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7"/>
  </p:notesMasterIdLst>
  <p:sldIdLst>
    <p:sldId id="2760" r:id="rId2"/>
    <p:sldId id="2145707726" r:id="rId3"/>
    <p:sldId id="2145707376" r:id="rId4"/>
    <p:sldId id="2145707819" r:id="rId5"/>
    <p:sldId id="257" r:id="rId6"/>
    <p:sldId id="2786" r:id="rId7"/>
    <p:sldId id="2145707377" r:id="rId8"/>
    <p:sldId id="2145707744" r:id="rId9"/>
    <p:sldId id="2134805561" r:id="rId10"/>
    <p:sldId id="2134805559" r:id="rId11"/>
    <p:sldId id="2134805560" r:id="rId12"/>
    <p:sldId id="2134805562" r:id="rId13"/>
    <p:sldId id="2134805563" r:id="rId14"/>
    <p:sldId id="2134805564" r:id="rId15"/>
    <p:sldId id="2134805565" r:id="rId16"/>
    <p:sldId id="2799" r:id="rId17"/>
    <p:sldId id="2789" r:id="rId18"/>
    <p:sldId id="2788" r:id="rId19"/>
    <p:sldId id="2790" r:id="rId20"/>
    <p:sldId id="2787" r:id="rId21"/>
    <p:sldId id="2145707378" r:id="rId22"/>
    <p:sldId id="2791" r:id="rId23"/>
    <p:sldId id="2792" r:id="rId24"/>
    <p:sldId id="2145707379" r:id="rId25"/>
    <p:sldId id="2793" r:id="rId26"/>
    <p:sldId id="2145707380" r:id="rId27"/>
    <p:sldId id="2794" r:id="rId28"/>
    <p:sldId id="2795" r:id="rId29"/>
    <p:sldId id="2145707382" r:id="rId30"/>
    <p:sldId id="2145707384" r:id="rId31"/>
    <p:sldId id="2797" r:id="rId32"/>
    <p:sldId id="2145707386" r:id="rId33"/>
    <p:sldId id="2145707381" r:id="rId34"/>
    <p:sldId id="2145707743" r:id="rId35"/>
    <p:sldId id="2145707383" r:id="rId36"/>
    <p:sldId id="2145707727" r:id="rId37"/>
    <p:sldId id="256" r:id="rId38"/>
    <p:sldId id="2145707728" r:id="rId39"/>
    <p:sldId id="262" r:id="rId40"/>
    <p:sldId id="272" r:id="rId41"/>
    <p:sldId id="274" r:id="rId42"/>
    <p:sldId id="2145707560" r:id="rId43"/>
    <p:sldId id="2145707562" r:id="rId44"/>
    <p:sldId id="267" r:id="rId45"/>
    <p:sldId id="268" r:id="rId46"/>
    <p:sldId id="2145707581" r:id="rId47"/>
    <p:sldId id="2145707582" r:id="rId48"/>
    <p:sldId id="2145707734" r:id="rId49"/>
    <p:sldId id="2134805546" r:id="rId50"/>
    <p:sldId id="2134805550" r:id="rId51"/>
    <p:sldId id="2134805551" r:id="rId52"/>
    <p:sldId id="2134805552" r:id="rId53"/>
    <p:sldId id="2134805553" r:id="rId54"/>
    <p:sldId id="2134805555" r:id="rId55"/>
    <p:sldId id="2134805557" r:id="rId56"/>
    <p:sldId id="2134805558" r:id="rId57"/>
    <p:sldId id="2145707740" r:id="rId58"/>
    <p:sldId id="2145707735" r:id="rId59"/>
    <p:sldId id="2145707737" r:id="rId60"/>
    <p:sldId id="2145707739" r:id="rId61"/>
    <p:sldId id="2145707742" r:id="rId62"/>
    <p:sldId id="2145707730" r:id="rId63"/>
    <p:sldId id="2145707583" r:id="rId64"/>
    <p:sldId id="2145707741" r:id="rId65"/>
    <p:sldId id="2145707820" r:id="rId66"/>
    <p:sldId id="2145707356" r:id="rId67"/>
    <p:sldId id="2145707357" r:id="rId68"/>
    <p:sldId id="2145707358" r:id="rId69"/>
    <p:sldId id="258" r:id="rId70"/>
    <p:sldId id="2145707746" r:id="rId71"/>
    <p:sldId id="259" r:id="rId72"/>
    <p:sldId id="260" r:id="rId73"/>
    <p:sldId id="2145707747" r:id="rId74"/>
    <p:sldId id="263" r:id="rId75"/>
    <p:sldId id="261" r:id="rId7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pos="7355" userDrawn="1">
          <p15:clr>
            <a:srgbClr val="A4A3A4"/>
          </p15:clr>
        </p15:guide>
        <p15:guide id="5" pos="3885" userDrawn="1">
          <p15:clr>
            <a:srgbClr val="A4A3A4"/>
          </p15:clr>
        </p15:guide>
        <p15:guide id="9" orient="horz" pos="278" userDrawn="1">
          <p15:clr>
            <a:srgbClr val="A4A3A4"/>
          </p15:clr>
        </p15:guide>
        <p15:guide id="10" pos="325" userDrawn="1">
          <p15:clr>
            <a:srgbClr val="A4A3A4"/>
          </p15:clr>
        </p15:guide>
        <p15:guide id="11" orient="horz" pos="2160" userDrawn="1">
          <p15:clr>
            <a:srgbClr val="A4A3A4"/>
          </p15:clr>
        </p15:guide>
        <p15:guide id="12" pos="4543" userDrawn="1">
          <p15:clr>
            <a:srgbClr val="A4A3A4"/>
          </p15:clr>
        </p15:guide>
        <p15:guide id="14" orient="horz" pos="3770" userDrawn="1">
          <p15:clr>
            <a:srgbClr val="A4A3A4"/>
          </p15:clr>
        </p15:guide>
        <p15:guide id="15" orient="horz" pos="45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C1E"/>
    <a:srgbClr val="692733"/>
    <a:srgbClr val="E3E6ED"/>
    <a:srgbClr val="DFE3DD"/>
    <a:srgbClr val="C2CABF"/>
    <a:srgbClr val="AE56D0"/>
    <a:srgbClr val="C4CACA"/>
    <a:srgbClr val="ADC2D3"/>
    <a:srgbClr val="3A5BA6"/>
    <a:srgbClr val="3D95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794" autoAdjust="0"/>
  </p:normalViewPr>
  <p:slideViewPr>
    <p:cSldViewPr snapToGrid="0" showGuides="1">
      <p:cViewPr varScale="1">
        <p:scale>
          <a:sx n="105" d="100"/>
          <a:sy n="105" d="100"/>
        </p:scale>
        <p:origin x="798" y="120"/>
      </p:cViewPr>
      <p:guideLst>
        <p:guide pos="7355"/>
        <p:guide pos="3885"/>
        <p:guide orient="horz" pos="278"/>
        <p:guide pos="325"/>
        <p:guide orient="horz" pos="2160"/>
        <p:guide pos="4543"/>
        <p:guide orient="horz" pos="3770"/>
        <p:guide orient="horz" pos="45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19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53A5CE-D9A2-454A-B3A7-A0502DDC507D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3E1B52-2AB5-4A45-8F16-C188ECE657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2840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C823E6-D312-42FA-A552-334887E0B72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77061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33550" y="601663"/>
            <a:ext cx="5346700" cy="30083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5149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C823E6-D312-42FA-A552-334887E0B720}" type="slidenum">
              <a:rPr lang="ru-RU" smtClean="0"/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031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3E1B52-2AB5-4A45-8F16-C188ECE657E4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7375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3E1B52-2AB5-4A45-8F16-C188ECE657E4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151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3E1B52-2AB5-4A45-8F16-C188ECE657E4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85186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9AA0D-8533-963D-8328-015D1A54C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4EAB65D9-27ED-61D2-83E0-F7F8385119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3919F66-9CBA-4F62-6315-15A706D45B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6420D06-C936-1C2A-F248-0ED24A22E8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C823E6-D312-42FA-A552-334887E0B720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72990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5B29C-1700-0C58-FA78-7FC5160E5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F2B70C1F-4692-E798-8284-BAE5FB1418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3B9EDDB-223B-5F05-9764-7EA93E24A3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Можно на экране компьютера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EE8CE08-55B1-9724-F0DC-7650D3EF85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C823E6-D312-42FA-A552-334887E0B720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7538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4A9FE-9C9B-4C31-A520-E8E6CCFA1D38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2069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29F000-4D30-B3C3-954F-73E6116F1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11BBF898-CF8F-5BFA-869C-17FDDA6EF7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C3ED41B-F917-3F03-9B52-AD1753514F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Фото в </a:t>
            </a:r>
            <a:r>
              <a:rPr lang="ru-RU" dirty="0" err="1"/>
              <a:t>мокапы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3FC9593-001F-B783-1721-D8128F1695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C823E6-D312-42FA-A552-334887E0B720}" type="slidenum">
              <a:rPr lang="ru-RU" smtClean="0"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5049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467601-FCFF-B509-9CDB-2F75758F2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EEAC6687-ED4E-987C-8953-5812317E2F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3F8A1CA3-5B66-1853-E7F2-6322470894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047FA97-C0E2-682A-AC68-D4BC5F268D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C823E6-D312-42FA-A552-334887E0B72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783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4F3F38-991F-7C25-F1B4-00153DD6AB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CD431F5-D385-E489-AA01-C524B5EE1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E6EA2C-4838-2574-92F5-7EE31741C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F8704-FFF7-4E58-94E6-7986AA5316CC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1582DF-1D96-8CE5-2FDE-8224D769B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6D69FD-333E-4243-13B9-D5C01430B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2648-47AC-4BE0-86F9-E7D049A6B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7857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108F74-0838-521A-4DB4-398A5A4FC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C0665EB-0BBE-2A65-5FD8-C3705AACFD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F7B015-E78E-E483-238F-D21CF784C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F8704-FFF7-4E58-94E6-7986AA5316CC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7EEA6C-5D8C-BEFF-34C4-56AF0A95B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3A3A52-0BDF-A999-3EA0-64C80442F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2648-47AC-4BE0-86F9-E7D049A6B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3768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DA3BDC4-58A2-9634-280E-D285DACDBC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161275E-931B-45BF-23FD-BC6C805CC7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D2F3B9-077F-D5A9-D81C-033144F38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F8704-FFF7-4E58-94E6-7986AA5316CC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B604F1-783F-652E-3613-552F6BB6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1C2C52-6474-1B6F-7F1F-9FD7CA459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2648-47AC-4BE0-86F9-E7D049A6B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995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C763FCBE-430F-36F7-63DB-E276F5CD7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91778-7A2F-4A62-A48C-111E7F436B30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F58B2E-8D9B-22E4-AF5A-2D2BC6EEC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74943C-4B3E-95EC-CDC6-371D041D3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090C0-C085-42F9-A60D-49718DF063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8353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>
          <p15:clr>
            <a:srgbClr val="FBAE40"/>
          </p15:clr>
        </p15:guide>
        <p15:guide id="2" pos="7355">
          <p15:clr>
            <a:srgbClr val="FBAE40"/>
          </p15:clr>
        </p15:guide>
        <p15:guide id="3" orient="horz" pos="278">
          <p15:clr>
            <a:srgbClr val="FBAE40"/>
          </p15:clr>
        </p15:guide>
        <p15:guide id="4" orient="horz" pos="402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FB1A02-BE9A-2A60-7474-A6F6A7D65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18AE55-96CC-A994-1796-A25D0903BB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66824E-BE7F-215B-5FB6-B0A9C52E1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F8704-FFF7-4E58-94E6-7986AA5316CC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5EA977-28B3-B7B7-9E5C-F566432CF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1E28DB-42C1-37A3-75C4-5E8272272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2648-47AC-4BE0-86F9-E7D049A6B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1082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B37A5A-758E-8509-842E-4877A9CF0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FB7D2EE-B16A-92EA-1376-9991AB1A16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1C6F0A-B819-931E-D309-5D3BFC099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F8704-FFF7-4E58-94E6-7986AA5316CC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3E5771-2FC4-D0B5-3817-0B935C7A3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6E51D0-71C4-166D-7620-DFDF8A649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2648-47AC-4BE0-86F9-E7D049A6B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788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C6C248-5C56-D992-2E57-06DE71DBB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826A4D-33C0-36F8-209F-EF652F28E4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4419D1-FCE1-E91A-48B3-7967189D07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0C2DBB7-6172-DC53-89BC-7F05C55CE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F8704-FFF7-4E58-94E6-7986AA5316CC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5520E19-AA68-568E-16A5-F471C0B93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A12E7BE-7AC1-9790-8B39-941FA6748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2648-47AC-4BE0-86F9-E7D049A6B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9704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2C540-7B34-245B-9B50-C609AA95F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A95534-A7A0-911B-3D8A-A3A9AEB673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5494DB3-3C63-739B-4056-030AC1506D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103EB67-47B0-9F4F-6D5B-C304E8243C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1474161-15C9-F0C9-917D-549D358FDA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C6FD05B-99BE-B60B-F5FB-6F5A01123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F8704-FFF7-4E58-94E6-7986AA5316CC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F974F24-8DF2-182F-4648-05C024552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C13B598-B57C-946F-EA20-D411A027F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2648-47AC-4BE0-86F9-E7D049A6B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689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E92E14-1275-43B1-8438-76F4750AC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942FD16-5881-F22D-5CD4-AB9C657E8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F8704-FFF7-4E58-94E6-7986AA5316CC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8BCED75-7EBC-9C58-1D76-5C32BE61C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E6EC474-0A56-8A55-AFB6-021B6F51C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2648-47AC-4BE0-86F9-E7D049A6B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75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3ABD634-4C64-3781-B3F8-9EF5706AB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F8704-FFF7-4E58-94E6-7986AA5316CC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2F8E869-C902-CBA4-1D90-450E20856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CE3CFB6-567E-2BFD-6FED-40A51AA29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2648-47AC-4BE0-86F9-E7D049A6B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861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524B72-993D-C5DD-6F29-F24279A11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A247B4-9EB5-4A93-C08D-91C62E44B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7151EBF-0115-EADD-4DB3-85FBD39F46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7598874-757B-B39D-7A75-7358B8AC6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F8704-FFF7-4E58-94E6-7986AA5316CC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CED5DE4-EC6C-6A3A-4C3B-E3D200DAD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AC30D17-B4FF-8D6F-93A1-215DF4F26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2648-47AC-4BE0-86F9-E7D049A6B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381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B14C0F-298B-365E-A2FF-C5362D885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0963B3F-4E84-E108-DD6E-E4E65EC57B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403E3F-CCA7-6FE6-28C1-53E1F20BA8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7E7FEC-6C1C-A6B4-969B-E02D051FC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F8704-FFF7-4E58-94E6-7986AA5316CC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376C931-E328-8DC3-54C0-1626DA08E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B236B8E-D470-6D64-5A96-1250AE534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2648-47AC-4BE0-86F9-E7D049A6B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7518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29EFDB-A1A6-1EC4-1A58-7FAFB7910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5D847B-CB62-61F2-F608-E51C88A67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A9480A-5E0F-FFF6-784C-096DE049D8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5F8704-FFF7-4E58-94E6-7986AA5316CC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B72A16-5224-A929-5CC6-A40EBC4ACC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878D6E-B0DD-9241-6E80-8F4DF1C7B6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F62648-47AC-4BE0-86F9-E7D049A6B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371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microsoft.com/office/2007/relationships/hdphoto" Target="../media/hdphoto5.wdp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JP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4.wdp"/><Relationship Id="rId7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68.png"/><Relationship Id="rId4" Type="http://schemas.openxmlformats.org/officeDocument/2006/relationships/image" Target="../media/image66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7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76.jpg"/><Relationship Id="rId5" Type="http://schemas.openxmlformats.org/officeDocument/2006/relationships/image" Target="../media/image75.jpg"/><Relationship Id="rId4" Type="http://schemas.openxmlformats.org/officeDocument/2006/relationships/notesSlide" Target="../notesSlides/notesSlide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9.jp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10" Type="http://schemas.openxmlformats.org/officeDocument/2006/relationships/image" Target="../media/image109.jpeg"/><Relationship Id="rId4" Type="http://schemas.openxmlformats.org/officeDocument/2006/relationships/image" Target="../media/image103.jpeg"/><Relationship Id="rId9" Type="http://schemas.openxmlformats.org/officeDocument/2006/relationships/image" Target="../media/image108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5" Type="http://schemas.openxmlformats.org/officeDocument/2006/relationships/image" Target="../media/image112.png"/><Relationship Id="rId4" Type="http://schemas.openxmlformats.org/officeDocument/2006/relationships/image" Target="../media/image111.jpeg"/><Relationship Id="rId9" Type="http://schemas.openxmlformats.org/officeDocument/2006/relationships/image" Target="../media/image116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0.sv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19.png"/><Relationship Id="rId5" Type="http://schemas.openxmlformats.org/officeDocument/2006/relationships/image" Target="../media/image118.jpg"/><Relationship Id="rId4" Type="http://schemas.openxmlformats.org/officeDocument/2006/relationships/image" Target="../media/image11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ACC7DD01-43EF-CF6D-50D4-1F49CD2B33BF}"/>
              </a:ext>
            </a:extLst>
          </p:cNvPr>
          <p:cNvGrpSpPr/>
          <p:nvPr/>
        </p:nvGrpSpPr>
        <p:grpSpPr>
          <a:xfrm>
            <a:off x="-386739" y="-1165794"/>
            <a:ext cx="2403163" cy="2331587"/>
            <a:chOff x="8184091" y="5999440"/>
            <a:chExt cx="3267700" cy="3267700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765F0AF5-D28D-4C64-3B2D-A93535E259C4}"/>
                </a:ext>
              </a:extLst>
            </p:cNvPr>
            <p:cNvSpPr/>
            <p:nvPr/>
          </p:nvSpPr>
          <p:spPr>
            <a:xfrm>
              <a:off x="8184091" y="5999440"/>
              <a:ext cx="3267700" cy="32677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6927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A52F6025-A699-AC5B-2D1F-30F122DD3DED}"/>
                </a:ext>
              </a:extLst>
            </p:cNvPr>
            <p:cNvSpPr/>
            <p:nvPr/>
          </p:nvSpPr>
          <p:spPr>
            <a:xfrm>
              <a:off x="8414687" y="6216199"/>
              <a:ext cx="2834183" cy="2834183"/>
            </a:xfrm>
            <a:prstGeom prst="ellipse">
              <a:avLst/>
            </a:prstGeom>
            <a:solidFill>
              <a:srgbClr val="6927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2B101F7-6E66-A8A9-9745-66E98D798E92}"/>
              </a:ext>
            </a:extLst>
          </p:cNvPr>
          <p:cNvSpPr txBox="1"/>
          <p:nvPr/>
        </p:nvSpPr>
        <p:spPr>
          <a:xfrm>
            <a:off x="355944" y="1928589"/>
            <a:ext cx="11573387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0500" b="1" dirty="0">
                <a:solidFill>
                  <a:prstClr val="black"/>
                </a:solidFill>
                <a:latin typeface="Montserrat" panose="00000500000000000000" pitchFamily="2" charset="-52"/>
                <a:ea typeface="+mj-ea"/>
                <a:cs typeface="Times New Roman" panose="02020603050405020304" pitchFamily="18" charset="0"/>
              </a:rPr>
              <a:t>КЛИНИЧЕСКИЕПРИМЕРЫ</a:t>
            </a: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DF330DFF-DBE6-F7D7-2573-3941606588FB}"/>
              </a:ext>
            </a:extLst>
          </p:cNvPr>
          <p:cNvSpPr>
            <a:spLocks/>
          </p:cNvSpPr>
          <p:nvPr/>
        </p:nvSpPr>
        <p:spPr>
          <a:xfrm>
            <a:off x="8086633" y="4322189"/>
            <a:ext cx="4344577" cy="4215178"/>
          </a:xfrm>
          <a:prstGeom prst="ellipse">
            <a:avLst/>
          </a:prstGeom>
          <a:noFill/>
          <a:ln w="12700">
            <a:solidFill>
              <a:srgbClr val="003C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987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вал 13">
            <a:extLst>
              <a:ext uri="{FF2B5EF4-FFF2-40B4-BE49-F238E27FC236}">
                <a16:creationId xmlns:a16="http://schemas.microsoft.com/office/drawing/2014/main" id="{EF8DAF1B-1942-DF39-7822-9BEE755637B1}"/>
              </a:ext>
            </a:extLst>
          </p:cNvPr>
          <p:cNvSpPr/>
          <p:nvPr/>
        </p:nvSpPr>
        <p:spPr>
          <a:xfrm>
            <a:off x="11063597" y="5949950"/>
            <a:ext cx="1390874" cy="1349449"/>
          </a:xfrm>
          <a:prstGeom prst="ellipse">
            <a:avLst/>
          </a:prstGeom>
          <a:noFill/>
          <a:ln w="12700">
            <a:solidFill>
              <a:srgbClr val="A408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4FC4A642-54FE-3E52-1A1E-B9DB7DB379D0}"/>
              </a:ext>
            </a:extLst>
          </p:cNvPr>
          <p:cNvGrpSpPr/>
          <p:nvPr/>
        </p:nvGrpSpPr>
        <p:grpSpPr>
          <a:xfrm>
            <a:off x="515938" y="1233488"/>
            <a:ext cx="5115340" cy="5040312"/>
            <a:chOff x="515937" y="1193799"/>
            <a:chExt cx="5162679" cy="5086957"/>
          </a:xfrm>
        </p:grpSpPr>
        <p:pic>
          <p:nvPicPr>
            <p:cNvPr id="3" name="Рисунок 2" descr="Изображение выглядит как Модный аксессуар, Человеческое лицо, женщина, челове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AF16137-C0FA-754B-0EED-D18F64805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2" t="3223" r="51018" b="1222"/>
            <a:stretch/>
          </p:blipFill>
          <p:spPr>
            <a:xfrm>
              <a:off x="515937" y="1193800"/>
              <a:ext cx="2544923" cy="5080000"/>
            </a:xfrm>
            <a:prstGeom prst="roundRect">
              <a:avLst>
                <a:gd name="adj" fmla="val 11664"/>
              </a:avLst>
            </a:prstGeom>
          </p:spPr>
        </p:pic>
        <p:pic>
          <p:nvPicPr>
            <p:cNvPr id="4" name="Рисунок 3" descr="Изображение выглядит как Модный аксессуар, Человеческое лицо, женщина, челове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FD7AD75-769D-6289-E439-013C89081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12" t="1784" r="1247" b="2005"/>
            <a:stretch/>
          </p:blipFill>
          <p:spPr>
            <a:xfrm>
              <a:off x="3133282" y="1193799"/>
              <a:ext cx="2545334" cy="5086957"/>
            </a:xfrm>
            <a:prstGeom prst="roundRect">
              <a:avLst>
                <a:gd name="adj" fmla="val 9211"/>
              </a:avLst>
            </a:prstGeom>
          </p:spPr>
        </p:pic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EF8D9FF3-3AC4-0501-B83E-5D3A2B6FFAAA}"/>
              </a:ext>
            </a:extLst>
          </p:cNvPr>
          <p:cNvGrpSpPr/>
          <p:nvPr/>
        </p:nvGrpSpPr>
        <p:grpSpPr>
          <a:xfrm>
            <a:off x="6593297" y="1233488"/>
            <a:ext cx="5165737" cy="5040312"/>
            <a:chOff x="6593297" y="1193798"/>
            <a:chExt cx="5213544" cy="5086958"/>
          </a:xfrm>
        </p:grpSpPr>
        <p:pic>
          <p:nvPicPr>
            <p:cNvPr id="6" name="Рисунок 5" descr="Изображение выглядит как Человеческое лицо, человек, Модный аксессуар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B215D99-21B4-6DD7-A391-60FEBE7BF6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" t="2580" r="50773" b="2796"/>
            <a:stretch/>
          </p:blipFill>
          <p:spPr>
            <a:xfrm>
              <a:off x="6593297" y="1193799"/>
              <a:ext cx="2586674" cy="5086957"/>
            </a:xfrm>
            <a:prstGeom prst="roundRect">
              <a:avLst>
                <a:gd name="adj" fmla="val 9211"/>
              </a:avLst>
            </a:prstGeom>
          </p:spPr>
        </p:pic>
        <p:pic>
          <p:nvPicPr>
            <p:cNvPr id="7" name="Рисунок 6" descr="Изображение выглядит как Человеческое лицо, человек, Модный аксессуар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D861CCA-5F0C-5C84-3E6B-F41EF21E0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03" t="3011" r="1001" b="1063"/>
            <a:stretch/>
          </p:blipFill>
          <p:spPr>
            <a:xfrm>
              <a:off x="9261918" y="1193798"/>
              <a:ext cx="2544923" cy="5086957"/>
            </a:xfrm>
            <a:prstGeom prst="roundRect">
              <a:avLst>
                <a:gd name="adj" fmla="val 9211"/>
              </a:avLst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5EE45CC-0CF0-DA6D-5D0A-F2C3B63DACB4}"/>
              </a:ext>
            </a:extLst>
          </p:cNvPr>
          <p:cNvSpPr txBox="1"/>
          <p:nvPr/>
        </p:nvSpPr>
        <p:spPr>
          <a:xfrm>
            <a:off x="668386" y="716844"/>
            <a:ext cx="221032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8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52"/>
              </a:rPr>
              <a:t>ДО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EEEB0E-9317-59A8-B5D4-DD9418E3A6D2}"/>
              </a:ext>
            </a:extLst>
          </p:cNvPr>
          <p:cNvSpPr txBox="1"/>
          <p:nvPr/>
        </p:nvSpPr>
        <p:spPr>
          <a:xfrm>
            <a:off x="3172973" y="716844"/>
            <a:ext cx="2394613" cy="520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800" dirty="0">
                <a:solidFill>
                  <a:srgbClr val="692733"/>
                </a:solidFill>
                <a:latin typeface="Montserrat" panose="00000500000000000000" pitchFamily="2" charset="-52"/>
              </a:rPr>
              <a:t>ПОСЛЕ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75547D-A83B-8892-6B04-D0AACD9C16B9}"/>
              </a:ext>
            </a:extLst>
          </p:cNvPr>
          <p:cNvSpPr txBox="1"/>
          <p:nvPr/>
        </p:nvSpPr>
        <p:spPr>
          <a:xfrm>
            <a:off x="6769611" y="716844"/>
            <a:ext cx="221032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8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52"/>
              </a:rPr>
              <a:t>ДО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B76076-E6DF-BAB3-29C7-19509F408565}"/>
              </a:ext>
            </a:extLst>
          </p:cNvPr>
          <p:cNvSpPr txBox="1"/>
          <p:nvPr/>
        </p:nvSpPr>
        <p:spPr>
          <a:xfrm>
            <a:off x="9300933" y="716844"/>
            <a:ext cx="2394613" cy="520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800" dirty="0">
                <a:solidFill>
                  <a:srgbClr val="692733"/>
                </a:solidFill>
                <a:latin typeface="Montserrat" panose="00000500000000000000" pitchFamily="2" charset="-52"/>
              </a:rPr>
              <a:t>ПОСЛЕ</a:t>
            </a:r>
          </a:p>
        </p:txBody>
      </p:sp>
    </p:spTree>
    <p:extLst>
      <p:ext uri="{BB962C8B-B14F-4D97-AF65-F5344CB8AC3E}">
        <p14:creationId xmlns:p14="http://schemas.microsoft.com/office/powerpoint/2010/main" val="278919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F878932A-37E8-A744-1818-EAB5DC2CED83}"/>
              </a:ext>
            </a:extLst>
          </p:cNvPr>
          <p:cNvGrpSpPr/>
          <p:nvPr/>
        </p:nvGrpSpPr>
        <p:grpSpPr>
          <a:xfrm>
            <a:off x="6265716" y="1196976"/>
            <a:ext cx="5446859" cy="4759324"/>
            <a:chOff x="6727190" y="1196976"/>
            <a:chExt cx="4985385" cy="4356100"/>
          </a:xfrm>
        </p:grpSpPr>
        <p:pic>
          <p:nvPicPr>
            <p:cNvPr id="6" name="Рисунок 5" descr="Изображение выглядит как Человеческое лицо, человек, Модный аксессуар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05C892B-1537-877C-DB11-B3A728E68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9" t="14722" r="51528" b="1528"/>
            <a:stretch/>
          </p:blipFill>
          <p:spPr>
            <a:xfrm>
              <a:off x="6727190" y="1196976"/>
              <a:ext cx="2448952" cy="4356100"/>
            </a:xfrm>
            <a:prstGeom prst="roundRect">
              <a:avLst/>
            </a:prstGeom>
          </p:spPr>
        </p:pic>
        <p:pic>
          <p:nvPicPr>
            <p:cNvPr id="7" name="Рисунок 6" descr="Изображение выглядит как Человеческое лицо, человек, Модный аксессуар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C75ABC-A438-58B9-4C4D-AE786E1C9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94" t="14722" r="1445" b="1389"/>
            <a:stretch/>
          </p:blipFill>
          <p:spPr>
            <a:xfrm>
              <a:off x="9253253" y="1196976"/>
              <a:ext cx="2459322" cy="4356100"/>
            </a:xfrm>
            <a:prstGeom prst="round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71EE5D0-07F7-7224-BB68-70DDF69C50C0}"/>
              </a:ext>
            </a:extLst>
          </p:cNvPr>
          <p:cNvSpPr txBox="1"/>
          <p:nvPr/>
        </p:nvSpPr>
        <p:spPr>
          <a:xfrm>
            <a:off x="515938" y="716844"/>
            <a:ext cx="221032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8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52"/>
              </a:rPr>
              <a:t>ДО</a:t>
            </a:r>
          </a:p>
        </p:txBody>
      </p:sp>
      <p:pic>
        <p:nvPicPr>
          <p:cNvPr id="3" name="Рисунок 2" descr="Изображение выглядит как Человеческое лицо, человек, Модный аксессуар, женщ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CAF19D1-7DBE-A6D2-00B2-B28D7DB5B4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" t="10625" r="51720" b="2333"/>
          <a:stretch/>
        </p:blipFill>
        <p:spPr>
          <a:xfrm>
            <a:off x="515937" y="1237006"/>
            <a:ext cx="2537336" cy="4719294"/>
          </a:xfrm>
          <a:prstGeom prst="round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84033F-8937-BE1A-99C4-6DAAA43ED3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3" t="12223" r="1873" b="2777"/>
          <a:stretch/>
        </p:blipFill>
        <p:spPr>
          <a:xfrm>
            <a:off x="3132231" y="1237007"/>
            <a:ext cx="2606406" cy="4719293"/>
          </a:xfrm>
          <a:prstGeom prst="round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A309F9-2C93-C8D6-CC43-25B32CC679B6}"/>
              </a:ext>
            </a:extLst>
          </p:cNvPr>
          <p:cNvSpPr txBox="1"/>
          <p:nvPr/>
        </p:nvSpPr>
        <p:spPr>
          <a:xfrm>
            <a:off x="3344026" y="716844"/>
            <a:ext cx="2394613" cy="520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800" dirty="0">
                <a:solidFill>
                  <a:srgbClr val="692733"/>
                </a:solidFill>
                <a:latin typeface="Montserrat" panose="00000500000000000000" pitchFamily="2" charset="-52"/>
              </a:rPr>
              <a:t>ПОСЛЕ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DFB836-CE03-85BF-C0C5-877740B119B1}"/>
              </a:ext>
            </a:extLst>
          </p:cNvPr>
          <p:cNvSpPr txBox="1"/>
          <p:nvPr/>
        </p:nvSpPr>
        <p:spPr>
          <a:xfrm>
            <a:off x="6531149" y="716844"/>
            <a:ext cx="221032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8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52"/>
              </a:rPr>
              <a:t>ДО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9E9938-73B4-016A-2EBA-BC35ECE06A1D}"/>
              </a:ext>
            </a:extLst>
          </p:cNvPr>
          <p:cNvSpPr txBox="1"/>
          <p:nvPr/>
        </p:nvSpPr>
        <p:spPr>
          <a:xfrm>
            <a:off x="9206789" y="716844"/>
            <a:ext cx="2394613" cy="520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800" dirty="0">
                <a:solidFill>
                  <a:srgbClr val="692733"/>
                </a:solidFill>
                <a:latin typeface="Montserrat" panose="00000500000000000000" pitchFamily="2" charset="-52"/>
              </a:rPr>
              <a:t>ПОСЛЕ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498A2487-DB3C-4283-ADFF-8543461330C4}"/>
              </a:ext>
            </a:extLst>
          </p:cNvPr>
          <p:cNvSpPr/>
          <p:nvPr/>
        </p:nvSpPr>
        <p:spPr>
          <a:xfrm>
            <a:off x="-343055" y="-320646"/>
            <a:ext cx="858993" cy="833409"/>
          </a:xfrm>
          <a:prstGeom prst="ellipse">
            <a:avLst/>
          </a:prstGeom>
          <a:noFill/>
          <a:ln w="12700">
            <a:solidFill>
              <a:srgbClr val="003C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58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4F3BDB-D4EF-E4D6-F309-5BEF9049A2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961ACC6F-50BD-2A68-FAC7-19C10D34F9E9}"/>
              </a:ext>
            </a:extLst>
          </p:cNvPr>
          <p:cNvSpPr/>
          <p:nvPr/>
        </p:nvSpPr>
        <p:spPr>
          <a:xfrm>
            <a:off x="-577092" y="113707"/>
            <a:ext cx="2888492" cy="400111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8738E3-3ED5-72C2-B167-FCFF06EEFCE7}"/>
              </a:ext>
            </a:extLst>
          </p:cNvPr>
          <p:cNvSpPr txBox="1"/>
          <p:nvPr/>
        </p:nvSpPr>
        <p:spPr>
          <a:xfrm>
            <a:off x="431275" y="123336"/>
            <a:ext cx="2210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Montserrat" panose="00000500000000000000" pitchFamily="2" charset="-52"/>
              </a:rPr>
              <a:t>Пациент </a:t>
            </a:r>
            <a:r>
              <a:rPr lang="en-US" sz="2000" dirty="0">
                <a:latin typeface="Montserrat" panose="00000500000000000000" pitchFamily="2" charset="-52"/>
              </a:rPr>
              <a:t>#</a:t>
            </a:r>
            <a:r>
              <a:rPr lang="ru-RU" sz="2000" dirty="0">
                <a:latin typeface="Montserrat" panose="00000500000000000000" pitchFamily="2" charset="-52"/>
              </a:rPr>
              <a:t>2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12AA99D5-9E6D-00AB-BD31-408011009610}"/>
              </a:ext>
            </a:extLst>
          </p:cNvPr>
          <p:cNvSpPr/>
          <p:nvPr/>
        </p:nvSpPr>
        <p:spPr>
          <a:xfrm>
            <a:off x="315119" y="960756"/>
            <a:ext cx="5484892" cy="5313044"/>
          </a:xfrm>
          <a:prstGeom prst="roundRect">
            <a:avLst>
              <a:gd name="adj" fmla="val 9711"/>
            </a:avLst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9B427B-CCF4-AA7E-D208-97686E473A68}"/>
              </a:ext>
            </a:extLst>
          </p:cNvPr>
          <p:cNvSpPr txBox="1"/>
          <p:nvPr/>
        </p:nvSpPr>
        <p:spPr>
          <a:xfrm>
            <a:off x="426037" y="1174614"/>
            <a:ext cx="3613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600" b="1" dirty="0">
                <a:solidFill>
                  <a:srgbClr val="A4082D"/>
                </a:solidFill>
                <a:latin typeface="Montserrat" panose="00000500000000000000" pitchFamily="2" charset="-52"/>
              </a:rPr>
              <a:t>Проведено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4B6CD0-22AF-CDD7-3776-9ACED7AE7981}"/>
              </a:ext>
            </a:extLst>
          </p:cNvPr>
          <p:cNvSpPr txBox="1"/>
          <p:nvPr/>
        </p:nvSpPr>
        <p:spPr>
          <a:xfrm>
            <a:off x="246427" y="2546792"/>
            <a:ext cx="5080196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200">
              <a:lnSpc>
                <a:spcPct val="90000"/>
              </a:lnSpc>
              <a:spcBef>
                <a:spcPts val="600"/>
              </a:spcBef>
              <a:buClr>
                <a:srgbClr val="4FBCB9"/>
              </a:buClr>
            </a:pPr>
            <a:r>
              <a:rPr lang="en-US" altLang="ko-KR" sz="2600" b="1" dirty="0">
                <a:latin typeface="Montserrat" panose="00000500000000000000" pitchFamily="2" charset="-52"/>
              </a:rPr>
              <a:t>PLINEST</a:t>
            </a:r>
            <a:r>
              <a:rPr lang="ru-RU" altLang="ko-KR" sz="2600" dirty="0">
                <a:latin typeface="Montserrat" panose="00000500000000000000" pitchFamily="2" charset="-52"/>
              </a:rPr>
              <a:t> 3 процедуры через</a:t>
            </a:r>
            <a:r>
              <a:rPr lang="en-US" altLang="ko-KR" sz="2600" dirty="0">
                <a:latin typeface="Montserrat" panose="00000500000000000000" pitchFamily="2" charset="-52"/>
              </a:rPr>
              <a:t> </a:t>
            </a:r>
            <a:r>
              <a:rPr lang="ru-RU" altLang="ko-KR" sz="2600" dirty="0">
                <a:latin typeface="Montserrat" panose="00000500000000000000" pitchFamily="2" charset="-52"/>
              </a:rPr>
              <a:t>2 недели</a:t>
            </a:r>
            <a:endParaRPr lang="ru-RU" sz="2600" dirty="0">
              <a:latin typeface="Montserrat" panose="00000500000000000000" pitchFamily="2" charset="-52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7E64335F-00E8-12BA-F601-B114AA8468AA}"/>
              </a:ext>
            </a:extLst>
          </p:cNvPr>
          <p:cNvCxnSpPr>
            <a:cxnSpLocks/>
          </p:cNvCxnSpPr>
          <p:nvPr/>
        </p:nvCxnSpPr>
        <p:spPr>
          <a:xfrm>
            <a:off x="1670992" y="4897699"/>
            <a:ext cx="718017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E7F18B5-32FE-BD99-5C32-75F42B8309FA}"/>
              </a:ext>
            </a:extLst>
          </p:cNvPr>
          <p:cNvSpPr txBox="1"/>
          <p:nvPr/>
        </p:nvSpPr>
        <p:spPr>
          <a:xfrm>
            <a:off x="1239798" y="4963951"/>
            <a:ext cx="1372823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200" algn="ctr">
              <a:lnSpc>
                <a:spcPct val="90000"/>
              </a:lnSpc>
              <a:spcBef>
                <a:spcPts val="600"/>
              </a:spcBef>
              <a:buClr>
                <a:srgbClr val="4FBCB9"/>
              </a:buClr>
            </a:pPr>
            <a:r>
              <a:rPr lang="ru-RU" sz="1600" dirty="0">
                <a:latin typeface="Montserrat" pitchFamily="2" charset="-52"/>
                <a:cs typeface="Arial" panose="020B0604020202020204" pitchFamily="34" charset="0"/>
              </a:rPr>
              <a:t>14</a:t>
            </a:r>
            <a:br>
              <a:rPr lang="ru-RU" sz="1600" dirty="0">
                <a:latin typeface="Montserrat" pitchFamily="2" charset="-52"/>
                <a:cs typeface="Arial" panose="020B0604020202020204" pitchFamily="34" charset="0"/>
              </a:rPr>
            </a:br>
            <a:r>
              <a:rPr lang="ru-RU" sz="1600" dirty="0">
                <a:latin typeface="Montserrat" pitchFamily="2" charset="-52"/>
                <a:cs typeface="Arial" panose="020B0604020202020204" pitchFamily="34" charset="0"/>
              </a:rPr>
              <a:t>дней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013F1BAF-396A-914F-F8F1-80C4D6418A6E}"/>
              </a:ext>
            </a:extLst>
          </p:cNvPr>
          <p:cNvCxnSpPr>
            <a:cxnSpLocks/>
          </p:cNvCxnSpPr>
          <p:nvPr/>
        </p:nvCxnSpPr>
        <p:spPr>
          <a:xfrm>
            <a:off x="3594970" y="4897699"/>
            <a:ext cx="718017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3E4BBA6-9E15-1208-5693-E246808A3ECB}"/>
              </a:ext>
            </a:extLst>
          </p:cNvPr>
          <p:cNvSpPr txBox="1"/>
          <p:nvPr/>
        </p:nvSpPr>
        <p:spPr>
          <a:xfrm>
            <a:off x="3167558" y="4963951"/>
            <a:ext cx="1372823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200" algn="ctr">
              <a:lnSpc>
                <a:spcPct val="90000"/>
              </a:lnSpc>
              <a:spcBef>
                <a:spcPts val="600"/>
              </a:spcBef>
              <a:buClr>
                <a:srgbClr val="4FBCB9"/>
              </a:buClr>
            </a:pPr>
            <a:r>
              <a:rPr lang="ru-RU" sz="1600" dirty="0">
                <a:latin typeface="Montserrat" pitchFamily="2" charset="-52"/>
                <a:cs typeface="Arial" panose="020B0604020202020204" pitchFamily="34" charset="0"/>
              </a:rPr>
              <a:t>14</a:t>
            </a:r>
            <a:br>
              <a:rPr lang="ru-RU" sz="1600" dirty="0">
                <a:latin typeface="Montserrat" pitchFamily="2" charset="-52"/>
                <a:cs typeface="Arial" panose="020B0604020202020204" pitchFamily="34" charset="0"/>
              </a:rPr>
            </a:br>
            <a:r>
              <a:rPr lang="ru-RU" sz="1600" dirty="0">
                <a:latin typeface="Montserrat" pitchFamily="2" charset="-52"/>
                <a:cs typeface="Arial" panose="020B0604020202020204" pitchFamily="34" charset="0"/>
              </a:rPr>
              <a:t>дней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8D656F-09E1-75DD-0F77-FCCCDCD21FD6}"/>
              </a:ext>
            </a:extLst>
          </p:cNvPr>
          <p:cNvSpPr txBox="1"/>
          <p:nvPr/>
        </p:nvSpPr>
        <p:spPr>
          <a:xfrm>
            <a:off x="153397" y="4101447"/>
            <a:ext cx="1914746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1 процедура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5D73E670-96C7-1658-ADA0-8DE8BBB08321}"/>
              </a:ext>
            </a:extLst>
          </p:cNvPr>
          <p:cNvCxnSpPr>
            <a:cxnSpLocks/>
          </p:cNvCxnSpPr>
          <p:nvPr/>
        </p:nvCxnSpPr>
        <p:spPr>
          <a:xfrm>
            <a:off x="2811865" y="10390742"/>
            <a:ext cx="1572504" cy="0"/>
          </a:xfrm>
          <a:prstGeom prst="line">
            <a:avLst/>
          </a:prstGeom>
          <a:ln w="15875">
            <a:solidFill>
              <a:schemeClr val="bg1">
                <a:lumMod val="6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41AD4BE-42F9-5FA8-D49E-C37FAC7E7C78}"/>
              </a:ext>
            </a:extLst>
          </p:cNvPr>
          <p:cNvSpPr txBox="1"/>
          <p:nvPr/>
        </p:nvSpPr>
        <p:spPr>
          <a:xfrm>
            <a:off x="2655613" y="10398771"/>
            <a:ext cx="1914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14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дн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.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AB16FDF-A971-8D71-F408-719AA7BA55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6" r="29481"/>
          <a:stretch/>
        </p:blipFill>
        <p:spPr>
          <a:xfrm>
            <a:off x="1367221" y="9574227"/>
            <a:ext cx="1391354" cy="1862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tx1">
                <a:alpha val="65000"/>
              </a:scheme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883CC3F-28B9-2464-B71C-99A338E47327}"/>
              </a:ext>
            </a:extLst>
          </p:cNvPr>
          <p:cNvSpPr txBox="1"/>
          <p:nvPr/>
        </p:nvSpPr>
        <p:spPr>
          <a:xfrm>
            <a:off x="2065845" y="4101447"/>
            <a:ext cx="1914746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2 процедура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E4D6DCD-7B6E-BC1C-5E8B-480B28C74DBA}"/>
              </a:ext>
            </a:extLst>
          </p:cNvPr>
          <p:cNvSpPr txBox="1"/>
          <p:nvPr/>
        </p:nvSpPr>
        <p:spPr>
          <a:xfrm>
            <a:off x="4005822" y="4101447"/>
            <a:ext cx="1914746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3 процедура</a:t>
            </a: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8DE186DA-C5F5-B997-A0FF-D2764C0FE26A}"/>
              </a:ext>
            </a:extLst>
          </p:cNvPr>
          <p:cNvSpPr/>
          <p:nvPr/>
        </p:nvSpPr>
        <p:spPr>
          <a:xfrm>
            <a:off x="6227682" y="3676651"/>
            <a:ext cx="5484893" cy="2597150"/>
          </a:xfrm>
          <a:prstGeom prst="roundRect">
            <a:avLst>
              <a:gd name="adj" fmla="val 16513"/>
            </a:avLst>
          </a:prstGeom>
          <a:solidFill>
            <a:srgbClr val="A408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B08701A7-8C20-D4DF-B769-0337796E28D2}"/>
              </a:ext>
            </a:extLst>
          </p:cNvPr>
          <p:cNvCxnSpPr>
            <a:cxnSpLocks/>
          </p:cNvCxnSpPr>
          <p:nvPr/>
        </p:nvCxnSpPr>
        <p:spPr>
          <a:xfrm>
            <a:off x="7583556" y="4897699"/>
            <a:ext cx="718017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C06339A-7E8A-C448-E8CC-43DD50FEFDD9}"/>
              </a:ext>
            </a:extLst>
          </p:cNvPr>
          <p:cNvSpPr txBox="1"/>
          <p:nvPr/>
        </p:nvSpPr>
        <p:spPr>
          <a:xfrm>
            <a:off x="7152362" y="4963951"/>
            <a:ext cx="1372823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200" algn="ctr">
              <a:lnSpc>
                <a:spcPct val="90000"/>
              </a:lnSpc>
              <a:spcBef>
                <a:spcPts val="600"/>
              </a:spcBef>
              <a:buClr>
                <a:srgbClr val="4FBCB9"/>
              </a:buClr>
            </a:pPr>
            <a:r>
              <a:rPr lang="ru-RU" sz="1600" dirty="0">
                <a:solidFill>
                  <a:schemeClr val="bg1"/>
                </a:solidFill>
                <a:latin typeface="Montserrat" pitchFamily="2" charset="-52"/>
                <a:cs typeface="Arial" panose="020B0604020202020204" pitchFamily="34" charset="0"/>
              </a:rPr>
              <a:t>14</a:t>
            </a:r>
            <a:br>
              <a:rPr lang="ru-RU" sz="1600" dirty="0">
                <a:solidFill>
                  <a:schemeClr val="bg1"/>
                </a:solidFill>
                <a:latin typeface="Montserrat" pitchFamily="2" charset="-52"/>
                <a:cs typeface="Arial" panose="020B0604020202020204" pitchFamily="34" charset="0"/>
              </a:rPr>
            </a:br>
            <a:r>
              <a:rPr lang="ru-RU" sz="1600" dirty="0">
                <a:solidFill>
                  <a:schemeClr val="bg1"/>
                </a:solidFill>
                <a:latin typeface="Montserrat" pitchFamily="2" charset="-52"/>
                <a:cs typeface="Arial" panose="020B0604020202020204" pitchFamily="34" charset="0"/>
              </a:rPr>
              <a:t>дней</a:t>
            </a: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B6C6CFB6-193D-B904-2FAE-C211500BF029}"/>
              </a:ext>
            </a:extLst>
          </p:cNvPr>
          <p:cNvCxnSpPr>
            <a:cxnSpLocks/>
          </p:cNvCxnSpPr>
          <p:nvPr/>
        </p:nvCxnSpPr>
        <p:spPr>
          <a:xfrm>
            <a:off x="9507534" y="4897699"/>
            <a:ext cx="718017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85921FE-81E0-C948-286C-CC019CBF52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43" t="13908" r="21365" b="10499"/>
          <a:stretch/>
        </p:blipFill>
        <p:spPr>
          <a:xfrm>
            <a:off x="6433616" y="4627285"/>
            <a:ext cx="1045031" cy="786424"/>
          </a:xfrm>
          <a:custGeom>
            <a:avLst/>
            <a:gdLst>
              <a:gd name="connsiteX0" fmla="*/ 3655260 w 3959246"/>
              <a:gd name="connsiteY0" fmla="*/ 51729 h 2979478"/>
              <a:gd name="connsiteX1" fmla="*/ 3955112 w 3959246"/>
              <a:gd name="connsiteY1" fmla="*/ 240871 h 2979478"/>
              <a:gd name="connsiteX2" fmla="*/ 3955060 w 3959246"/>
              <a:gd name="connsiteY2" fmla="*/ 237206 h 2979478"/>
              <a:gd name="connsiteX3" fmla="*/ 3959246 w 3959246"/>
              <a:gd name="connsiteY3" fmla="*/ 239974 h 2979478"/>
              <a:gd name="connsiteX4" fmla="*/ 3959246 w 3959246"/>
              <a:gd name="connsiteY4" fmla="*/ 2774693 h 2979478"/>
              <a:gd name="connsiteX5" fmla="*/ 3646034 w 3959246"/>
              <a:gd name="connsiteY5" fmla="*/ 2979478 h 2979478"/>
              <a:gd name="connsiteX6" fmla="*/ 47819 w 3959246"/>
              <a:gd name="connsiteY6" fmla="*/ 2794278 h 2979478"/>
              <a:gd name="connsiteX7" fmla="*/ 0 w 3959246"/>
              <a:gd name="connsiteY7" fmla="*/ 2805949 h 2979478"/>
              <a:gd name="connsiteX8" fmla="*/ 0 w 3959246"/>
              <a:gd name="connsiteY8" fmla="*/ 154143 h 2979478"/>
              <a:gd name="connsiteX9" fmla="*/ 20141 w 3959246"/>
              <a:gd name="connsiteY9" fmla="*/ 225109 h 2979478"/>
              <a:gd name="connsiteX10" fmla="*/ 3951715 w 3959246"/>
              <a:gd name="connsiteY10" fmla="*/ 0 h 2979478"/>
              <a:gd name="connsiteX11" fmla="*/ 3954597 w 3959246"/>
              <a:gd name="connsiteY11" fmla="*/ 0 h 2979478"/>
              <a:gd name="connsiteX12" fmla="*/ 3951782 w 3959246"/>
              <a:gd name="connsiteY12" fmla="*/ 4796 h 2979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959246" h="2979478">
                <a:moveTo>
                  <a:pt x="3655260" y="51729"/>
                </a:moveTo>
                <a:lnTo>
                  <a:pt x="3955112" y="240871"/>
                </a:lnTo>
                <a:lnTo>
                  <a:pt x="3955060" y="237206"/>
                </a:lnTo>
                <a:lnTo>
                  <a:pt x="3959246" y="239974"/>
                </a:lnTo>
                <a:lnTo>
                  <a:pt x="3959246" y="2774693"/>
                </a:lnTo>
                <a:lnTo>
                  <a:pt x="3646034" y="2979478"/>
                </a:lnTo>
                <a:lnTo>
                  <a:pt x="47819" y="2794278"/>
                </a:lnTo>
                <a:lnTo>
                  <a:pt x="0" y="2805949"/>
                </a:lnTo>
                <a:lnTo>
                  <a:pt x="0" y="154143"/>
                </a:lnTo>
                <a:lnTo>
                  <a:pt x="20141" y="225109"/>
                </a:lnTo>
                <a:close/>
                <a:moveTo>
                  <a:pt x="3951715" y="0"/>
                </a:moveTo>
                <a:lnTo>
                  <a:pt x="3954597" y="0"/>
                </a:lnTo>
                <a:lnTo>
                  <a:pt x="3951782" y="4796"/>
                </a:lnTo>
                <a:close/>
              </a:path>
            </a:pathLst>
          </a:custGeom>
          <a:effectLst>
            <a:outerShdw blurRad="50800" dist="38100" sx="104000" sy="104000" algn="l" rotWithShape="0">
              <a:prstClr val="black">
                <a:alpha val="46000"/>
              </a:prstClr>
            </a:outerShd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43F3DD9-5F36-B6F1-3208-B5C547EB09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43" t="13908" r="21365" b="10499"/>
          <a:stretch/>
        </p:blipFill>
        <p:spPr>
          <a:xfrm>
            <a:off x="8371295" y="4627285"/>
            <a:ext cx="1045031" cy="786424"/>
          </a:xfrm>
          <a:custGeom>
            <a:avLst/>
            <a:gdLst>
              <a:gd name="connsiteX0" fmla="*/ 3655260 w 3959246"/>
              <a:gd name="connsiteY0" fmla="*/ 51729 h 2979478"/>
              <a:gd name="connsiteX1" fmla="*/ 3955112 w 3959246"/>
              <a:gd name="connsiteY1" fmla="*/ 240871 h 2979478"/>
              <a:gd name="connsiteX2" fmla="*/ 3955060 w 3959246"/>
              <a:gd name="connsiteY2" fmla="*/ 237206 h 2979478"/>
              <a:gd name="connsiteX3" fmla="*/ 3959246 w 3959246"/>
              <a:gd name="connsiteY3" fmla="*/ 239974 h 2979478"/>
              <a:gd name="connsiteX4" fmla="*/ 3959246 w 3959246"/>
              <a:gd name="connsiteY4" fmla="*/ 2774693 h 2979478"/>
              <a:gd name="connsiteX5" fmla="*/ 3646034 w 3959246"/>
              <a:gd name="connsiteY5" fmla="*/ 2979478 h 2979478"/>
              <a:gd name="connsiteX6" fmla="*/ 47819 w 3959246"/>
              <a:gd name="connsiteY6" fmla="*/ 2794278 h 2979478"/>
              <a:gd name="connsiteX7" fmla="*/ 0 w 3959246"/>
              <a:gd name="connsiteY7" fmla="*/ 2805949 h 2979478"/>
              <a:gd name="connsiteX8" fmla="*/ 0 w 3959246"/>
              <a:gd name="connsiteY8" fmla="*/ 154143 h 2979478"/>
              <a:gd name="connsiteX9" fmla="*/ 20141 w 3959246"/>
              <a:gd name="connsiteY9" fmla="*/ 225109 h 2979478"/>
              <a:gd name="connsiteX10" fmla="*/ 3951715 w 3959246"/>
              <a:gd name="connsiteY10" fmla="*/ 0 h 2979478"/>
              <a:gd name="connsiteX11" fmla="*/ 3954597 w 3959246"/>
              <a:gd name="connsiteY11" fmla="*/ 0 h 2979478"/>
              <a:gd name="connsiteX12" fmla="*/ 3951782 w 3959246"/>
              <a:gd name="connsiteY12" fmla="*/ 4796 h 2979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959246" h="2979478">
                <a:moveTo>
                  <a:pt x="3655260" y="51729"/>
                </a:moveTo>
                <a:lnTo>
                  <a:pt x="3955112" y="240871"/>
                </a:lnTo>
                <a:lnTo>
                  <a:pt x="3955060" y="237206"/>
                </a:lnTo>
                <a:lnTo>
                  <a:pt x="3959246" y="239974"/>
                </a:lnTo>
                <a:lnTo>
                  <a:pt x="3959246" y="2774693"/>
                </a:lnTo>
                <a:lnTo>
                  <a:pt x="3646034" y="2979478"/>
                </a:lnTo>
                <a:lnTo>
                  <a:pt x="47819" y="2794278"/>
                </a:lnTo>
                <a:lnTo>
                  <a:pt x="0" y="2805949"/>
                </a:lnTo>
                <a:lnTo>
                  <a:pt x="0" y="154143"/>
                </a:lnTo>
                <a:lnTo>
                  <a:pt x="20141" y="225109"/>
                </a:lnTo>
                <a:close/>
                <a:moveTo>
                  <a:pt x="3951715" y="0"/>
                </a:moveTo>
                <a:lnTo>
                  <a:pt x="3954597" y="0"/>
                </a:lnTo>
                <a:lnTo>
                  <a:pt x="3951782" y="4796"/>
                </a:lnTo>
                <a:close/>
              </a:path>
            </a:pathLst>
          </a:custGeom>
          <a:effectLst>
            <a:outerShdw blurRad="50800" dist="38100" sx="104000" sy="104000" algn="l" rotWithShape="0">
              <a:prstClr val="black">
                <a:alpha val="46000"/>
              </a:prstClr>
            </a:outerShd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AB05C84-BA9F-90FF-79B3-F52728B057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43" t="13908" r="21365" b="10499"/>
          <a:stretch/>
        </p:blipFill>
        <p:spPr>
          <a:xfrm>
            <a:off x="10308974" y="4627285"/>
            <a:ext cx="1045031" cy="786424"/>
          </a:xfrm>
          <a:custGeom>
            <a:avLst/>
            <a:gdLst>
              <a:gd name="connsiteX0" fmla="*/ 3655260 w 3959246"/>
              <a:gd name="connsiteY0" fmla="*/ 51729 h 2979478"/>
              <a:gd name="connsiteX1" fmla="*/ 3955112 w 3959246"/>
              <a:gd name="connsiteY1" fmla="*/ 240871 h 2979478"/>
              <a:gd name="connsiteX2" fmla="*/ 3955060 w 3959246"/>
              <a:gd name="connsiteY2" fmla="*/ 237206 h 2979478"/>
              <a:gd name="connsiteX3" fmla="*/ 3959246 w 3959246"/>
              <a:gd name="connsiteY3" fmla="*/ 239974 h 2979478"/>
              <a:gd name="connsiteX4" fmla="*/ 3959246 w 3959246"/>
              <a:gd name="connsiteY4" fmla="*/ 2774693 h 2979478"/>
              <a:gd name="connsiteX5" fmla="*/ 3646034 w 3959246"/>
              <a:gd name="connsiteY5" fmla="*/ 2979478 h 2979478"/>
              <a:gd name="connsiteX6" fmla="*/ 47819 w 3959246"/>
              <a:gd name="connsiteY6" fmla="*/ 2794278 h 2979478"/>
              <a:gd name="connsiteX7" fmla="*/ 0 w 3959246"/>
              <a:gd name="connsiteY7" fmla="*/ 2805949 h 2979478"/>
              <a:gd name="connsiteX8" fmla="*/ 0 w 3959246"/>
              <a:gd name="connsiteY8" fmla="*/ 154143 h 2979478"/>
              <a:gd name="connsiteX9" fmla="*/ 20141 w 3959246"/>
              <a:gd name="connsiteY9" fmla="*/ 225109 h 2979478"/>
              <a:gd name="connsiteX10" fmla="*/ 3951715 w 3959246"/>
              <a:gd name="connsiteY10" fmla="*/ 0 h 2979478"/>
              <a:gd name="connsiteX11" fmla="*/ 3954597 w 3959246"/>
              <a:gd name="connsiteY11" fmla="*/ 0 h 2979478"/>
              <a:gd name="connsiteX12" fmla="*/ 3951782 w 3959246"/>
              <a:gd name="connsiteY12" fmla="*/ 4796 h 2979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959246" h="2979478">
                <a:moveTo>
                  <a:pt x="3655260" y="51729"/>
                </a:moveTo>
                <a:lnTo>
                  <a:pt x="3955112" y="240871"/>
                </a:lnTo>
                <a:lnTo>
                  <a:pt x="3955060" y="237206"/>
                </a:lnTo>
                <a:lnTo>
                  <a:pt x="3959246" y="239974"/>
                </a:lnTo>
                <a:lnTo>
                  <a:pt x="3959246" y="2774693"/>
                </a:lnTo>
                <a:lnTo>
                  <a:pt x="3646034" y="2979478"/>
                </a:lnTo>
                <a:lnTo>
                  <a:pt x="47819" y="2794278"/>
                </a:lnTo>
                <a:lnTo>
                  <a:pt x="0" y="2805949"/>
                </a:lnTo>
                <a:lnTo>
                  <a:pt x="0" y="154143"/>
                </a:lnTo>
                <a:lnTo>
                  <a:pt x="20141" y="225109"/>
                </a:lnTo>
                <a:close/>
                <a:moveTo>
                  <a:pt x="3951715" y="0"/>
                </a:moveTo>
                <a:lnTo>
                  <a:pt x="3954597" y="0"/>
                </a:lnTo>
                <a:lnTo>
                  <a:pt x="3951782" y="4796"/>
                </a:lnTo>
                <a:close/>
              </a:path>
            </a:pathLst>
          </a:custGeom>
          <a:effectLst>
            <a:outerShdw blurRad="50800" dist="38100" sx="104000" sy="104000" algn="l" rotWithShape="0">
              <a:prstClr val="black">
                <a:alpha val="46000"/>
              </a:prstClr>
            </a:outerShdw>
          </a:effec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E9BE196-8E13-34CE-5215-E83233A7439A}"/>
              </a:ext>
            </a:extLst>
          </p:cNvPr>
          <p:cNvSpPr txBox="1"/>
          <p:nvPr/>
        </p:nvSpPr>
        <p:spPr>
          <a:xfrm>
            <a:off x="9080122" y="4963951"/>
            <a:ext cx="1372823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200" algn="ctr">
              <a:lnSpc>
                <a:spcPct val="90000"/>
              </a:lnSpc>
              <a:spcBef>
                <a:spcPts val="600"/>
              </a:spcBef>
              <a:buClr>
                <a:srgbClr val="4FBCB9"/>
              </a:buClr>
            </a:pPr>
            <a:r>
              <a:rPr lang="ru-RU" sz="1600" dirty="0">
                <a:solidFill>
                  <a:schemeClr val="bg1"/>
                </a:solidFill>
                <a:latin typeface="Montserrat" pitchFamily="2" charset="-52"/>
                <a:cs typeface="Arial" panose="020B0604020202020204" pitchFamily="34" charset="0"/>
              </a:rPr>
              <a:t>14</a:t>
            </a:r>
            <a:br>
              <a:rPr lang="ru-RU" sz="1600" dirty="0">
                <a:solidFill>
                  <a:schemeClr val="bg1"/>
                </a:solidFill>
                <a:latin typeface="Montserrat" pitchFamily="2" charset="-52"/>
                <a:cs typeface="Arial" panose="020B0604020202020204" pitchFamily="34" charset="0"/>
              </a:rPr>
            </a:br>
            <a:r>
              <a:rPr lang="ru-RU" sz="1600" dirty="0">
                <a:solidFill>
                  <a:schemeClr val="bg1"/>
                </a:solidFill>
                <a:latin typeface="Montserrat" pitchFamily="2" charset="-52"/>
                <a:cs typeface="Arial" panose="020B0604020202020204" pitchFamily="34" charset="0"/>
              </a:rPr>
              <a:t>дней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1463B08-8157-4EBA-5540-9DA7782E9034}"/>
              </a:ext>
            </a:extLst>
          </p:cNvPr>
          <p:cNvSpPr txBox="1"/>
          <p:nvPr/>
        </p:nvSpPr>
        <p:spPr>
          <a:xfrm>
            <a:off x="6065961" y="4101447"/>
            <a:ext cx="1914746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1 процедура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B11300D-44AF-7570-471F-960CAF6104E3}"/>
              </a:ext>
            </a:extLst>
          </p:cNvPr>
          <p:cNvSpPr txBox="1"/>
          <p:nvPr/>
        </p:nvSpPr>
        <p:spPr>
          <a:xfrm>
            <a:off x="7978409" y="4101447"/>
            <a:ext cx="1914746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2 процедура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EF0FFB8-7AD0-72E8-3996-6FA6A2C9ED3C}"/>
              </a:ext>
            </a:extLst>
          </p:cNvPr>
          <p:cNvSpPr txBox="1"/>
          <p:nvPr/>
        </p:nvSpPr>
        <p:spPr>
          <a:xfrm>
            <a:off x="9918386" y="4101447"/>
            <a:ext cx="1914746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3 процедура</a:t>
            </a:r>
          </a:p>
        </p:txBody>
      </p:sp>
      <p:pic>
        <p:nvPicPr>
          <p:cNvPr id="36" name="Picture 15">
            <a:extLst>
              <a:ext uri="{FF2B5EF4-FFF2-40B4-BE49-F238E27FC236}">
                <a16:creationId xmlns:a16="http://schemas.microsoft.com/office/drawing/2014/main" id="{86C17A35-353B-C2EB-87EA-D30A1A83741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7401"/>
          <a:stretch/>
        </p:blipFill>
        <p:spPr>
          <a:xfrm>
            <a:off x="505237" y="4286890"/>
            <a:ext cx="937221" cy="1537048"/>
          </a:xfrm>
          <a:prstGeom prst="rect">
            <a:avLst/>
          </a:prstGeom>
          <a:effectLst>
            <a:outerShdw blurRad="50800" dist="38100" sx="101000" sy="101000" algn="l" rotWithShape="0">
              <a:prstClr val="black">
                <a:alpha val="18000"/>
              </a:prstClr>
            </a:outerShdw>
          </a:effectLst>
        </p:spPr>
      </p:pic>
      <p:pic>
        <p:nvPicPr>
          <p:cNvPr id="37" name="Picture 15">
            <a:extLst>
              <a:ext uri="{FF2B5EF4-FFF2-40B4-BE49-F238E27FC236}">
                <a16:creationId xmlns:a16="http://schemas.microsoft.com/office/drawing/2014/main" id="{F07D6E0B-6EF1-C657-40ED-8165AE35947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7401"/>
          <a:stretch/>
        </p:blipFill>
        <p:spPr>
          <a:xfrm>
            <a:off x="2446434" y="4286890"/>
            <a:ext cx="937221" cy="1537048"/>
          </a:xfrm>
          <a:prstGeom prst="rect">
            <a:avLst/>
          </a:prstGeom>
          <a:effectLst>
            <a:outerShdw blurRad="50800" dist="38100" sx="101000" sy="101000" algn="l" rotWithShape="0">
              <a:prstClr val="black">
                <a:alpha val="18000"/>
              </a:prstClr>
            </a:outerShdw>
          </a:effectLst>
        </p:spPr>
      </p:pic>
      <p:pic>
        <p:nvPicPr>
          <p:cNvPr id="38" name="Picture 15">
            <a:extLst>
              <a:ext uri="{FF2B5EF4-FFF2-40B4-BE49-F238E27FC236}">
                <a16:creationId xmlns:a16="http://schemas.microsoft.com/office/drawing/2014/main" id="{D9B5257D-224F-1471-8C83-E27455480D9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7401"/>
          <a:stretch/>
        </p:blipFill>
        <p:spPr>
          <a:xfrm>
            <a:off x="4389401" y="4286890"/>
            <a:ext cx="937221" cy="1537048"/>
          </a:xfrm>
          <a:prstGeom prst="rect">
            <a:avLst/>
          </a:prstGeom>
          <a:effectLst>
            <a:outerShdw blurRad="50800" dist="38100" sx="101000" sy="101000" algn="l" rotWithShape="0">
              <a:prstClr val="black">
                <a:alpha val="18000"/>
              </a:prstClr>
            </a:outerShdw>
          </a:effectLst>
        </p:spPr>
      </p:pic>
      <p:sp>
        <p:nvSpPr>
          <p:cNvPr id="39" name="Овал 38">
            <a:extLst>
              <a:ext uri="{FF2B5EF4-FFF2-40B4-BE49-F238E27FC236}">
                <a16:creationId xmlns:a16="http://schemas.microsoft.com/office/drawing/2014/main" id="{F1FE98D0-295E-C63A-7FA9-D5295892D4CF}"/>
              </a:ext>
            </a:extLst>
          </p:cNvPr>
          <p:cNvSpPr/>
          <p:nvPr/>
        </p:nvSpPr>
        <p:spPr>
          <a:xfrm>
            <a:off x="5669280" y="4627285"/>
            <a:ext cx="673330" cy="673332"/>
          </a:xfrm>
          <a:prstGeom prst="ellipse">
            <a:avLst/>
          </a:prstGeom>
          <a:solidFill>
            <a:schemeClr val="bg1"/>
          </a:solidFill>
          <a:ln w="12700">
            <a:gradFill flip="none" rotWithShape="1">
              <a:gsLst>
                <a:gs pos="0">
                  <a:srgbClr val="A4082D"/>
                </a:gs>
                <a:gs pos="100000">
                  <a:srgbClr val="A4082D">
                    <a:alpha val="0"/>
                  </a:srgbClr>
                </a:gs>
              </a:gsLst>
              <a:lin ang="108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0" name="Прямая со стрелкой 39">
            <a:extLst>
              <a:ext uri="{FF2B5EF4-FFF2-40B4-BE49-F238E27FC236}">
                <a16:creationId xmlns:a16="http://schemas.microsoft.com/office/drawing/2014/main" id="{83F4C2E0-3885-CB90-CBCB-DF7F9F2328F1}"/>
              </a:ext>
            </a:extLst>
          </p:cNvPr>
          <p:cNvCxnSpPr>
            <a:cxnSpLocks/>
          </p:cNvCxnSpPr>
          <p:nvPr/>
        </p:nvCxnSpPr>
        <p:spPr>
          <a:xfrm>
            <a:off x="5326622" y="4963951"/>
            <a:ext cx="901060" cy="0"/>
          </a:xfrm>
          <a:prstGeom prst="straightConnector1">
            <a:avLst/>
          </a:prstGeom>
          <a:ln w="19050">
            <a:gradFill flip="none" rotWithShape="1">
              <a:gsLst>
                <a:gs pos="17000">
                  <a:srgbClr val="A4082D">
                    <a:alpha val="0"/>
                  </a:srgbClr>
                </a:gs>
                <a:gs pos="85000">
                  <a:srgbClr val="A4082D"/>
                </a:gs>
              </a:gsLst>
              <a:lin ang="0" scaled="1"/>
              <a:tileRect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43E0A706-B47D-3CA9-0A76-7943A38D48E7}"/>
              </a:ext>
            </a:extLst>
          </p:cNvPr>
          <p:cNvSpPr txBox="1"/>
          <p:nvPr/>
        </p:nvSpPr>
        <p:spPr>
          <a:xfrm>
            <a:off x="6123529" y="2546792"/>
            <a:ext cx="5484891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200">
              <a:lnSpc>
                <a:spcPct val="90000"/>
              </a:lnSpc>
              <a:spcBef>
                <a:spcPts val="600"/>
              </a:spcBef>
              <a:buClr>
                <a:srgbClr val="4FBCB9"/>
              </a:buClr>
            </a:pPr>
            <a:r>
              <a:rPr lang="ru-RU" altLang="ko-KR" sz="2600" dirty="0">
                <a:latin typeface="Montserrat" panose="00000500000000000000" pitchFamily="2" charset="-52"/>
              </a:rPr>
              <a:t>Затем </a:t>
            </a:r>
            <a:r>
              <a:rPr lang="ru-RU" altLang="ko-KR" sz="2600" dirty="0" err="1">
                <a:latin typeface="Montserrat" panose="00000500000000000000" pitchFamily="2" charset="-52"/>
              </a:rPr>
              <a:t>экзосомы</a:t>
            </a:r>
            <a:r>
              <a:rPr lang="ru-RU" altLang="ko-KR" sz="2600" dirty="0">
                <a:latin typeface="Montserrat" panose="00000500000000000000" pitchFamily="2" charset="-52"/>
              </a:rPr>
              <a:t> </a:t>
            </a:r>
            <a:r>
              <a:rPr lang="en-US" altLang="ko-KR" sz="2600" b="1" dirty="0">
                <a:latin typeface="Montserrat" panose="00000500000000000000" pitchFamily="2" charset="-52"/>
              </a:rPr>
              <a:t>ERSALESS</a:t>
            </a:r>
            <a:br>
              <a:rPr lang="ru-RU" altLang="ko-KR" sz="2600" b="1" dirty="0">
                <a:latin typeface="Montserrat" panose="00000500000000000000" pitchFamily="2" charset="-52"/>
              </a:rPr>
            </a:br>
            <a:r>
              <a:rPr lang="ru-RU" altLang="ko-KR" sz="2600" dirty="0">
                <a:latin typeface="Montserrat" panose="00000500000000000000" pitchFamily="2" charset="-52"/>
              </a:rPr>
              <a:t>3 процедуры через 2 недели</a:t>
            </a:r>
            <a:endParaRPr lang="ru-RU" sz="2600" dirty="0">
              <a:latin typeface="Montserrat" panose="00000500000000000000" pitchFamily="2" charset="-52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CFF0C2-6A9E-AD91-3D11-1D7ECB7CD4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6" r="29481"/>
          <a:stretch/>
        </p:blipFill>
        <p:spPr>
          <a:xfrm>
            <a:off x="6251302" y="5089947"/>
            <a:ext cx="1079894" cy="1272534"/>
          </a:xfrm>
          <a:prstGeom prst="rect">
            <a:avLst/>
          </a:prstGeom>
          <a:ln>
            <a:noFill/>
          </a:ln>
          <a:effectLst>
            <a:outerShdw blurRad="114300" dist="139700" dir="2700000" algn="tl" rotWithShape="0">
              <a:schemeClr val="tx1">
                <a:alpha val="40000"/>
              </a:scheme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096D73-15AC-A115-19E7-F88CF3950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6" r="29481"/>
          <a:stretch/>
        </p:blipFill>
        <p:spPr>
          <a:xfrm>
            <a:off x="8186522" y="5090788"/>
            <a:ext cx="1123414" cy="1323818"/>
          </a:xfrm>
          <a:prstGeom prst="rect">
            <a:avLst/>
          </a:prstGeom>
          <a:ln>
            <a:noFill/>
          </a:ln>
          <a:effectLst>
            <a:outerShdw blurRad="114300" dist="139700" dir="2700000" algn="tl" rotWithShape="0">
              <a:schemeClr val="tx1">
                <a:alpha val="40000"/>
              </a:scheme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1CC8ACF-9A25-8EC6-764B-E12ACDBA57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6" r="29481"/>
          <a:stretch/>
        </p:blipFill>
        <p:spPr>
          <a:xfrm>
            <a:off x="10188417" y="5217128"/>
            <a:ext cx="978347" cy="1197477"/>
          </a:xfrm>
          <a:prstGeom prst="rect">
            <a:avLst/>
          </a:prstGeom>
          <a:ln>
            <a:noFill/>
          </a:ln>
          <a:effectLst>
            <a:outerShdw blurRad="114300" dist="139700" dir="2700000" algn="tl" rotWithShape="0">
              <a:schemeClr val="tx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82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A2B02D-2CB9-C3D2-949A-D6CC6EB89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5573AA3-16DA-3177-E1A9-937BE7E97E13}"/>
              </a:ext>
            </a:extLst>
          </p:cNvPr>
          <p:cNvSpPr txBox="1"/>
          <p:nvPr/>
        </p:nvSpPr>
        <p:spPr>
          <a:xfrm>
            <a:off x="655916" y="716844"/>
            <a:ext cx="221032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8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52"/>
              </a:rPr>
              <a:t>ДО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8B1CA5-F22B-8613-AFBB-43B08E6D9D04}"/>
              </a:ext>
            </a:extLst>
          </p:cNvPr>
          <p:cNvSpPr txBox="1"/>
          <p:nvPr/>
        </p:nvSpPr>
        <p:spPr>
          <a:xfrm>
            <a:off x="3231987" y="716844"/>
            <a:ext cx="2394613" cy="520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800" dirty="0">
                <a:solidFill>
                  <a:srgbClr val="692733"/>
                </a:solidFill>
                <a:latin typeface="Montserrat" panose="00000500000000000000" pitchFamily="2" charset="-52"/>
              </a:rPr>
              <a:t>ПОСЛЕ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3C91798F-A052-3FC8-8504-4262ACF4EF31}"/>
              </a:ext>
            </a:extLst>
          </p:cNvPr>
          <p:cNvGrpSpPr/>
          <p:nvPr/>
        </p:nvGrpSpPr>
        <p:grpSpPr>
          <a:xfrm>
            <a:off x="515937" y="1233488"/>
            <a:ext cx="5035468" cy="5040312"/>
            <a:chOff x="515937" y="1233488"/>
            <a:chExt cx="4585385" cy="4589796"/>
          </a:xfrm>
        </p:grpSpPr>
        <p:pic>
          <p:nvPicPr>
            <p:cNvPr id="5" name="Рисунок 4" descr="Изображение выглядит как Человеческое лицо, человек, одежда, кож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D5E247E-87F6-AF2E-66AF-2411DF3E2C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2" t="1862" r="51282" b="4152"/>
            <a:stretch/>
          </p:blipFill>
          <p:spPr>
            <a:xfrm>
              <a:off x="515937" y="1233488"/>
              <a:ext cx="2267697" cy="4589796"/>
            </a:xfrm>
            <a:prstGeom prst="roundRect">
              <a:avLst/>
            </a:prstGeom>
          </p:spPr>
        </p:pic>
        <p:pic>
          <p:nvPicPr>
            <p:cNvPr id="10" name="Рисунок 9" descr="Изображение выглядит как Человеческое лицо, человек, одежда, кож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FA37046-1E62-7D6C-6814-E061FD6F9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53" t="1693" r="1653" b="2412"/>
            <a:stretch/>
          </p:blipFill>
          <p:spPr>
            <a:xfrm>
              <a:off x="2852108" y="1233488"/>
              <a:ext cx="2249214" cy="4589796"/>
            </a:xfrm>
            <a:prstGeom prst="roundRect">
              <a:avLst/>
            </a:prstGeom>
          </p:spPr>
        </p:pic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F5EF6241-76C1-D2A9-C39E-8B6C2D66FDD8}"/>
              </a:ext>
            </a:extLst>
          </p:cNvPr>
          <p:cNvGrpSpPr/>
          <p:nvPr/>
        </p:nvGrpSpPr>
        <p:grpSpPr>
          <a:xfrm>
            <a:off x="6640597" y="1233488"/>
            <a:ext cx="5071978" cy="5058660"/>
            <a:chOff x="7110695" y="1233488"/>
            <a:chExt cx="4601880" cy="4589796"/>
          </a:xfrm>
        </p:grpSpPr>
        <p:pic>
          <p:nvPicPr>
            <p:cNvPr id="15" name="Рисунок 14" descr="Изображение выглядит как Человеческое лицо, человек, одежда, Модный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9F98B0-52CE-2269-053A-2632E9AE2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7" t="2385" r="51311" b="2014"/>
            <a:stretch/>
          </p:blipFill>
          <p:spPr>
            <a:xfrm>
              <a:off x="7110695" y="1233488"/>
              <a:ext cx="2264277" cy="4589796"/>
            </a:xfrm>
            <a:prstGeom prst="roundRect">
              <a:avLst/>
            </a:prstGeom>
          </p:spPr>
        </p:pic>
        <p:pic>
          <p:nvPicPr>
            <p:cNvPr id="16" name="Рисунок 15" descr="Изображение выглядит как Человеческое лицо, человек, одежда, Модный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8F93FD-F5AA-C0C7-A9CD-46A7A4F55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28" t="2386" r="2094" b="2176"/>
            <a:stretch/>
          </p:blipFill>
          <p:spPr>
            <a:xfrm>
              <a:off x="9458174" y="1233488"/>
              <a:ext cx="2254401" cy="4589796"/>
            </a:xfrm>
            <a:prstGeom prst="round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57727680-A13E-06C7-15D2-A0B33B90A903}"/>
              </a:ext>
            </a:extLst>
          </p:cNvPr>
          <p:cNvSpPr txBox="1"/>
          <p:nvPr/>
        </p:nvSpPr>
        <p:spPr>
          <a:xfrm>
            <a:off x="6860042" y="716844"/>
            <a:ext cx="221032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8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52"/>
              </a:rPr>
              <a:t>ДО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990CEE-A48A-704F-64FC-46C956C9F630}"/>
              </a:ext>
            </a:extLst>
          </p:cNvPr>
          <p:cNvSpPr txBox="1"/>
          <p:nvPr/>
        </p:nvSpPr>
        <p:spPr>
          <a:xfrm>
            <a:off x="9260975" y="716844"/>
            <a:ext cx="2394613" cy="520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800" dirty="0">
                <a:solidFill>
                  <a:srgbClr val="692733"/>
                </a:solidFill>
                <a:latin typeface="Montserrat" panose="00000500000000000000" pitchFamily="2" charset="-52"/>
              </a:rPr>
              <a:t>ПОСЛЕ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4CF2BF02-B5C6-289C-5254-06B5B7FCD60B}"/>
              </a:ext>
            </a:extLst>
          </p:cNvPr>
          <p:cNvSpPr/>
          <p:nvPr/>
        </p:nvSpPr>
        <p:spPr>
          <a:xfrm>
            <a:off x="11472011" y="-320646"/>
            <a:ext cx="858993" cy="833409"/>
          </a:xfrm>
          <a:prstGeom prst="ellipse">
            <a:avLst/>
          </a:prstGeom>
          <a:noFill/>
          <a:ln w="12700">
            <a:solidFill>
              <a:srgbClr val="003C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69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вал 11">
            <a:extLst>
              <a:ext uri="{FF2B5EF4-FFF2-40B4-BE49-F238E27FC236}">
                <a16:creationId xmlns:a16="http://schemas.microsoft.com/office/drawing/2014/main" id="{1CDF0465-407F-2A8B-C325-0A55F8EE8A14}"/>
              </a:ext>
            </a:extLst>
          </p:cNvPr>
          <p:cNvSpPr/>
          <p:nvPr/>
        </p:nvSpPr>
        <p:spPr>
          <a:xfrm>
            <a:off x="-1911291" y="5783291"/>
            <a:ext cx="3864723" cy="3749617"/>
          </a:xfrm>
          <a:prstGeom prst="ellipse">
            <a:avLst/>
          </a:prstGeom>
          <a:noFill/>
          <a:ln w="12700">
            <a:solidFill>
              <a:srgbClr val="A408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Рисунок 2" descr="Изображение выглядит как человек, одежда, Человеческое лицо, причес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28E193E-4F01-D8F0-214B-11D572E759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" t="2150" r="51290" b="1936"/>
          <a:stretch/>
        </p:blipFill>
        <p:spPr>
          <a:xfrm>
            <a:off x="515938" y="1233488"/>
            <a:ext cx="2463650" cy="5040312"/>
          </a:xfrm>
          <a:prstGeom prst="round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1D71AF1-3C42-8692-E5BA-71DF3E0042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97" t="1685" r="1766" b="2667"/>
          <a:stretch/>
        </p:blipFill>
        <p:spPr>
          <a:xfrm>
            <a:off x="3083157" y="1233488"/>
            <a:ext cx="2462838" cy="5040312"/>
          </a:xfrm>
          <a:prstGeom prst="roundRect">
            <a:avLst/>
          </a:prstGeom>
        </p:spPr>
      </p:pic>
      <p:pic>
        <p:nvPicPr>
          <p:cNvPr id="6" name="Рисунок 5" descr="Изображение выглядит как Человеческое лицо, человек, одежда, Модный аксессуа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07D9D2-50A3-3E21-C6EF-0F0511239B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" t="3870" r="51720" b="2653"/>
          <a:stretch/>
        </p:blipFill>
        <p:spPr>
          <a:xfrm>
            <a:off x="6616336" y="1233488"/>
            <a:ext cx="2520156" cy="5040312"/>
          </a:xfrm>
          <a:prstGeom prst="round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0473FE9-AEBE-74D4-FCDE-199AD63042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51" t="3121" r="2192" b="2283"/>
          <a:stretch/>
        </p:blipFill>
        <p:spPr>
          <a:xfrm>
            <a:off x="9237288" y="1233488"/>
            <a:ext cx="2475287" cy="5040312"/>
          </a:xfrm>
          <a:prstGeom prst="round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F0B16A-B0C3-6601-4070-CA7B5CCC4D39}"/>
              </a:ext>
            </a:extLst>
          </p:cNvPr>
          <p:cNvSpPr txBox="1"/>
          <p:nvPr/>
        </p:nvSpPr>
        <p:spPr>
          <a:xfrm>
            <a:off x="655916" y="716844"/>
            <a:ext cx="221032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8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52"/>
              </a:rPr>
              <a:t>ДО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CBBF69-2CD0-91A1-30BB-082734DC7E1C}"/>
              </a:ext>
            </a:extLst>
          </p:cNvPr>
          <p:cNvSpPr txBox="1"/>
          <p:nvPr/>
        </p:nvSpPr>
        <p:spPr>
          <a:xfrm>
            <a:off x="3231987" y="716844"/>
            <a:ext cx="2394613" cy="520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800" dirty="0">
                <a:solidFill>
                  <a:srgbClr val="692733"/>
                </a:solidFill>
                <a:latin typeface="Montserrat" panose="00000500000000000000" pitchFamily="2" charset="-52"/>
              </a:rPr>
              <a:t>ПОСЛЕ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3E8ACF-7351-F158-1B20-39CB87126DD0}"/>
              </a:ext>
            </a:extLst>
          </p:cNvPr>
          <p:cNvSpPr txBox="1"/>
          <p:nvPr/>
        </p:nvSpPr>
        <p:spPr>
          <a:xfrm>
            <a:off x="6741891" y="716844"/>
            <a:ext cx="221032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8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52"/>
              </a:rPr>
              <a:t>ДО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3D9C65-49C4-0CD6-EE59-4CEE4CB14D2D}"/>
              </a:ext>
            </a:extLst>
          </p:cNvPr>
          <p:cNvSpPr txBox="1"/>
          <p:nvPr/>
        </p:nvSpPr>
        <p:spPr>
          <a:xfrm>
            <a:off x="9317962" y="716844"/>
            <a:ext cx="2394613" cy="520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800" dirty="0">
                <a:solidFill>
                  <a:srgbClr val="692733"/>
                </a:solidFill>
                <a:latin typeface="Montserrat" panose="00000500000000000000" pitchFamily="2" charset="-52"/>
              </a:rPr>
              <a:t>ПОСЛЕ</a:t>
            </a:r>
          </a:p>
        </p:txBody>
      </p:sp>
    </p:spTree>
    <p:extLst>
      <p:ext uri="{BB962C8B-B14F-4D97-AF65-F5344CB8AC3E}">
        <p14:creationId xmlns:p14="http://schemas.microsoft.com/office/powerpoint/2010/main" val="238821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человек, Человеческое лицо, одежда, женщ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A503688-AD10-36EB-9CF6-56239A7987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" t="3298" r="51577" b="2366"/>
          <a:stretch/>
        </p:blipFill>
        <p:spPr>
          <a:xfrm>
            <a:off x="515938" y="788988"/>
            <a:ext cx="2684057" cy="5484812"/>
          </a:xfrm>
          <a:prstGeom prst="roundRect">
            <a:avLst/>
          </a:prstGeom>
        </p:spPr>
      </p:pic>
      <p:pic>
        <p:nvPicPr>
          <p:cNvPr id="4" name="Рисунок 3" descr="Изображение выглядит как человек, Человеческое лицо, одежда, женщ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693F961-6215-C808-73C0-71C62E244A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6" t="1964" r="1906" b="2035"/>
          <a:stretch/>
        </p:blipFill>
        <p:spPr>
          <a:xfrm>
            <a:off x="3326430" y="788988"/>
            <a:ext cx="2694295" cy="5484812"/>
          </a:xfrm>
          <a:prstGeom prst="round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CB0DFE-448E-ED70-13C2-967C6067CD24}"/>
              </a:ext>
            </a:extLst>
          </p:cNvPr>
          <p:cNvSpPr txBox="1"/>
          <p:nvPr/>
        </p:nvSpPr>
        <p:spPr>
          <a:xfrm>
            <a:off x="655916" y="344134"/>
            <a:ext cx="221032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8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52"/>
              </a:rPr>
              <a:t>ДО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FD89F8-13C0-8E27-0B66-C444E2BE0E2E}"/>
              </a:ext>
            </a:extLst>
          </p:cNvPr>
          <p:cNvSpPr txBox="1"/>
          <p:nvPr/>
        </p:nvSpPr>
        <p:spPr>
          <a:xfrm>
            <a:off x="3476270" y="344134"/>
            <a:ext cx="2394613" cy="520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800" dirty="0">
                <a:solidFill>
                  <a:srgbClr val="692733"/>
                </a:solidFill>
                <a:latin typeface="Montserrat" panose="00000500000000000000" pitchFamily="2" charset="-52"/>
              </a:rPr>
              <a:t>ПОСЛЕ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0ED761CF-BC2D-12DB-D916-5E2CD25235A8}"/>
              </a:ext>
            </a:extLst>
          </p:cNvPr>
          <p:cNvSpPr/>
          <p:nvPr/>
        </p:nvSpPr>
        <p:spPr>
          <a:xfrm>
            <a:off x="9317877" y="4398991"/>
            <a:ext cx="3864723" cy="3749617"/>
          </a:xfrm>
          <a:prstGeom prst="ellipse">
            <a:avLst/>
          </a:prstGeom>
          <a:noFill/>
          <a:ln w="12700">
            <a:solidFill>
              <a:srgbClr val="003C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0DADD689-391C-0011-1283-2F182E5A619C}"/>
              </a:ext>
            </a:extLst>
          </p:cNvPr>
          <p:cNvSpPr/>
          <p:nvPr/>
        </p:nvSpPr>
        <p:spPr>
          <a:xfrm>
            <a:off x="6480911" y="-489275"/>
            <a:ext cx="858993" cy="833409"/>
          </a:xfrm>
          <a:prstGeom prst="ellipse">
            <a:avLst/>
          </a:prstGeom>
          <a:noFill/>
          <a:ln w="12700">
            <a:solidFill>
              <a:srgbClr val="003C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30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D2AC1E-9D0B-9C3C-328C-DAB4041B2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8D6AAAF8-F99E-5F7B-EBC3-76980202B00C}"/>
              </a:ext>
            </a:extLst>
          </p:cNvPr>
          <p:cNvGrpSpPr/>
          <p:nvPr/>
        </p:nvGrpSpPr>
        <p:grpSpPr>
          <a:xfrm>
            <a:off x="-386739" y="-1165794"/>
            <a:ext cx="2403163" cy="2331587"/>
            <a:chOff x="8184091" y="5999440"/>
            <a:chExt cx="3267700" cy="3267700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C7415F5F-DB9A-E9EF-F84B-DF4DCF4A49DB}"/>
                </a:ext>
              </a:extLst>
            </p:cNvPr>
            <p:cNvSpPr/>
            <p:nvPr/>
          </p:nvSpPr>
          <p:spPr>
            <a:xfrm>
              <a:off x="8184091" y="5999440"/>
              <a:ext cx="3267700" cy="32677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6927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153E8C01-199D-6E68-9227-1E1D7EF62948}"/>
                </a:ext>
              </a:extLst>
            </p:cNvPr>
            <p:cNvSpPr/>
            <p:nvPr/>
          </p:nvSpPr>
          <p:spPr>
            <a:xfrm>
              <a:off x="8414687" y="6216199"/>
              <a:ext cx="2834183" cy="2834183"/>
            </a:xfrm>
            <a:prstGeom prst="ellipse">
              <a:avLst/>
            </a:prstGeom>
            <a:solidFill>
              <a:srgbClr val="6927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Рисунок 16" descr="Сысуева Ирина Владимировна">
            <a:extLst>
              <a:ext uri="{FF2B5EF4-FFF2-40B4-BE49-F238E27FC236}">
                <a16:creationId xmlns:a16="http://schemas.microsoft.com/office/drawing/2014/main" id="{A30D0912-48DA-5E5C-7B26-EB61BDBCA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5" t="1710" r="3036" b="20950"/>
          <a:stretch>
            <a:fillRect/>
          </a:stretch>
        </p:blipFill>
        <p:spPr bwMode="auto">
          <a:xfrm>
            <a:off x="550863" y="1530641"/>
            <a:ext cx="4371657" cy="4371659"/>
          </a:xfrm>
          <a:custGeom>
            <a:avLst/>
            <a:gdLst>
              <a:gd name="connsiteX0" fmla="*/ 2528748 w 5057496"/>
              <a:gd name="connsiteY0" fmla="*/ 0 h 5057498"/>
              <a:gd name="connsiteX1" fmla="*/ 5057496 w 5057496"/>
              <a:gd name="connsiteY1" fmla="*/ 2528749 h 5057498"/>
              <a:gd name="connsiteX2" fmla="*/ 2528748 w 5057496"/>
              <a:gd name="connsiteY2" fmla="*/ 5057498 h 5057498"/>
              <a:gd name="connsiteX3" fmla="*/ 0 w 5057496"/>
              <a:gd name="connsiteY3" fmla="*/ 2528749 h 5057498"/>
              <a:gd name="connsiteX4" fmla="*/ 2528748 w 5057496"/>
              <a:gd name="connsiteY4" fmla="*/ 0 h 5057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7496" h="5057498">
                <a:moveTo>
                  <a:pt x="2528748" y="0"/>
                </a:moveTo>
                <a:cubicBezTo>
                  <a:pt x="3925338" y="0"/>
                  <a:pt x="5057496" y="1132159"/>
                  <a:pt x="5057496" y="2528749"/>
                </a:cubicBezTo>
                <a:cubicBezTo>
                  <a:pt x="5057496" y="3925339"/>
                  <a:pt x="3925338" y="5057498"/>
                  <a:pt x="2528748" y="5057498"/>
                </a:cubicBezTo>
                <a:cubicBezTo>
                  <a:pt x="1132159" y="5057498"/>
                  <a:pt x="0" y="3925339"/>
                  <a:pt x="0" y="2528749"/>
                </a:cubicBezTo>
                <a:cubicBezTo>
                  <a:pt x="0" y="1132159"/>
                  <a:pt x="1132159" y="0"/>
                  <a:pt x="2528748" y="0"/>
                </a:cubicBezTo>
                <a:close/>
              </a:path>
            </a:pathLst>
          </a:custGeom>
          <a:noFill/>
          <a:ln w="19050">
            <a:solidFill>
              <a:srgbClr val="003C1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3C8E20B-839A-5BE0-F9FE-C92A0E253A8F}"/>
              </a:ext>
            </a:extLst>
          </p:cNvPr>
          <p:cNvSpPr txBox="1"/>
          <p:nvPr/>
        </p:nvSpPr>
        <p:spPr>
          <a:xfrm>
            <a:off x="5416506" y="3486342"/>
            <a:ext cx="6441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000" indent="-216000">
              <a:buClr>
                <a:srgbClr val="692733"/>
              </a:buClr>
              <a:buFont typeface="Arial" panose="020B0604020202020204" pitchFamily="34" charset="0"/>
              <a:buChar char="•"/>
              <a:defRPr/>
            </a:pPr>
            <a:r>
              <a:rPr lang="ru-RU" sz="2400" dirty="0" err="1">
                <a:solidFill>
                  <a:prstClr val="black"/>
                </a:solidFill>
                <a:latin typeface="Montserrat" panose="00000500000000000000" pitchFamily="2" charset="-52"/>
              </a:rPr>
              <a:t>Глав.врач</a:t>
            </a:r>
            <a:r>
              <a:rPr lang="ru-RU" sz="2400" dirty="0">
                <a:solidFill>
                  <a:prstClr val="black"/>
                </a:solidFill>
                <a:latin typeface="Montserrat" panose="00000500000000000000" pitchFamily="2" charset="-52"/>
              </a:rPr>
              <a:t>, клиника «Атлас» </a:t>
            </a:r>
            <a:br>
              <a:rPr lang="ru-RU" sz="2400" dirty="0">
                <a:solidFill>
                  <a:prstClr val="black"/>
                </a:solidFill>
                <a:latin typeface="Montserrat" panose="00000500000000000000" pitchFamily="2" charset="-52"/>
              </a:rPr>
            </a:br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52"/>
              </a:rPr>
              <a:t>г. Хабаровск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54826B-B456-C439-0ABF-7000D50D9F37}"/>
              </a:ext>
            </a:extLst>
          </p:cNvPr>
          <p:cNvSpPr txBox="1"/>
          <p:nvPr/>
        </p:nvSpPr>
        <p:spPr>
          <a:xfrm>
            <a:off x="5416506" y="2087951"/>
            <a:ext cx="64411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>
                <a:solidFill>
                  <a:srgbClr val="692733"/>
                </a:solidFill>
                <a:latin typeface="Montserrat" panose="00000500000000000000" pitchFamily="2" charset="-52"/>
              </a:rPr>
              <a:t>Сысуева Ирина Владимировна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143F557-3D47-FFF6-0633-53C06E6A8228}"/>
              </a:ext>
            </a:extLst>
          </p:cNvPr>
          <p:cNvSpPr txBox="1"/>
          <p:nvPr/>
        </p:nvSpPr>
        <p:spPr>
          <a:xfrm>
            <a:off x="5416506" y="4317339"/>
            <a:ext cx="64411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000" marR="0" lvl="0" indent="-216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273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2400" dirty="0">
                <a:solidFill>
                  <a:prstClr val="black"/>
                </a:solidFill>
                <a:latin typeface="Montserrat" panose="00000500000000000000" pitchFamily="2" charset="-52"/>
              </a:rPr>
              <a:t>Врач дерматолог, трихолог, Сертифицированный тренер</a:t>
            </a:r>
            <a:br>
              <a:rPr lang="ru-RU" sz="2400" dirty="0">
                <a:solidFill>
                  <a:prstClr val="black"/>
                </a:solidFill>
                <a:latin typeface="Montserrat" panose="00000500000000000000" pitchFamily="2" charset="-52"/>
              </a:rPr>
            </a:br>
            <a:r>
              <a:rPr lang="ru-RU" sz="2400" dirty="0">
                <a:solidFill>
                  <a:prstClr val="black"/>
                </a:solidFill>
                <a:latin typeface="Montserrat" panose="00000500000000000000" pitchFamily="2" charset="-52"/>
              </a:rPr>
              <a:t>по брендам </a:t>
            </a:r>
            <a:r>
              <a:rPr lang="en-US" sz="2400" dirty="0">
                <a:solidFill>
                  <a:prstClr val="black"/>
                </a:solidFill>
                <a:latin typeface="Montserrat" panose="00000500000000000000" pitchFamily="2" charset="-52"/>
              </a:rPr>
              <a:t>Plinest,</a:t>
            </a:r>
            <a:r>
              <a:rPr lang="ru-RU" sz="2400" dirty="0">
                <a:solidFill>
                  <a:prstClr val="black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Montserrat" panose="00000500000000000000" pitchFamily="2" charset="-52"/>
              </a:rPr>
              <a:t>Ersaless</a:t>
            </a:r>
            <a:r>
              <a:rPr lang="en-US" sz="2400" dirty="0">
                <a:solidFill>
                  <a:prstClr val="black"/>
                </a:solidFill>
                <a:latin typeface="Montserrat" panose="00000500000000000000" pitchFamily="2" charset="-52"/>
              </a:rPr>
              <a:t> </a:t>
            </a:r>
            <a:endParaRPr lang="ru-RU" sz="2400" dirty="0">
              <a:solidFill>
                <a:prstClr val="black"/>
              </a:solidFill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94570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3">
            <a:extLst>
              <a:ext uri="{FF2B5EF4-FFF2-40B4-BE49-F238E27FC236}">
                <a16:creationId xmlns:a16="http://schemas.microsoft.com/office/drawing/2014/main" id="{791A4080-BEC5-8E7A-C1E1-58A37732A2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85" r="52435" b="1495"/>
          <a:stretch/>
        </p:blipFill>
        <p:spPr>
          <a:xfrm>
            <a:off x="5230867" y="883920"/>
            <a:ext cx="3075890" cy="5532756"/>
          </a:xfrm>
          <a:prstGeom prst="roundRect">
            <a:avLst/>
          </a:prstGeom>
        </p:spPr>
      </p:pic>
      <p:sp>
        <p:nvSpPr>
          <p:cNvPr id="3" name="Заголовок 3">
            <a:extLst>
              <a:ext uri="{FF2B5EF4-FFF2-40B4-BE49-F238E27FC236}">
                <a16:creationId xmlns:a16="http://schemas.microsoft.com/office/drawing/2014/main" id="{3BE57BBD-685E-FBE2-0AFB-DDA19128ED7E}"/>
              </a:ext>
            </a:extLst>
          </p:cNvPr>
          <p:cNvSpPr txBox="1">
            <a:spLocks/>
          </p:cNvSpPr>
          <p:nvPr/>
        </p:nvSpPr>
        <p:spPr>
          <a:xfrm>
            <a:off x="6028311" y="323469"/>
            <a:ext cx="141629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solidFill>
                  <a:srgbClr val="692733"/>
                </a:solidFill>
                <a:latin typeface="Montserrat" panose="00000500000000000000" pitchFamily="2" charset="-52"/>
                <a:ea typeface="+mn-ea"/>
                <a:cs typeface="+mn-cs"/>
              </a:rPr>
              <a:t>ДО</a:t>
            </a:r>
            <a:endParaRPr lang="ru-RU" sz="3600" dirty="0">
              <a:solidFill>
                <a:srgbClr val="692733"/>
              </a:solidFill>
            </a:endParaRPr>
          </a:p>
        </p:txBody>
      </p:sp>
      <p:pic>
        <p:nvPicPr>
          <p:cNvPr id="4" name="Объект 13">
            <a:extLst>
              <a:ext uri="{FF2B5EF4-FFF2-40B4-BE49-F238E27FC236}">
                <a16:creationId xmlns:a16="http://schemas.microsoft.com/office/drawing/2014/main" id="{33D0BBFC-148D-C83D-D740-ED8575EEE2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539" r="6940" b="5873"/>
          <a:stretch/>
        </p:blipFill>
        <p:spPr>
          <a:xfrm>
            <a:off x="8473169" y="883920"/>
            <a:ext cx="3178080" cy="5532755"/>
          </a:xfrm>
          <a:prstGeom prst="roundRect">
            <a:avLst/>
          </a:prstGeom>
        </p:spPr>
      </p:pic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D8B511F6-0DED-2539-67BB-6E777A3A2318}"/>
              </a:ext>
            </a:extLst>
          </p:cNvPr>
          <p:cNvSpPr txBox="1">
            <a:spLocks/>
          </p:cNvSpPr>
          <p:nvPr/>
        </p:nvSpPr>
        <p:spPr>
          <a:xfrm>
            <a:off x="8610853" y="308709"/>
            <a:ext cx="2902709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solidFill>
                  <a:srgbClr val="003C1E"/>
                </a:solidFill>
                <a:latin typeface="Montserrat" panose="00000500000000000000" pitchFamily="2" charset="-52"/>
                <a:ea typeface="+mn-ea"/>
                <a:cs typeface="+mn-cs"/>
              </a:rPr>
              <a:t>ПОСЛЕ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B7F638-7C8A-A9B3-BD11-17C4557C6185}"/>
              </a:ext>
            </a:extLst>
          </p:cNvPr>
          <p:cNvSpPr txBox="1"/>
          <p:nvPr/>
        </p:nvSpPr>
        <p:spPr>
          <a:xfrm>
            <a:off x="465381" y="869022"/>
            <a:ext cx="3560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52"/>
              </a:rPr>
              <a:t>Нозология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B26A8A-B2C8-0B3D-1BC6-DFC37DBCBCFA}"/>
              </a:ext>
            </a:extLst>
          </p:cNvPr>
          <p:cNvSpPr txBox="1"/>
          <p:nvPr/>
        </p:nvSpPr>
        <p:spPr>
          <a:xfrm>
            <a:off x="465381" y="4418659"/>
            <a:ext cx="4765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dirty="0">
                <a:latin typeface="Montserrat" panose="00000500000000000000" pitchFamily="2" charset="-52"/>
              </a:rPr>
              <a:t>Курс</a:t>
            </a:r>
            <a:r>
              <a:rPr lang="en-US" sz="2400" dirty="0">
                <a:latin typeface="Montserrat" panose="00000500000000000000" pitchFamily="2" charset="-52"/>
              </a:rPr>
              <a:t> </a:t>
            </a:r>
            <a:r>
              <a:rPr lang="ru-RU" sz="2400" dirty="0">
                <a:latin typeface="Montserrat" panose="00000500000000000000" pitchFamily="2" charset="-52"/>
              </a:rPr>
              <a:t>из 3-х процедур </a:t>
            </a:r>
            <a:r>
              <a:rPr lang="en-US" sz="2400" dirty="0" err="1">
                <a:latin typeface="Montserrat" panose="00000500000000000000" pitchFamily="2" charset="-52"/>
              </a:rPr>
              <a:t>Ersaless</a:t>
            </a:r>
            <a:r>
              <a:rPr lang="en-US" sz="2400" dirty="0"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latin typeface="Montserrat" panose="00000500000000000000" pitchFamily="2" charset="-52"/>
              </a:rPr>
              <a:t>InfoSys</a:t>
            </a:r>
            <a:r>
              <a:rPr lang="en-US" sz="2400" dirty="0">
                <a:latin typeface="Montserrat" panose="00000500000000000000" pitchFamily="2" charset="-52"/>
              </a:rPr>
              <a:t> I (face) </a:t>
            </a:r>
            <a:endParaRPr lang="ru-RU" sz="2400" dirty="0">
              <a:latin typeface="Montserrat" panose="00000500000000000000" pitchFamily="2" charset="-5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F2A12F-A6D6-6CC0-525C-3E379D44DA0C}"/>
              </a:ext>
            </a:extLst>
          </p:cNvPr>
          <p:cNvSpPr txBox="1"/>
          <p:nvPr/>
        </p:nvSpPr>
        <p:spPr>
          <a:xfrm>
            <a:off x="5729730" y="6412468"/>
            <a:ext cx="20134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52"/>
              </a:rPr>
              <a:t>19.11.24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C106F1-74FC-BE37-75CD-66536CBEF07E}"/>
              </a:ext>
            </a:extLst>
          </p:cNvPr>
          <p:cNvSpPr txBox="1"/>
          <p:nvPr/>
        </p:nvSpPr>
        <p:spPr>
          <a:xfrm>
            <a:off x="9055478" y="6412468"/>
            <a:ext cx="20134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52"/>
              </a:rPr>
              <a:t>03.12.24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F8C2A6-7182-7768-A5B3-97102BAF130E}"/>
              </a:ext>
            </a:extLst>
          </p:cNvPr>
          <p:cNvSpPr txBox="1"/>
          <p:nvPr/>
        </p:nvSpPr>
        <p:spPr>
          <a:xfrm>
            <a:off x="465381" y="360401"/>
            <a:ext cx="4245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chemeClr val="bg1">
                    <a:lumMod val="50000"/>
                  </a:schemeClr>
                </a:solidFill>
                <a:latin typeface="Montserrat" pitchFamily="2" charset="-52"/>
                <a:cs typeface="Arial" panose="020B0604020202020204" pitchFamily="34" charset="0"/>
              </a:rPr>
              <a:t>Пациентка, 69 лет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FB902B-D5B6-798B-221A-4FB62B82B245}"/>
              </a:ext>
            </a:extLst>
          </p:cNvPr>
          <p:cNvSpPr txBox="1"/>
          <p:nvPr/>
        </p:nvSpPr>
        <p:spPr>
          <a:xfrm>
            <a:off x="465381" y="3895439"/>
            <a:ext cx="496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003C1E"/>
                </a:solidFill>
                <a:latin typeface="Montserrat" panose="00000500000000000000" pitchFamily="2" charset="-52"/>
              </a:rPr>
              <a:t>Рекомендации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F5C049-FCB1-7BBB-0223-B82A442E83E2}"/>
              </a:ext>
            </a:extLst>
          </p:cNvPr>
          <p:cNvSpPr txBox="1"/>
          <p:nvPr/>
        </p:nvSpPr>
        <p:spPr>
          <a:xfrm>
            <a:off x="465381" y="1785658"/>
            <a:ext cx="4895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 dirty="0">
                <a:latin typeface="Montserrat" panose="00000500000000000000" pitchFamily="2" charset="-52"/>
              </a:rPr>
              <a:t>Атрофические</a:t>
            </a:r>
            <a:br>
              <a:rPr lang="ru-RU" sz="2400" b="1" dirty="0">
                <a:latin typeface="Montserrat" panose="00000500000000000000" pitchFamily="2" charset="-52"/>
              </a:rPr>
            </a:br>
            <a:r>
              <a:rPr lang="ru-RU" sz="2400" b="1" dirty="0">
                <a:latin typeface="Montserrat" panose="00000500000000000000" pitchFamily="2" charset="-52"/>
              </a:rPr>
              <a:t>изменения кожи: </a:t>
            </a:r>
          </a:p>
          <a:p>
            <a:pPr>
              <a:defRPr/>
            </a:pPr>
            <a:r>
              <a:rPr lang="ru-RU" sz="2400" dirty="0">
                <a:latin typeface="Montserrat" panose="00000500000000000000" pitchFamily="2" charset="-52"/>
              </a:rPr>
              <a:t>возрастные изменения,</a:t>
            </a:r>
          </a:p>
          <a:p>
            <a:pPr>
              <a:defRPr/>
            </a:pPr>
            <a:r>
              <a:rPr lang="ru-RU" sz="2400" dirty="0">
                <a:latin typeface="Montserrat" panose="00000500000000000000" pitchFamily="2" charset="-52"/>
              </a:rPr>
              <a:t>морщины</a:t>
            </a:r>
          </a:p>
        </p:txBody>
      </p:sp>
    </p:spTree>
    <p:extLst>
      <p:ext uri="{BB962C8B-B14F-4D97-AF65-F5344CB8AC3E}">
        <p14:creationId xmlns:p14="http://schemas.microsoft.com/office/powerpoint/2010/main" val="137868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4">
            <a:extLst>
              <a:ext uri="{FF2B5EF4-FFF2-40B4-BE49-F238E27FC236}">
                <a16:creationId xmlns:a16="http://schemas.microsoft.com/office/drawing/2014/main" id="{26D48134-5F0E-4BA5-DF10-3F559014B2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91" t="2415" r="49994" b="1397"/>
          <a:stretch/>
        </p:blipFill>
        <p:spPr>
          <a:xfrm>
            <a:off x="550863" y="1556270"/>
            <a:ext cx="2382925" cy="4427854"/>
          </a:xfrm>
          <a:prstGeom prst="round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56A0A4-0503-DC71-E39A-D6ADAC278A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000" t="2112" r="3600" b="3473"/>
          <a:stretch/>
        </p:blipFill>
        <p:spPr>
          <a:xfrm>
            <a:off x="8862089" y="1556268"/>
            <a:ext cx="2312413" cy="4427856"/>
          </a:xfrm>
          <a:prstGeom prst="round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390DE4-609E-6711-F1E9-6F764E2ADF75}"/>
              </a:ext>
            </a:extLst>
          </p:cNvPr>
          <p:cNvSpPr txBox="1"/>
          <p:nvPr/>
        </p:nvSpPr>
        <p:spPr>
          <a:xfrm>
            <a:off x="785374" y="819268"/>
            <a:ext cx="1898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dirty="0">
                <a:latin typeface="Montserrat" panose="00000500000000000000" pitchFamily="2" charset="-52"/>
              </a:rPr>
              <a:t>19.11.2024</a:t>
            </a:r>
          </a:p>
          <a:p>
            <a:pPr algn="ctr">
              <a:defRPr/>
            </a:pPr>
            <a:r>
              <a:rPr lang="ru-RU" dirty="0">
                <a:latin typeface="Montserrat" panose="00000500000000000000" pitchFamily="2" charset="-52"/>
              </a:rPr>
              <a:t>1-я процедура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303CDE-B4D8-B4AE-548B-84C8E8E8B797}"/>
              </a:ext>
            </a:extLst>
          </p:cNvPr>
          <p:cNvSpPr txBox="1"/>
          <p:nvPr/>
        </p:nvSpPr>
        <p:spPr>
          <a:xfrm>
            <a:off x="2130116" y="357603"/>
            <a:ext cx="1653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692733"/>
                </a:solidFill>
                <a:latin typeface="Montserrat" panose="00000500000000000000" pitchFamily="2" charset="-52"/>
              </a:rPr>
              <a:t>14 дней </a:t>
            </a:r>
          </a:p>
        </p:txBody>
      </p:sp>
      <p:pic>
        <p:nvPicPr>
          <p:cNvPr id="10" name="Объект 4">
            <a:extLst>
              <a:ext uri="{FF2B5EF4-FFF2-40B4-BE49-F238E27FC236}">
                <a16:creationId xmlns:a16="http://schemas.microsoft.com/office/drawing/2014/main" id="{4231EE99-5C30-EA76-26D3-9D2C3AEFA8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184" t="3000" b="2586"/>
          <a:stretch/>
        </p:blipFill>
        <p:spPr>
          <a:xfrm>
            <a:off x="3042632" y="1556270"/>
            <a:ext cx="2382925" cy="4427854"/>
          </a:xfrm>
          <a:prstGeom prst="round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086D2DC-8C49-7883-D620-BDF88D5787AB}"/>
              </a:ext>
            </a:extLst>
          </p:cNvPr>
          <p:cNvSpPr txBox="1"/>
          <p:nvPr/>
        </p:nvSpPr>
        <p:spPr>
          <a:xfrm>
            <a:off x="3225851" y="819268"/>
            <a:ext cx="2021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dirty="0">
                <a:latin typeface="Montserrat" panose="00000500000000000000" pitchFamily="2" charset="-52"/>
              </a:rPr>
              <a:t>03.12.2024</a:t>
            </a:r>
          </a:p>
          <a:p>
            <a:pPr algn="ctr">
              <a:defRPr/>
            </a:pPr>
            <a:r>
              <a:rPr lang="ru-RU" dirty="0">
                <a:latin typeface="Montserrat" panose="00000500000000000000" pitchFamily="2" charset="-52"/>
              </a:rPr>
              <a:t>2-я процедура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E9AFDB7-50D3-239D-4019-1BEA42CD14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2724336" y="909938"/>
            <a:ext cx="464990" cy="46499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46B37D7-EF9D-D5C7-646B-5291AE4D8C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87" t="1953" r="52185" b="1045"/>
          <a:stretch/>
        </p:blipFill>
        <p:spPr>
          <a:xfrm>
            <a:off x="6492240" y="1556268"/>
            <a:ext cx="2252083" cy="4427855"/>
          </a:xfrm>
          <a:prstGeom prst="round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B2C6E38-CFCE-478F-CEBB-C6753ED97382}"/>
              </a:ext>
            </a:extLst>
          </p:cNvPr>
          <p:cNvSpPr txBox="1"/>
          <p:nvPr/>
        </p:nvSpPr>
        <p:spPr>
          <a:xfrm>
            <a:off x="6610784" y="819268"/>
            <a:ext cx="1898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dirty="0">
                <a:latin typeface="Montserrat" panose="00000500000000000000" pitchFamily="2" charset="-52"/>
              </a:rPr>
              <a:t>19.11.2024</a:t>
            </a:r>
          </a:p>
          <a:p>
            <a:pPr algn="ctr">
              <a:defRPr/>
            </a:pPr>
            <a:r>
              <a:rPr lang="ru-RU" dirty="0">
                <a:latin typeface="Montserrat" panose="00000500000000000000" pitchFamily="2" charset="-52"/>
              </a:rPr>
              <a:t>1-я процедура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F49113-1845-906A-E838-0A16DDD9427C}"/>
              </a:ext>
            </a:extLst>
          </p:cNvPr>
          <p:cNvSpPr txBox="1"/>
          <p:nvPr/>
        </p:nvSpPr>
        <p:spPr>
          <a:xfrm>
            <a:off x="7955526" y="357603"/>
            <a:ext cx="1653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692733"/>
                </a:solidFill>
                <a:latin typeface="Montserrat" panose="00000500000000000000" pitchFamily="2" charset="-52"/>
              </a:rPr>
              <a:t>14 дней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E9F298-F0A1-AF7C-8C9B-B2FB4A11F1A0}"/>
              </a:ext>
            </a:extLst>
          </p:cNvPr>
          <p:cNvSpPr txBox="1"/>
          <p:nvPr/>
        </p:nvSpPr>
        <p:spPr>
          <a:xfrm>
            <a:off x="9051261" y="819268"/>
            <a:ext cx="2021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dirty="0">
                <a:latin typeface="Montserrat" panose="00000500000000000000" pitchFamily="2" charset="-52"/>
              </a:rPr>
              <a:t>03.12.2024</a:t>
            </a:r>
          </a:p>
          <a:p>
            <a:pPr algn="ctr">
              <a:defRPr/>
            </a:pPr>
            <a:r>
              <a:rPr lang="ru-RU" dirty="0">
                <a:latin typeface="Montserrat" panose="00000500000000000000" pitchFamily="2" charset="-52"/>
              </a:rPr>
              <a:t>2-я процедура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D07F77F-03DD-E442-EB85-373613A047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8549746" y="909938"/>
            <a:ext cx="464990" cy="464992"/>
          </a:xfrm>
          <a:prstGeom prst="rect">
            <a:avLst/>
          </a:prstGeom>
        </p:spPr>
      </p:pic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F6749760-C931-B4C9-DBEC-DB9E30F36B6C}"/>
              </a:ext>
            </a:extLst>
          </p:cNvPr>
          <p:cNvSpPr txBox="1">
            <a:spLocks/>
          </p:cNvSpPr>
          <p:nvPr/>
        </p:nvSpPr>
        <p:spPr>
          <a:xfrm>
            <a:off x="1026434" y="6018624"/>
            <a:ext cx="141629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rgbClr val="692733"/>
                </a:solidFill>
                <a:latin typeface="Montserrat" panose="00000500000000000000" pitchFamily="2" charset="-52"/>
                <a:ea typeface="+mn-ea"/>
                <a:cs typeface="+mn-cs"/>
              </a:rPr>
              <a:t>ДО</a:t>
            </a:r>
            <a:endParaRPr lang="ru-RU" sz="2800" dirty="0">
              <a:solidFill>
                <a:srgbClr val="692733"/>
              </a:solidFill>
            </a:endParaRPr>
          </a:p>
        </p:txBody>
      </p:sp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1B8DC66A-5762-689E-575E-83826F4D851E}"/>
              </a:ext>
            </a:extLst>
          </p:cNvPr>
          <p:cNvSpPr txBox="1">
            <a:spLocks/>
          </p:cNvSpPr>
          <p:nvPr/>
        </p:nvSpPr>
        <p:spPr>
          <a:xfrm>
            <a:off x="2782739" y="6018624"/>
            <a:ext cx="290270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rgbClr val="003C1E"/>
                </a:solidFill>
                <a:latin typeface="Montserrat" panose="00000500000000000000" pitchFamily="2" charset="-52"/>
                <a:ea typeface="+mn-ea"/>
                <a:cs typeface="+mn-cs"/>
              </a:rPr>
              <a:t>ПОСЛЕ</a:t>
            </a:r>
          </a:p>
        </p:txBody>
      </p:sp>
      <p:sp>
        <p:nvSpPr>
          <p:cNvPr id="12" name="Заголовок 3">
            <a:extLst>
              <a:ext uri="{FF2B5EF4-FFF2-40B4-BE49-F238E27FC236}">
                <a16:creationId xmlns:a16="http://schemas.microsoft.com/office/drawing/2014/main" id="{E240D441-CC68-E534-0160-34F92EE6AC0C}"/>
              </a:ext>
            </a:extLst>
          </p:cNvPr>
          <p:cNvSpPr txBox="1">
            <a:spLocks/>
          </p:cNvSpPr>
          <p:nvPr/>
        </p:nvSpPr>
        <p:spPr>
          <a:xfrm>
            <a:off x="6909099" y="6018624"/>
            <a:ext cx="141629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rgbClr val="692733"/>
                </a:solidFill>
                <a:latin typeface="Montserrat" panose="00000500000000000000" pitchFamily="2" charset="-52"/>
                <a:ea typeface="+mn-ea"/>
                <a:cs typeface="+mn-cs"/>
              </a:rPr>
              <a:t>ДО</a:t>
            </a:r>
            <a:endParaRPr lang="ru-RU" sz="2800" dirty="0">
              <a:solidFill>
                <a:srgbClr val="692733"/>
              </a:solidFill>
            </a:endParaRPr>
          </a:p>
        </p:txBody>
      </p:sp>
      <p:sp>
        <p:nvSpPr>
          <p:cNvPr id="13" name="Заголовок 3">
            <a:extLst>
              <a:ext uri="{FF2B5EF4-FFF2-40B4-BE49-F238E27FC236}">
                <a16:creationId xmlns:a16="http://schemas.microsoft.com/office/drawing/2014/main" id="{CE32A11E-A940-A475-1D62-C52907B638A7}"/>
              </a:ext>
            </a:extLst>
          </p:cNvPr>
          <p:cNvSpPr txBox="1">
            <a:spLocks/>
          </p:cNvSpPr>
          <p:nvPr/>
        </p:nvSpPr>
        <p:spPr>
          <a:xfrm>
            <a:off x="8566940" y="6018624"/>
            <a:ext cx="290270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rgbClr val="003C1E"/>
                </a:solidFill>
                <a:latin typeface="Montserrat" panose="00000500000000000000" pitchFamily="2" charset="-52"/>
                <a:ea typeface="+mn-ea"/>
                <a:cs typeface="+mn-cs"/>
              </a:rPr>
              <a:t>ПОСЛЕ</a:t>
            </a:r>
          </a:p>
        </p:txBody>
      </p:sp>
    </p:spTree>
    <p:extLst>
      <p:ext uri="{BB962C8B-B14F-4D97-AF65-F5344CB8AC3E}">
        <p14:creationId xmlns:p14="http://schemas.microsoft.com/office/powerpoint/2010/main" val="338108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E63233D-3073-46DA-E38C-E34D39D54B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29" r="53934" b="6829"/>
          <a:stretch/>
        </p:blipFill>
        <p:spPr>
          <a:xfrm>
            <a:off x="549677" y="1093264"/>
            <a:ext cx="3023595" cy="5323411"/>
          </a:xfrm>
          <a:prstGeom prst="round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C1E1DF-F117-4D38-7F53-596B837F76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63" t="2620" b="50768"/>
          <a:stretch/>
        </p:blipFill>
        <p:spPr>
          <a:xfrm>
            <a:off x="7521450" y="1093264"/>
            <a:ext cx="4039553" cy="2468880"/>
          </a:xfrm>
          <a:prstGeom prst="round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81DA4B-F7A6-CD51-160A-D73AF1EC12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7652" t="942" r="6282" b="7515"/>
          <a:stretch/>
        </p:blipFill>
        <p:spPr>
          <a:xfrm>
            <a:off x="3744893" y="1093265"/>
            <a:ext cx="3023595" cy="5323410"/>
          </a:xfrm>
          <a:prstGeom prst="roundRect">
            <a:avLst/>
          </a:prstGeom>
        </p:spPr>
      </p:pic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98F0D48D-E6BD-3A12-F70F-AA0571391B40}"/>
              </a:ext>
            </a:extLst>
          </p:cNvPr>
          <p:cNvSpPr txBox="1">
            <a:spLocks/>
          </p:cNvSpPr>
          <p:nvPr/>
        </p:nvSpPr>
        <p:spPr>
          <a:xfrm>
            <a:off x="1232411" y="502333"/>
            <a:ext cx="141629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solidFill>
                  <a:srgbClr val="692733"/>
                </a:solidFill>
                <a:latin typeface="Montserrat" panose="00000500000000000000" pitchFamily="2" charset="-52"/>
                <a:ea typeface="+mn-ea"/>
                <a:cs typeface="+mn-cs"/>
              </a:rPr>
              <a:t>ДО</a:t>
            </a:r>
            <a:endParaRPr lang="ru-RU" sz="3600" dirty="0">
              <a:solidFill>
                <a:srgbClr val="692733"/>
              </a:solidFill>
            </a:endParaRPr>
          </a:p>
        </p:txBody>
      </p:sp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E9738EC9-2ACA-83DF-7348-F92E9A2E2617}"/>
              </a:ext>
            </a:extLst>
          </p:cNvPr>
          <p:cNvSpPr txBox="1">
            <a:spLocks/>
          </p:cNvSpPr>
          <p:nvPr/>
        </p:nvSpPr>
        <p:spPr>
          <a:xfrm>
            <a:off x="3865779" y="502333"/>
            <a:ext cx="2902709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solidFill>
                  <a:srgbClr val="003C1E"/>
                </a:solidFill>
                <a:latin typeface="Montserrat" panose="00000500000000000000" pitchFamily="2" charset="-52"/>
                <a:ea typeface="+mn-ea"/>
                <a:cs typeface="+mn-cs"/>
              </a:rPr>
              <a:t>ПОСЛЕ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0A4989D-2E37-BC4C-940A-F202C60F3E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63" t="51853" r="8507" b="1535"/>
          <a:stretch/>
        </p:blipFill>
        <p:spPr>
          <a:xfrm>
            <a:off x="7553665" y="3708400"/>
            <a:ext cx="4039553" cy="270827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20097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031E6DF8-8BBF-6DC7-228D-DBC68E3B59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4529" b="22783"/>
          <a:stretch/>
        </p:blipFill>
        <p:spPr>
          <a:xfrm>
            <a:off x="435629" y="1771106"/>
            <a:ext cx="11240434" cy="38067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2CCB15-89B2-3A5B-2CEB-E75A8DD79F6D}"/>
              </a:ext>
            </a:extLst>
          </p:cNvPr>
          <p:cNvSpPr txBox="1"/>
          <p:nvPr/>
        </p:nvSpPr>
        <p:spPr>
          <a:xfrm>
            <a:off x="2857777" y="264960"/>
            <a:ext cx="64764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ПОРТРЕТЫ ПАЦИЕНТОВ </a:t>
            </a:r>
          </a:p>
        </p:txBody>
      </p:sp>
    </p:spTree>
    <p:extLst>
      <p:ext uri="{BB962C8B-B14F-4D97-AF65-F5344CB8AC3E}">
        <p14:creationId xmlns:p14="http://schemas.microsoft.com/office/powerpoint/2010/main" val="263114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566C03-9FF6-767C-EE1D-928AB78EC5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Овал 61">
            <a:extLst>
              <a:ext uri="{FF2B5EF4-FFF2-40B4-BE49-F238E27FC236}">
                <a16:creationId xmlns:a16="http://schemas.microsoft.com/office/drawing/2014/main" id="{41A8096D-21BC-CA9C-82F5-B88BA503F0ED}"/>
              </a:ext>
            </a:extLst>
          </p:cNvPr>
          <p:cNvSpPr/>
          <p:nvPr/>
        </p:nvSpPr>
        <p:spPr>
          <a:xfrm>
            <a:off x="8188760" y="-808979"/>
            <a:ext cx="4454352" cy="4321684"/>
          </a:xfrm>
          <a:prstGeom prst="ellipse">
            <a:avLst/>
          </a:prstGeom>
          <a:solidFill>
            <a:schemeClr val="bg1"/>
          </a:solidFill>
          <a:ln w="28575">
            <a:solidFill>
              <a:srgbClr val="6927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161E74-BC49-DA0A-262E-51BA8C5B316F}"/>
              </a:ext>
            </a:extLst>
          </p:cNvPr>
          <p:cNvSpPr txBox="1"/>
          <p:nvPr/>
        </p:nvSpPr>
        <p:spPr>
          <a:xfrm>
            <a:off x="441475" y="372314"/>
            <a:ext cx="7666206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4400" b="1" dirty="0">
                <a:solidFill>
                  <a:prstClr val="black"/>
                </a:solidFill>
                <a:latin typeface="Montserrat" panose="00000500000000000000" pitchFamily="2" charset="-52"/>
                <a:ea typeface="+mj-ea"/>
                <a:cs typeface="Times New Roman" panose="02020603050405020304" pitchFamily="18" charset="0"/>
              </a:rPr>
              <a:t>Пациент и доктор отмечают результаты: </a:t>
            </a:r>
          </a:p>
        </p:txBody>
      </p: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ED20E999-C48E-0790-0CAA-5540479F5B35}"/>
              </a:ext>
            </a:extLst>
          </p:cNvPr>
          <p:cNvGrpSpPr/>
          <p:nvPr/>
        </p:nvGrpSpPr>
        <p:grpSpPr>
          <a:xfrm>
            <a:off x="550863" y="2274516"/>
            <a:ext cx="5018304" cy="583179"/>
            <a:chOff x="550863" y="2274516"/>
            <a:chExt cx="5018304" cy="58317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4E94207-5DE7-3147-00F4-603443E51565}"/>
                </a:ext>
              </a:extLst>
            </p:cNvPr>
            <p:cNvSpPr txBox="1"/>
            <p:nvPr/>
          </p:nvSpPr>
          <p:spPr>
            <a:xfrm>
              <a:off x="1215121" y="2335274"/>
              <a:ext cx="4354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>
                <a:defRPr/>
              </a:pPr>
              <a:r>
                <a:rPr lang="ru-RU" sz="2400" dirty="0">
                  <a:latin typeface="Montserrat" panose="00000500000000000000" pitchFamily="2" charset="-52"/>
                </a:rPr>
                <a:t>Сглаживание морщин </a:t>
              </a:r>
            </a:p>
          </p:txBody>
        </p: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F7D69E8D-C055-EB14-4009-919DC4F44BA4}"/>
                </a:ext>
              </a:extLst>
            </p:cNvPr>
            <p:cNvGrpSpPr/>
            <p:nvPr/>
          </p:nvGrpSpPr>
          <p:grpSpPr>
            <a:xfrm>
              <a:off x="550863" y="2274516"/>
              <a:ext cx="583179" cy="583179"/>
              <a:chOff x="550863" y="1445296"/>
              <a:chExt cx="1300798" cy="1300798"/>
            </a:xfrm>
          </p:grpSpPr>
          <p:grpSp>
            <p:nvGrpSpPr>
              <p:cNvPr id="14" name="Группа 13">
                <a:extLst>
                  <a:ext uri="{FF2B5EF4-FFF2-40B4-BE49-F238E27FC236}">
                    <a16:creationId xmlns:a16="http://schemas.microsoft.com/office/drawing/2014/main" id="{C82546B8-CDCD-CE49-2F22-ED0AF5ADC99E}"/>
                  </a:ext>
                </a:extLst>
              </p:cNvPr>
              <p:cNvGrpSpPr/>
              <p:nvPr/>
            </p:nvGrpSpPr>
            <p:grpSpPr>
              <a:xfrm>
                <a:off x="550863" y="1445296"/>
                <a:ext cx="1300798" cy="1300798"/>
                <a:chOff x="550862" y="920024"/>
                <a:chExt cx="770731" cy="770731"/>
              </a:xfrm>
            </p:grpSpPr>
            <p:sp>
              <p:nvSpPr>
                <p:cNvPr id="16" name="Овал 15">
                  <a:extLst>
                    <a:ext uri="{FF2B5EF4-FFF2-40B4-BE49-F238E27FC236}">
                      <a16:creationId xmlns:a16="http://schemas.microsoft.com/office/drawing/2014/main" id="{DD7707EF-2720-E3B9-29ED-40D461630E96}"/>
                    </a:ext>
                  </a:extLst>
                </p:cNvPr>
                <p:cNvSpPr/>
                <p:nvPr/>
              </p:nvSpPr>
              <p:spPr>
                <a:xfrm>
                  <a:off x="550862" y="920024"/>
                  <a:ext cx="770731" cy="770731"/>
                </a:xfrm>
                <a:prstGeom prst="ellipse">
                  <a:avLst/>
                </a:prstGeom>
                <a:noFill/>
                <a:ln>
                  <a:solidFill>
                    <a:srgbClr val="003C1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17" name="Овал 16">
                  <a:extLst>
                    <a:ext uri="{FF2B5EF4-FFF2-40B4-BE49-F238E27FC236}">
                      <a16:creationId xmlns:a16="http://schemas.microsoft.com/office/drawing/2014/main" id="{0BEEEF86-BF4E-67A9-E669-E3762E16976F}"/>
                    </a:ext>
                  </a:extLst>
                </p:cNvPr>
                <p:cNvSpPr/>
                <p:nvPr/>
              </p:nvSpPr>
              <p:spPr>
                <a:xfrm>
                  <a:off x="658016" y="1027178"/>
                  <a:ext cx="556422" cy="556422"/>
                </a:xfrm>
                <a:prstGeom prst="ellipse">
                  <a:avLst/>
                </a:prstGeom>
                <a:solidFill>
                  <a:srgbClr val="003C1E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800620F-2813-6974-E506-35156C535DEC}"/>
                  </a:ext>
                </a:extLst>
              </p:cNvPr>
              <p:cNvSpPr txBox="1"/>
              <p:nvPr/>
            </p:nvSpPr>
            <p:spPr>
              <a:xfrm>
                <a:off x="916795" y="1580819"/>
                <a:ext cx="568930" cy="10297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ru-RU" sz="2400" b="1" dirty="0">
                    <a:solidFill>
                      <a:srgbClr val="003C1E"/>
                    </a:solidFill>
                    <a:latin typeface="Montserrat" panose="00000500000000000000" pitchFamily="2" charset="-52"/>
                  </a:rPr>
                  <a:t>1</a:t>
                </a:r>
              </a:p>
            </p:txBody>
          </p:sp>
        </p:grpSp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DF4FBB9D-80D3-3D49-E874-8F61F241AB59}"/>
              </a:ext>
            </a:extLst>
          </p:cNvPr>
          <p:cNvGrpSpPr/>
          <p:nvPr/>
        </p:nvGrpSpPr>
        <p:grpSpPr>
          <a:xfrm>
            <a:off x="550863" y="3090867"/>
            <a:ext cx="5018304" cy="757130"/>
            <a:chOff x="550863" y="3090867"/>
            <a:chExt cx="5018304" cy="75713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F39C639-E095-C39F-32E7-F38A177C3234}"/>
                </a:ext>
              </a:extLst>
            </p:cNvPr>
            <p:cNvSpPr txBox="1"/>
            <p:nvPr/>
          </p:nvSpPr>
          <p:spPr>
            <a:xfrm>
              <a:off x="1215121" y="3090867"/>
              <a:ext cx="4354046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ru-RU" sz="2400" dirty="0">
                  <a:latin typeface="Montserrat" panose="00000500000000000000" pitchFamily="2" charset="-52"/>
                </a:rPr>
                <a:t>Уменьшение </a:t>
              </a:r>
              <a:br>
                <a:rPr lang="ru-RU" sz="2400" dirty="0">
                  <a:latin typeface="Montserrat" panose="00000500000000000000" pitchFamily="2" charset="-52"/>
                </a:rPr>
              </a:br>
              <a:r>
                <a:rPr lang="ru-RU" sz="2400" dirty="0">
                  <a:latin typeface="Montserrat" panose="00000500000000000000" pitchFamily="2" charset="-52"/>
                </a:rPr>
                <a:t>количества морщин</a:t>
              </a:r>
            </a:p>
          </p:txBody>
        </p: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1717258B-8391-96DD-DEBB-DCAB42A2A3BC}"/>
                </a:ext>
              </a:extLst>
            </p:cNvPr>
            <p:cNvGrpSpPr/>
            <p:nvPr/>
          </p:nvGrpSpPr>
          <p:grpSpPr>
            <a:xfrm>
              <a:off x="550863" y="3177842"/>
              <a:ext cx="583179" cy="583179"/>
              <a:chOff x="550863" y="1445296"/>
              <a:chExt cx="1300798" cy="1300798"/>
            </a:xfrm>
          </p:grpSpPr>
          <p:grpSp>
            <p:nvGrpSpPr>
              <p:cNvPr id="19" name="Группа 18">
                <a:extLst>
                  <a:ext uri="{FF2B5EF4-FFF2-40B4-BE49-F238E27FC236}">
                    <a16:creationId xmlns:a16="http://schemas.microsoft.com/office/drawing/2014/main" id="{FE253E44-CB45-7073-970E-8D3420BA3844}"/>
                  </a:ext>
                </a:extLst>
              </p:cNvPr>
              <p:cNvGrpSpPr/>
              <p:nvPr/>
            </p:nvGrpSpPr>
            <p:grpSpPr>
              <a:xfrm>
                <a:off x="550863" y="1445296"/>
                <a:ext cx="1300798" cy="1300798"/>
                <a:chOff x="550862" y="920024"/>
                <a:chExt cx="770731" cy="770731"/>
              </a:xfrm>
            </p:grpSpPr>
            <p:sp>
              <p:nvSpPr>
                <p:cNvPr id="21" name="Овал 20">
                  <a:extLst>
                    <a:ext uri="{FF2B5EF4-FFF2-40B4-BE49-F238E27FC236}">
                      <a16:creationId xmlns:a16="http://schemas.microsoft.com/office/drawing/2014/main" id="{260B2054-E934-58C3-9A0F-8B693120F831}"/>
                    </a:ext>
                  </a:extLst>
                </p:cNvPr>
                <p:cNvSpPr/>
                <p:nvPr/>
              </p:nvSpPr>
              <p:spPr>
                <a:xfrm>
                  <a:off x="550862" y="920024"/>
                  <a:ext cx="770731" cy="770731"/>
                </a:xfrm>
                <a:prstGeom prst="ellipse">
                  <a:avLst/>
                </a:prstGeom>
                <a:noFill/>
                <a:ln>
                  <a:solidFill>
                    <a:srgbClr val="003C1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22" name="Овал 21">
                  <a:extLst>
                    <a:ext uri="{FF2B5EF4-FFF2-40B4-BE49-F238E27FC236}">
                      <a16:creationId xmlns:a16="http://schemas.microsoft.com/office/drawing/2014/main" id="{4B2504B1-58A0-5576-4D5C-EC258569B991}"/>
                    </a:ext>
                  </a:extLst>
                </p:cNvPr>
                <p:cNvSpPr/>
                <p:nvPr/>
              </p:nvSpPr>
              <p:spPr>
                <a:xfrm>
                  <a:off x="658016" y="1027178"/>
                  <a:ext cx="556422" cy="556422"/>
                </a:xfrm>
                <a:prstGeom prst="ellipse">
                  <a:avLst/>
                </a:prstGeom>
                <a:solidFill>
                  <a:srgbClr val="003C1E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B19F43B-5527-AE33-D8B6-AD3D69063D6B}"/>
                  </a:ext>
                </a:extLst>
              </p:cNvPr>
              <p:cNvSpPr txBox="1"/>
              <p:nvPr/>
            </p:nvSpPr>
            <p:spPr>
              <a:xfrm>
                <a:off x="916795" y="1580819"/>
                <a:ext cx="568930" cy="10297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ru-RU" sz="2400" b="1" dirty="0">
                    <a:solidFill>
                      <a:srgbClr val="003C1E"/>
                    </a:solidFill>
                    <a:latin typeface="Montserrat" panose="00000500000000000000" pitchFamily="2" charset="-52"/>
                  </a:rPr>
                  <a:t>2</a:t>
                </a:r>
              </a:p>
            </p:txBody>
          </p:sp>
        </p:grpSp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03E1BACD-E045-34E0-3553-13074040F8C6}"/>
              </a:ext>
            </a:extLst>
          </p:cNvPr>
          <p:cNvGrpSpPr/>
          <p:nvPr/>
        </p:nvGrpSpPr>
        <p:grpSpPr>
          <a:xfrm>
            <a:off x="550863" y="4081167"/>
            <a:ext cx="5545137" cy="583179"/>
            <a:chOff x="550863" y="4081167"/>
            <a:chExt cx="5545137" cy="58317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D83A343-66F0-94A3-38B9-C660DFAC78F9}"/>
                </a:ext>
              </a:extLst>
            </p:cNvPr>
            <p:cNvSpPr txBox="1"/>
            <p:nvPr/>
          </p:nvSpPr>
          <p:spPr>
            <a:xfrm>
              <a:off x="1215121" y="4141925"/>
              <a:ext cx="48808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>
                <a:defRPr/>
              </a:pPr>
              <a:r>
                <a:rPr lang="ru-RU" sz="2400" dirty="0">
                  <a:latin typeface="Montserrat" panose="00000500000000000000" pitchFamily="2" charset="-52"/>
                </a:rPr>
                <a:t>Улучшение текстуры кожи</a:t>
              </a:r>
            </a:p>
          </p:txBody>
        </p:sp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A032921F-667F-E74E-BD38-43261F14A7F2}"/>
                </a:ext>
              </a:extLst>
            </p:cNvPr>
            <p:cNvGrpSpPr/>
            <p:nvPr/>
          </p:nvGrpSpPr>
          <p:grpSpPr>
            <a:xfrm>
              <a:off x="550863" y="4081167"/>
              <a:ext cx="583179" cy="583179"/>
              <a:chOff x="550863" y="1445296"/>
              <a:chExt cx="1300798" cy="1300798"/>
            </a:xfrm>
          </p:grpSpPr>
          <p:grpSp>
            <p:nvGrpSpPr>
              <p:cNvPr id="24" name="Группа 23">
                <a:extLst>
                  <a:ext uri="{FF2B5EF4-FFF2-40B4-BE49-F238E27FC236}">
                    <a16:creationId xmlns:a16="http://schemas.microsoft.com/office/drawing/2014/main" id="{59DA7C6F-3A65-4A87-CE9B-0303223C140E}"/>
                  </a:ext>
                </a:extLst>
              </p:cNvPr>
              <p:cNvGrpSpPr/>
              <p:nvPr/>
            </p:nvGrpSpPr>
            <p:grpSpPr>
              <a:xfrm>
                <a:off x="550863" y="1445296"/>
                <a:ext cx="1300798" cy="1300798"/>
                <a:chOff x="550862" y="920024"/>
                <a:chExt cx="770731" cy="770731"/>
              </a:xfrm>
            </p:grpSpPr>
            <p:sp>
              <p:nvSpPr>
                <p:cNvPr id="26" name="Овал 25">
                  <a:extLst>
                    <a:ext uri="{FF2B5EF4-FFF2-40B4-BE49-F238E27FC236}">
                      <a16:creationId xmlns:a16="http://schemas.microsoft.com/office/drawing/2014/main" id="{B2C44BF0-AB1F-3D32-DA92-EEB5CC0F25B9}"/>
                    </a:ext>
                  </a:extLst>
                </p:cNvPr>
                <p:cNvSpPr/>
                <p:nvPr/>
              </p:nvSpPr>
              <p:spPr>
                <a:xfrm>
                  <a:off x="550862" y="920024"/>
                  <a:ext cx="770731" cy="770731"/>
                </a:xfrm>
                <a:prstGeom prst="ellipse">
                  <a:avLst/>
                </a:prstGeom>
                <a:noFill/>
                <a:ln>
                  <a:solidFill>
                    <a:srgbClr val="003C1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27" name="Овал 26">
                  <a:extLst>
                    <a:ext uri="{FF2B5EF4-FFF2-40B4-BE49-F238E27FC236}">
                      <a16:creationId xmlns:a16="http://schemas.microsoft.com/office/drawing/2014/main" id="{46D7EEB9-2B63-8FE4-8912-9ED755C6E5B1}"/>
                    </a:ext>
                  </a:extLst>
                </p:cNvPr>
                <p:cNvSpPr/>
                <p:nvPr/>
              </p:nvSpPr>
              <p:spPr>
                <a:xfrm>
                  <a:off x="658016" y="1027178"/>
                  <a:ext cx="556422" cy="556422"/>
                </a:xfrm>
                <a:prstGeom prst="ellipse">
                  <a:avLst/>
                </a:prstGeom>
                <a:solidFill>
                  <a:srgbClr val="003C1E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EF96240-3725-389D-EB0B-7C13C40F643A}"/>
                  </a:ext>
                </a:extLst>
              </p:cNvPr>
              <p:cNvSpPr txBox="1"/>
              <p:nvPr/>
            </p:nvSpPr>
            <p:spPr>
              <a:xfrm>
                <a:off x="916795" y="1580819"/>
                <a:ext cx="568930" cy="10297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ru-RU" sz="2400" b="1" dirty="0">
                    <a:solidFill>
                      <a:srgbClr val="003C1E"/>
                    </a:solidFill>
                    <a:latin typeface="Montserrat" panose="00000500000000000000" pitchFamily="2" charset="-52"/>
                  </a:rPr>
                  <a:t>3</a:t>
                </a:r>
              </a:p>
            </p:txBody>
          </p:sp>
        </p:grpSp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2FCAA2CE-1536-2BA0-0103-A50BCB680318}"/>
              </a:ext>
            </a:extLst>
          </p:cNvPr>
          <p:cNvGrpSpPr/>
          <p:nvPr/>
        </p:nvGrpSpPr>
        <p:grpSpPr>
          <a:xfrm>
            <a:off x="550863" y="4862344"/>
            <a:ext cx="5018304" cy="583179"/>
            <a:chOff x="550863" y="4862344"/>
            <a:chExt cx="5018304" cy="58317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39D5ADE-52A2-515C-25F0-27746D059AB8}"/>
                </a:ext>
              </a:extLst>
            </p:cNvPr>
            <p:cNvSpPr txBox="1"/>
            <p:nvPr/>
          </p:nvSpPr>
          <p:spPr>
            <a:xfrm>
              <a:off x="1215121" y="4897518"/>
              <a:ext cx="4354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>
                <a:defRPr/>
              </a:pPr>
              <a:r>
                <a:rPr lang="ru-RU" sz="2400" dirty="0">
                  <a:latin typeface="Montserrat" panose="00000500000000000000" pitchFamily="2" charset="-52"/>
                </a:rPr>
                <a:t>Улучшение цвета</a:t>
              </a:r>
            </a:p>
          </p:txBody>
        </p:sp>
        <p:grpSp>
          <p:nvGrpSpPr>
            <p:cNvPr id="28" name="Группа 27">
              <a:extLst>
                <a:ext uri="{FF2B5EF4-FFF2-40B4-BE49-F238E27FC236}">
                  <a16:creationId xmlns:a16="http://schemas.microsoft.com/office/drawing/2014/main" id="{A3F0C9F1-A499-FB07-B034-012A26F14D54}"/>
                </a:ext>
              </a:extLst>
            </p:cNvPr>
            <p:cNvGrpSpPr/>
            <p:nvPr/>
          </p:nvGrpSpPr>
          <p:grpSpPr>
            <a:xfrm>
              <a:off x="550863" y="4862344"/>
              <a:ext cx="583179" cy="583179"/>
              <a:chOff x="550863" y="1445296"/>
              <a:chExt cx="1300798" cy="1300798"/>
            </a:xfrm>
          </p:grpSpPr>
          <p:grpSp>
            <p:nvGrpSpPr>
              <p:cNvPr id="29" name="Группа 28">
                <a:extLst>
                  <a:ext uri="{FF2B5EF4-FFF2-40B4-BE49-F238E27FC236}">
                    <a16:creationId xmlns:a16="http://schemas.microsoft.com/office/drawing/2014/main" id="{D0C47ACB-0E24-CF15-82D1-03E180991AC7}"/>
                  </a:ext>
                </a:extLst>
              </p:cNvPr>
              <p:cNvGrpSpPr/>
              <p:nvPr/>
            </p:nvGrpSpPr>
            <p:grpSpPr>
              <a:xfrm>
                <a:off x="550863" y="1445296"/>
                <a:ext cx="1300798" cy="1300798"/>
                <a:chOff x="550862" y="920024"/>
                <a:chExt cx="770731" cy="770731"/>
              </a:xfrm>
            </p:grpSpPr>
            <p:sp>
              <p:nvSpPr>
                <p:cNvPr id="31" name="Овал 30">
                  <a:extLst>
                    <a:ext uri="{FF2B5EF4-FFF2-40B4-BE49-F238E27FC236}">
                      <a16:creationId xmlns:a16="http://schemas.microsoft.com/office/drawing/2014/main" id="{5532E572-1EA8-5DF1-C30B-F2ACF5E18698}"/>
                    </a:ext>
                  </a:extLst>
                </p:cNvPr>
                <p:cNvSpPr/>
                <p:nvPr/>
              </p:nvSpPr>
              <p:spPr>
                <a:xfrm>
                  <a:off x="550862" y="920024"/>
                  <a:ext cx="770731" cy="770731"/>
                </a:xfrm>
                <a:prstGeom prst="ellipse">
                  <a:avLst/>
                </a:prstGeom>
                <a:noFill/>
                <a:ln>
                  <a:solidFill>
                    <a:srgbClr val="003C1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32" name="Овал 31">
                  <a:extLst>
                    <a:ext uri="{FF2B5EF4-FFF2-40B4-BE49-F238E27FC236}">
                      <a16:creationId xmlns:a16="http://schemas.microsoft.com/office/drawing/2014/main" id="{664C863C-31C0-FC1E-C1D3-86C03B9432D3}"/>
                    </a:ext>
                  </a:extLst>
                </p:cNvPr>
                <p:cNvSpPr/>
                <p:nvPr/>
              </p:nvSpPr>
              <p:spPr>
                <a:xfrm>
                  <a:off x="658016" y="1027178"/>
                  <a:ext cx="556422" cy="556422"/>
                </a:xfrm>
                <a:prstGeom prst="ellipse">
                  <a:avLst/>
                </a:prstGeom>
                <a:solidFill>
                  <a:srgbClr val="003C1E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3E7C392-3132-A439-F64E-669EAD2010AE}"/>
                  </a:ext>
                </a:extLst>
              </p:cNvPr>
              <p:cNvSpPr txBox="1"/>
              <p:nvPr/>
            </p:nvSpPr>
            <p:spPr>
              <a:xfrm>
                <a:off x="916795" y="1580819"/>
                <a:ext cx="568930" cy="10297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ru-RU" sz="2400" b="1" dirty="0">
                    <a:solidFill>
                      <a:srgbClr val="003C1E"/>
                    </a:solidFill>
                    <a:latin typeface="Montserrat" panose="00000500000000000000" pitchFamily="2" charset="-52"/>
                  </a:rPr>
                  <a:t>4</a:t>
                </a:r>
              </a:p>
            </p:txBody>
          </p:sp>
        </p:grpSp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99A9B81-4107-DF46-8E9C-0905F0114021}"/>
              </a:ext>
            </a:extLst>
          </p:cNvPr>
          <p:cNvGrpSpPr/>
          <p:nvPr/>
        </p:nvGrpSpPr>
        <p:grpSpPr>
          <a:xfrm>
            <a:off x="550863" y="5653109"/>
            <a:ext cx="4354047" cy="757130"/>
            <a:chOff x="550863" y="5653109"/>
            <a:chExt cx="4354047" cy="75713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D151CBE-7D38-24E2-6A46-A85BCDC21619}"/>
                </a:ext>
              </a:extLst>
            </p:cNvPr>
            <p:cNvSpPr txBox="1"/>
            <p:nvPr/>
          </p:nvSpPr>
          <p:spPr>
            <a:xfrm>
              <a:off x="1215121" y="5653109"/>
              <a:ext cx="3689789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>
                <a:lnSpc>
                  <a:spcPct val="90000"/>
                </a:lnSpc>
                <a:defRPr/>
              </a:pPr>
              <a:r>
                <a:rPr lang="ru-RU" sz="2400" dirty="0">
                  <a:latin typeface="Montserrat" panose="00000500000000000000" pitchFamily="2" charset="-52"/>
                </a:rPr>
                <a:t>Уменьшение</a:t>
              </a:r>
              <a:br>
                <a:rPr lang="ru-RU" sz="2400" dirty="0">
                  <a:latin typeface="Montserrat" panose="00000500000000000000" pitchFamily="2" charset="-52"/>
                </a:rPr>
              </a:br>
              <a:r>
                <a:rPr lang="ru-RU" sz="2400" dirty="0">
                  <a:latin typeface="Montserrat" panose="00000500000000000000" pitchFamily="2" charset="-52"/>
                </a:rPr>
                <a:t>степени птоза</a:t>
              </a:r>
            </a:p>
          </p:txBody>
        </p:sp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D6DDE82C-0A37-2478-599A-E75CFD3880F7}"/>
                </a:ext>
              </a:extLst>
            </p:cNvPr>
            <p:cNvGrpSpPr/>
            <p:nvPr/>
          </p:nvGrpSpPr>
          <p:grpSpPr>
            <a:xfrm>
              <a:off x="550863" y="5709604"/>
              <a:ext cx="583179" cy="583179"/>
              <a:chOff x="550863" y="1445296"/>
              <a:chExt cx="1300798" cy="1300798"/>
            </a:xfrm>
          </p:grpSpPr>
          <p:grpSp>
            <p:nvGrpSpPr>
              <p:cNvPr id="34" name="Группа 33">
                <a:extLst>
                  <a:ext uri="{FF2B5EF4-FFF2-40B4-BE49-F238E27FC236}">
                    <a16:creationId xmlns:a16="http://schemas.microsoft.com/office/drawing/2014/main" id="{1625DF73-5B81-DFFA-2C07-80BABD5C2D98}"/>
                  </a:ext>
                </a:extLst>
              </p:cNvPr>
              <p:cNvGrpSpPr/>
              <p:nvPr/>
            </p:nvGrpSpPr>
            <p:grpSpPr>
              <a:xfrm>
                <a:off x="550863" y="1445296"/>
                <a:ext cx="1300798" cy="1300798"/>
                <a:chOff x="550862" y="920024"/>
                <a:chExt cx="770731" cy="770731"/>
              </a:xfrm>
            </p:grpSpPr>
            <p:sp>
              <p:nvSpPr>
                <p:cNvPr id="36" name="Овал 35">
                  <a:extLst>
                    <a:ext uri="{FF2B5EF4-FFF2-40B4-BE49-F238E27FC236}">
                      <a16:creationId xmlns:a16="http://schemas.microsoft.com/office/drawing/2014/main" id="{D24C522E-77E4-3C99-F173-C019A86F66CB}"/>
                    </a:ext>
                  </a:extLst>
                </p:cNvPr>
                <p:cNvSpPr/>
                <p:nvPr/>
              </p:nvSpPr>
              <p:spPr>
                <a:xfrm>
                  <a:off x="550862" y="920024"/>
                  <a:ext cx="770731" cy="770731"/>
                </a:xfrm>
                <a:prstGeom prst="ellipse">
                  <a:avLst/>
                </a:prstGeom>
                <a:noFill/>
                <a:ln>
                  <a:solidFill>
                    <a:srgbClr val="003C1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37" name="Овал 36">
                  <a:extLst>
                    <a:ext uri="{FF2B5EF4-FFF2-40B4-BE49-F238E27FC236}">
                      <a16:creationId xmlns:a16="http://schemas.microsoft.com/office/drawing/2014/main" id="{96EF714F-8FDE-E8A7-8CDC-84B2E80FCBF4}"/>
                    </a:ext>
                  </a:extLst>
                </p:cNvPr>
                <p:cNvSpPr/>
                <p:nvPr/>
              </p:nvSpPr>
              <p:spPr>
                <a:xfrm>
                  <a:off x="658016" y="1027178"/>
                  <a:ext cx="556422" cy="556422"/>
                </a:xfrm>
                <a:prstGeom prst="ellipse">
                  <a:avLst/>
                </a:prstGeom>
                <a:solidFill>
                  <a:srgbClr val="003C1E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5F9892A-6003-397F-EB81-470ED92F816B}"/>
                  </a:ext>
                </a:extLst>
              </p:cNvPr>
              <p:cNvSpPr txBox="1"/>
              <p:nvPr/>
            </p:nvSpPr>
            <p:spPr>
              <a:xfrm>
                <a:off x="916795" y="1580819"/>
                <a:ext cx="568930" cy="10297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ru-RU" sz="2400" b="1" dirty="0">
                    <a:solidFill>
                      <a:srgbClr val="003C1E"/>
                    </a:solidFill>
                    <a:latin typeface="Montserrat" panose="00000500000000000000" pitchFamily="2" charset="-52"/>
                  </a:rPr>
                  <a:t>5</a:t>
                </a:r>
              </a:p>
            </p:txBody>
          </p:sp>
        </p:grp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7271B7DB-7BAA-2A4F-2EDC-B382EA93753B}"/>
              </a:ext>
            </a:extLst>
          </p:cNvPr>
          <p:cNvGrpSpPr/>
          <p:nvPr/>
        </p:nvGrpSpPr>
        <p:grpSpPr>
          <a:xfrm>
            <a:off x="6577315" y="3512705"/>
            <a:ext cx="5063822" cy="583179"/>
            <a:chOff x="6577315" y="3512705"/>
            <a:chExt cx="5063822" cy="58317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937A6DC-9EC7-CDB2-D97F-2839008CA87C}"/>
                </a:ext>
              </a:extLst>
            </p:cNvPr>
            <p:cNvSpPr txBox="1"/>
            <p:nvPr/>
          </p:nvSpPr>
          <p:spPr>
            <a:xfrm>
              <a:off x="7287091" y="3573463"/>
              <a:ext cx="4354046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ru-RU" sz="2400" dirty="0">
                  <a:latin typeface="Montserrat" panose="00000500000000000000" pitchFamily="2" charset="-52"/>
                </a:rPr>
                <a:t>Увеличение плотности</a:t>
              </a:r>
            </a:p>
          </p:txBody>
        </p:sp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F3CAA3AE-799A-8449-7629-37DE40742679}"/>
                </a:ext>
              </a:extLst>
            </p:cNvPr>
            <p:cNvGrpSpPr/>
            <p:nvPr/>
          </p:nvGrpSpPr>
          <p:grpSpPr>
            <a:xfrm>
              <a:off x="6577315" y="3512705"/>
              <a:ext cx="583179" cy="583179"/>
              <a:chOff x="550863" y="1445296"/>
              <a:chExt cx="1300798" cy="1300798"/>
            </a:xfrm>
          </p:grpSpPr>
          <p:grpSp>
            <p:nvGrpSpPr>
              <p:cNvPr id="39" name="Группа 38">
                <a:extLst>
                  <a:ext uri="{FF2B5EF4-FFF2-40B4-BE49-F238E27FC236}">
                    <a16:creationId xmlns:a16="http://schemas.microsoft.com/office/drawing/2014/main" id="{39BC6A80-A9E1-5CBF-841E-CEB7CEC10862}"/>
                  </a:ext>
                </a:extLst>
              </p:cNvPr>
              <p:cNvGrpSpPr/>
              <p:nvPr/>
            </p:nvGrpSpPr>
            <p:grpSpPr>
              <a:xfrm>
                <a:off x="550863" y="1445296"/>
                <a:ext cx="1300798" cy="1300798"/>
                <a:chOff x="550862" y="920024"/>
                <a:chExt cx="770731" cy="770731"/>
              </a:xfrm>
            </p:grpSpPr>
            <p:sp>
              <p:nvSpPr>
                <p:cNvPr id="41" name="Овал 40">
                  <a:extLst>
                    <a:ext uri="{FF2B5EF4-FFF2-40B4-BE49-F238E27FC236}">
                      <a16:creationId xmlns:a16="http://schemas.microsoft.com/office/drawing/2014/main" id="{BA4FB90D-FC0B-8298-E993-32AEBD169593}"/>
                    </a:ext>
                  </a:extLst>
                </p:cNvPr>
                <p:cNvSpPr/>
                <p:nvPr/>
              </p:nvSpPr>
              <p:spPr>
                <a:xfrm>
                  <a:off x="550862" y="920024"/>
                  <a:ext cx="770731" cy="770731"/>
                </a:xfrm>
                <a:prstGeom prst="ellipse">
                  <a:avLst/>
                </a:prstGeom>
                <a:noFill/>
                <a:ln>
                  <a:solidFill>
                    <a:srgbClr val="003C1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42" name="Овал 41">
                  <a:extLst>
                    <a:ext uri="{FF2B5EF4-FFF2-40B4-BE49-F238E27FC236}">
                      <a16:creationId xmlns:a16="http://schemas.microsoft.com/office/drawing/2014/main" id="{302C5484-8974-1BCD-2FEB-94D683F15256}"/>
                    </a:ext>
                  </a:extLst>
                </p:cNvPr>
                <p:cNvSpPr/>
                <p:nvPr/>
              </p:nvSpPr>
              <p:spPr>
                <a:xfrm>
                  <a:off x="658016" y="1027178"/>
                  <a:ext cx="556422" cy="556422"/>
                </a:xfrm>
                <a:prstGeom prst="ellipse">
                  <a:avLst/>
                </a:prstGeom>
                <a:solidFill>
                  <a:srgbClr val="003C1E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8F12458-81D6-FAD4-1BC7-63C8CA339F1C}"/>
                  </a:ext>
                </a:extLst>
              </p:cNvPr>
              <p:cNvSpPr txBox="1"/>
              <p:nvPr/>
            </p:nvSpPr>
            <p:spPr>
              <a:xfrm>
                <a:off x="916795" y="1580819"/>
                <a:ext cx="568930" cy="10297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ru-RU" sz="2400" b="1" dirty="0">
                    <a:solidFill>
                      <a:srgbClr val="003C1E"/>
                    </a:solidFill>
                    <a:latin typeface="Montserrat" panose="00000500000000000000" pitchFamily="2" charset="-52"/>
                  </a:rPr>
                  <a:t>6</a:t>
                </a:r>
              </a:p>
            </p:txBody>
          </p:sp>
        </p:grpSp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0C01AD2A-5E14-D55F-30C5-5F5AF4FC6DCB}"/>
              </a:ext>
            </a:extLst>
          </p:cNvPr>
          <p:cNvGrpSpPr/>
          <p:nvPr/>
        </p:nvGrpSpPr>
        <p:grpSpPr>
          <a:xfrm>
            <a:off x="6577315" y="4280403"/>
            <a:ext cx="5063822" cy="583179"/>
            <a:chOff x="6577315" y="4280403"/>
            <a:chExt cx="5063822" cy="58317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4696EEE-3D6A-AD25-45BF-57528A3F9514}"/>
                </a:ext>
              </a:extLst>
            </p:cNvPr>
            <p:cNvSpPr txBox="1"/>
            <p:nvPr/>
          </p:nvSpPr>
          <p:spPr>
            <a:xfrm>
              <a:off x="7287091" y="4301356"/>
              <a:ext cx="4354046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ru-RU" sz="2400" dirty="0">
                  <a:latin typeface="Montserrat" panose="00000500000000000000" pitchFamily="2" charset="-52"/>
                </a:rPr>
                <a:t>Сокращение пор</a:t>
              </a:r>
            </a:p>
          </p:txBody>
        </p:sp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E0451F62-0502-C9EB-238D-F4E70DFB9821}"/>
                </a:ext>
              </a:extLst>
            </p:cNvPr>
            <p:cNvGrpSpPr/>
            <p:nvPr/>
          </p:nvGrpSpPr>
          <p:grpSpPr>
            <a:xfrm>
              <a:off x="6577315" y="4280403"/>
              <a:ext cx="583179" cy="583179"/>
              <a:chOff x="550863" y="1445296"/>
              <a:chExt cx="1300798" cy="1300798"/>
            </a:xfrm>
          </p:grpSpPr>
          <p:grpSp>
            <p:nvGrpSpPr>
              <p:cNvPr id="44" name="Группа 43">
                <a:extLst>
                  <a:ext uri="{FF2B5EF4-FFF2-40B4-BE49-F238E27FC236}">
                    <a16:creationId xmlns:a16="http://schemas.microsoft.com/office/drawing/2014/main" id="{9037B6F6-9D91-3383-8F4F-A1A9E4B10690}"/>
                  </a:ext>
                </a:extLst>
              </p:cNvPr>
              <p:cNvGrpSpPr/>
              <p:nvPr/>
            </p:nvGrpSpPr>
            <p:grpSpPr>
              <a:xfrm>
                <a:off x="550863" y="1445296"/>
                <a:ext cx="1300798" cy="1300798"/>
                <a:chOff x="550862" y="920024"/>
                <a:chExt cx="770731" cy="770731"/>
              </a:xfrm>
            </p:grpSpPr>
            <p:sp>
              <p:nvSpPr>
                <p:cNvPr id="46" name="Овал 45">
                  <a:extLst>
                    <a:ext uri="{FF2B5EF4-FFF2-40B4-BE49-F238E27FC236}">
                      <a16:creationId xmlns:a16="http://schemas.microsoft.com/office/drawing/2014/main" id="{875A30C1-8179-3641-87DB-61A83EA4573C}"/>
                    </a:ext>
                  </a:extLst>
                </p:cNvPr>
                <p:cNvSpPr/>
                <p:nvPr/>
              </p:nvSpPr>
              <p:spPr>
                <a:xfrm>
                  <a:off x="550862" y="920024"/>
                  <a:ext cx="770731" cy="770731"/>
                </a:xfrm>
                <a:prstGeom prst="ellipse">
                  <a:avLst/>
                </a:prstGeom>
                <a:noFill/>
                <a:ln>
                  <a:solidFill>
                    <a:srgbClr val="003C1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47" name="Овал 46">
                  <a:extLst>
                    <a:ext uri="{FF2B5EF4-FFF2-40B4-BE49-F238E27FC236}">
                      <a16:creationId xmlns:a16="http://schemas.microsoft.com/office/drawing/2014/main" id="{BC3E0704-C2EF-1A96-3BDF-2C2F6DE1B955}"/>
                    </a:ext>
                  </a:extLst>
                </p:cNvPr>
                <p:cNvSpPr/>
                <p:nvPr/>
              </p:nvSpPr>
              <p:spPr>
                <a:xfrm>
                  <a:off x="658016" y="1027178"/>
                  <a:ext cx="556422" cy="556422"/>
                </a:xfrm>
                <a:prstGeom prst="ellipse">
                  <a:avLst/>
                </a:prstGeom>
                <a:solidFill>
                  <a:srgbClr val="003C1E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ED3B9E29-2298-BD76-9BA8-6132C43D8006}"/>
                  </a:ext>
                </a:extLst>
              </p:cNvPr>
              <p:cNvSpPr txBox="1"/>
              <p:nvPr/>
            </p:nvSpPr>
            <p:spPr>
              <a:xfrm>
                <a:off x="916795" y="1580819"/>
                <a:ext cx="568930" cy="10297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ru-RU" sz="2400" b="1" dirty="0">
                    <a:solidFill>
                      <a:srgbClr val="003C1E"/>
                    </a:solidFill>
                    <a:latin typeface="Montserrat" panose="00000500000000000000" pitchFamily="2" charset="-52"/>
                  </a:rPr>
                  <a:t>7</a:t>
                </a:r>
              </a:p>
            </p:txBody>
          </p:sp>
        </p:grpSp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B6FE5B83-755A-87EA-F8A9-8C66E53D13E7}"/>
              </a:ext>
            </a:extLst>
          </p:cNvPr>
          <p:cNvGrpSpPr/>
          <p:nvPr/>
        </p:nvGrpSpPr>
        <p:grpSpPr>
          <a:xfrm>
            <a:off x="6577315" y="5029249"/>
            <a:ext cx="5063822" cy="602031"/>
            <a:chOff x="6577315" y="5029249"/>
            <a:chExt cx="5063822" cy="60203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371E4E4-A639-A15B-74DD-73BB101B0986}"/>
                </a:ext>
              </a:extLst>
            </p:cNvPr>
            <p:cNvSpPr txBox="1"/>
            <p:nvPr/>
          </p:nvSpPr>
          <p:spPr>
            <a:xfrm>
              <a:off x="7287091" y="5029249"/>
              <a:ext cx="4354046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ru-RU" sz="2400" dirty="0">
                  <a:latin typeface="Montserrat" panose="00000500000000000000" pitchFamily="2" charset="-52"/>
                </a:rPr>
                <a:t>Повышение тонуса кожи</a:t>
              </a:r>
            </a:p>
          </p:txBody>
        </p:sp>
        <p:grpSp>
          <p:nvGrpSpPr>
            <p:cNvPr id="48" name="Группа 47">
              <a:extLst>
                <a:ext uri="{FF2B5EF4-FFF2-40B4-BE49-F238E27FC236}">
                  <a16:creationId xmlns:a16="http://schemas.microsoft.com/office/drawing/2014/main" id="{9F331FE0-EA8C-221C-C34A-428E29D1EFEC}"/>
                </a:ext>
              </a:extLst>
            </p:cNvPr>
            <p:cNvGrpSpPr/>
            <p:nvPr/>
          </p:nvGrpSpPr>
          <p:grpSpPr>
            <a:xfrm>
              <a:off x="6577315" y="5048101"/>
              <a:ext cx="583179" cy="583179"/>
              <a:chOff x="550863" y="1445296"/>
              <a:chExt cx="1300798" cy="1300798"/>
            </a:xfrm>
          </p:grpSpPr>
          <p:grpSp>
            <p:nvGrpSpPr>
              <p:cNvPr id="49" name="Группа 48">
                <a:extLst>
                  <a:ext uri="{FF2B5EF4-FFF2-40B4-BE49-F238E27FC236}">
                    <a16:creationId xmlns:a16="http://schemas.microsoft.com/office/drawing/2014/main" id="{E1900159-8482-8B24-FF7A-54FBB0989647}"/>
                  </a:ext>
                </a:extLst>
              </p:cNvPr>
              <p:cNvGrpSpPr/>
              <p:nvPr/>
            </p:nvGrpSpPr>
            <p:grpSpPr>
              <a:xfrm>
                <a:off x="550863" y="1445296"/>
                <a:ext cx="1300798" cy="1300798"/>
                <a:chOff x="550862" y="920024"/>
                <a:chExt cx="770731" cy="770731"/>
              </a:xfrm>
            </p:grpSpPr>
            <p:sp>
              <p:nvSpPr>
                <p:cNvPr id="51" name="Овал 50">
                  <a:extLst>
                    <a:ext uri="{FF2B5EF4-FFF2-40B4-BE49-F238E27FC236}">
                      <a16:creationId xmlns:a16="http://schemas.microsoft.com/office/drawing/2014/main" id="{97616734-A886-0FB8-60EC-2B795738BA64}"/>
                    </a:ext>
                  </a:extLst>
                </p:cNvPr>
                <p:cNvSpPr/>
                <p:nvPr/>
              </p:nvSpPr>
              <p:spPr>
                <a:xfrm>
                  <a:off x="550862" y="920024"/>
                  <a:ext cx="770731" cy="770731"/>
                </a:xfrm>
                <a:prstGeom prst="ellipse">
                  <a:avLst/>
                </a:prstGeom>
                <a:noFill/>
                <a:ln>
                  <a:solidFill>
                    <a:srgbClr val="003C1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52" name="Овал 51">
                  <a:extLst>
                    <a:ext uri="{FF2B5EF4-FFF2-40B4-BE49-F238E27FC236}">
                      <a16:creationId xmlns:a16="http://schemas.microsoft.com/office/drawing/2014/main" id="{ED0636B4-60BA-10F9-4B5E-133FA3E25224}"/>
                    </a:ext>
                  </a:extLst>
                </p:cNvPr>
                <p:cNvSpPr/>
                <p:nvPr/>
              </p:nvSpPr>
              <p:spPr>
                <a:xfrm>
                  <a:off x="658016" y="1027178"/>
                  <a:ext cx="556422" cy="556422"/>
                </a:xfrm>
                <a:prstGeom prst="ellipse">
                  <a:avLst/>
                </a:prstGeom>
                <a:solidFill>
                  <a:srgbClr val="003C1E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62EE5ADA-7CE0-DF6F-5165-26AC47EA5F2E}"/>
                  </a:ext>
                </a:extLst>
              </p:cNvPr>
              <p:cNvSpPr txBox="1"/>
              <p:nvPr/>
            </p:nvSpPr>
            <p:spPr>
              <a:xfrm>
                <a:off x="916795" y="1580819"/>
                <a:ext cx="568930" cy="10297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ru-RU" sz="2400" b="1" dirty="0">
                    <a:solidFill>
                      <a:srgbClr val="003C1E"/>
                    </a:solidFill>
                    <a:latin typeface="Montserrat" panose="00000500000000000000" pitchFamily="2" charset="-52"/>
                  </a:rPr>
                  <a:t>8</a:t>
                </a:r>
              </a:p>
            </p:txBody>
          </p:sp>
        </p:grpSp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95751658-0FAF-799A-4491-88A7450BDDC4}"/>
              </a:ext>
            </a:extLst>
          </p:cNvPr>
          <p:cNvGrpSpPr/>
          <p:nvPr/>
        </p:nvGrpSpPr>
        <p:grpSpPr>
          <a:xfrm>
            <a:off x="6577315" y="5757142"/>
            <a:ext cx="5630558" cy="757130"/>
            <a:chOff x="6577315" y="5757142"/>
            <a:chExt cx="5630558" cy="75713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B1D1354-82B6-2FA4-8B8E-C0089B221014}"/>
                </a:ext>
              </a:extLst>
            </p:cNvPr>
            <p:cNvSpPr txBox="1"/>
            <p:nvPr/>
          </p:nvSpPr>
          <p:spPr>
            <a:xfrm>
              <a:off x="7287091" y="5757142"/>
              <a:ext cx="4920782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ru-RU" sz="2400" dirty="0">
                  <a:latin typeface="Montserrat" panose="00000500000000000000" pitchFamily="2" charset="-52"/>
                </a:rPr>
                <a:t>Улучшение контуров лица</a:t>
              </a:r>
              <a:br>
                <a:rPr lang="ru-RU" sz="2400" dirty="0">
                  <a:latin typeface="Montserrat" panose="00000500000000000000" pitchFamily="2" charset="-52"/>
                </a:rPr>
              </a:br>
              <a:r>
                <a:rPr lang="ru-RU" sz="2400" dirty="0">
                  <a:latin typeface="Montserrat" panose="00000500000000000000" pitchFamily="2" charset="-52"/>
                </a:rPr>
                <a:t>и линии овала лица</a:t>
              </a:r>
            </a:p>
          </p:txBody>
        </p:sp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7FACEFE9-4826-9318-CDE2-53E983C4F288}"/>
                </a:ext>
              </a:extLst>
            </p:cNvPr>
            <p:cNvGrpSpPr/>
            <p:nvPr/>
          </p:nvGrpSpPr>
          <p:grpSpPr>
            <a:xfrm>
              <a:off x="6577315" y="5815799"/>
              <a:ext cx="583179" cy="583179"/>
              <a:chOff x="550863" y="1445296"/>
              <a:chExt cx="1300798" cy="1300798"/>
            </a:xfrm>
          </p:grpSpPr>
          <p:grpSp>
            <p:nvGrpSpPr>
              <p:cNvPr id="54" name="Группа 53">
                <a:extLst>
                  <a:ext uri="{FF2B5EF4-FFF2-40B4-BE49-F238E27FC236}">
                    <a16:creationId xmlns:a16="http://schemas.microsoft.com/office/drawing/2014/main" id="{D864EE12-E383-97F6-A103-D31D9C966BF5}"/>
                  </a:ext>
                </a:extLst>
              </p:cNvPr>
              <p:cNvGrpSpPr/>
              <p:nvPr/>
            </p:nvGrpSpPr>
            <p:grpSpPr>
              <a:xfrm>
                <a:off x="550863" y="1445296"/>
                <a:ext cx="1300798" cy="1300798"/>
                <a:chOff x="550862" y="920024"/>
                <a:chExt cx="770731" cy="770731"/>
              </a:xfrm>
            </p:grpSpPr>
            <p:sp>
              <p:nvSpPr>
                <p:cNvPr id="56" name="Овал 55">
                  <a:extLst>
                    <a:ext uri="{FF2B5EF4-FFF2-40B4-BE49-F238E27FC236}">
                      <a16:creationId xmlns:a16="http://schemas.microsoft.com/office/drawing/2014/main" id="{A7AE0E06-D6EF-FE26-D27B-51B18A7BF3D6}"/>
                    </a:ext>
                  </a:extLst>
                </p:cNvPr>
                <p:cNvSpPr/>
                <p:nvPr/>
              </p:nvSpPr>
              <p:spPr>
                <a:xfrm>
                  <a:off x="550862" y="920024"/>
                  <a:ext cx="770731" cy="770731"/>
                </a:xfrm>
                <a:prstGeom prst="ellipse">
                  <a:avLst/>
                </a:prstGeom>
                <a:noFill/>
                <a:ln>
                  <a:solidFill>
                    <a:srgbClr val="003C1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57" name="Овал 56">
                  <a:extLst>
                    <a:ext uri="{FF2B5EF4-FFF2-40B4-BE49-F238E27FC236}">
                      <a16:creationId xmlns:a16="http://schemas.microsoft.com/office/drawing/2014/main" id="{219BC190-79FB-B12A-C7AB-04F60E13D7A5}"/>
                    </a:ext>
                  </a:extLst>
                </p:cNvPr>
                <p:cNvSpPr/>
                <p:nvPr/>
              </p:nvSpPr>
              <p:spPr>
                <a:xfrm>
                  <a:off x="658016" y="1027178"/>
                  <a:ext cx="556422" cy="556422"/>
                </a:xfrm>
                <a:prstGeom prst="ellipse">
                  <a:avLst/>
                </a:prstGeom>
                <a:solidFill>
                  <a:srgbClr val="003C1E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11FD4C70-360C-CA11-8733-12A68D9FD6AC}"/>
                  </a:ext>
                </a:extLst>
              </p:cNvPr>
              <p:cNvSpPr txBox="1"/>
              <p:nvPr/>
            </p:nvSpPr>
            <p:spPr>
              <a:xfrm>
                <a:off x="916795" y="1580819"/>
                <a:ext cx="568930" cy="10297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ru-RU" sz="2400" b="1" dirty="0">
                    <a:solidFill>
                      <a:srgbClr val="003C1E"/>
                    </a:solidFill>
                    <a:latin typeface="Montserrat" panose="00000500000000000000" pitchFamily="2" charset="-52"/>
                  </a:rPr>
                  <a:t>9</a:t>
                </a:r>
              </a:p>
            </p:txBody>
          </p:sp>
        </p:grpSp>
      </p:grpSp>
      <p:pic>
        <p:nvPicPr>
          <p:cNvPr id="61" name="Рисунок 60" descr="Изображение выглядит как человек, Человеческое лицо, в помещении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9C467591-E707-F6E4-915E-A20488C218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/>
        </p:blipFill>
        <p:spPr>
          <a:xfrm>
            <a:off x="8491645" y="-572428"/>
            <a:ext cx="3848582" cy="384858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3354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0704CF-A890-09EE-3E72-0678DB07D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90811B25-2EDB-FFB9-64A5-B1384EA9C9F6}"/>
              </a:ext>
            </a:extLst>
          </p:cNvPr>
          <p:cNvGrpSpPr/>
          <p:nvPr/>
        </p:nvGrpSpPr>
        <p:grpSpPr>
          <a:xfrm>
            <a:off x="-386739" y="-1165794"/>
            <a:ext cx="2403163" cy="2331587"/>
            <a:chOff x="8184091" y="5999440"/>
            <a:chExt cx="3267700" cy="3267700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4E71A591-8BA1-566B-5167-30F8C4957731}"/>
                </a:ext>
              </a:extLst>
            </p:cNvPr>
            <p:cNvSpPr/>
            <p:nvPr/>
          </p:nvSpPr>
          <p:spPr>
            <a:xfrm>
              <a:off x="8184091" y="5999440"/>
              <a:ext cx="3267700" cy="32677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6927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C945BBDB-C723-64CA-4459-434991CDBC6C}"/>
                </a:ext>
              </a:extLst>
            </p:cNvPr>
            <p:cNvSpPr/>
            <p:nvPr/>
          </p:nvSpPr>
          <p:spPr>
            <a:xfrm>
              <a:off x="8414687" y="6216199"/>
              <a:ext cx="2834183" cy="2834183"/>
            </a:xfrm>
            <a:prstGeom prst="ellipse">
              <a:avLst/>
            </a:prstGeom>
            <a:solidFill>
              <a:srgbClr val="6927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Рисунок 15" descr="Шабанова Алёна Анатольевна, врач-косметолог - 8 отзывов | Москва -  ПроДокторов">
            <a:extLst>
              <a:ext uri="{FF2B5EF4-FFF2-40B4-BE49-F238E27FC236}">
                <a16:creationId xmlns:a16="http://schemas.microsoft.com/office/drawing/2014/main" id="{CFD18A18-1171-384A-33F6-A9EEAD2D0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" t="7186" r="1920" b="587"/>
          <a:stretch>
            <a:fillRect/>
          </a:stretch>
        </p:blipFill>
        <p:spPr bwMode="auto">
          <a:xfrm>
            <a:off x="444564" y="1777173"/>
            <a:ext cx="3993266" cy="3993267"/>
          </a:xfrm>
          <a:custGeom>
            <a:avLst/>
            <a:gdLst>
              <a:gd name="connsiteX0" fmla="*/ 2718767 w 5437533"/>
              <a:gd name="connsiteY0" fmla="*/ 0 h 5437534"/>
              <a:gd name="connsiteX1" fmla="*/ 5437533 w 5437533"/>
              <a:gd name="connsiteY1" fmla="*/ 2718767 h 5437534"/>
              <a:gd name="connsiteX2" fmla="*/ 2718767 w 5437533"/>
              <a:gd name="connsiteY2" fmla="*/ 5437534 h 5437534"/>
              <a:gd name="connsiteX3" fmla="*/ 0 w 5437533"/>
              <a:gd name="connsiteY3" fmla="*/ 2718767 h 5437534"/>
              <a:gd name="connsiteX4" fmla="*/ 2718767 w 5437533"/>
              <a:gd name="connsiteY4" fmla="*/ 0 h 5437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37533" h="5437534">
                <a:moveTo>
                  <a:pt x="2718767" y="0"/>
                </a:moveTo>
                <a:cubicBezTo>
                  <a:pt x="4220301" y="0"/>
                  <a:pt x="5437533" y="1217233"/>
                  <a:pt x="5437533" y="2718767"/>
                </a:cubicBezTo>
                <a:cubicBezTo>
                  <a:pt x="5437533" y="4220301"/>
                  <a:pt x="4220301" y="5437534"/>
                  <a:pt x="2718767" y="5437534"/>
                </a:cubicBezTo>
                <a:cubicBezTo>
                  <a:pt x="1217233" y="5437534"/>
                  <a:pt x="0" y="4220301"/>
                  <a:pt x="0" y="2718767"/>
                </a:cubicBezTo>
                <a:cubicBezTo>
                  <a:pt x="0" y="1217233"/>
                  <a:pt x="1217233" y="0"/>
                  <a:pt x="2718767" y="0"/>
                </a:cubicBezTo>
                <a:close/>
              </a:path>
            </a:pathLst>
          </a:custGeom>
          <a:noFill/>
          <a:ln w="19050">
            <a:solidFill>
              <a:srgbClr val="003C1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3D0E31E-FF55-D37A-DAEF-84FCE022AC5D}"/>
              </a:ext>
            </a:extLst>
          </p:cNvPr>
          <p:cNvSpPr txBox="1"/>
          <p:nvPr/>
        </p:nvSpPr>
        <p:spPr>
          <a:xfrm>
            <a:off x="5126946" y="3428999"/>
            <a:ext cx="64411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3C1E"/>
              </a:buClr>
              <a:defRPr/>
            </a:pPr>
            <a:r>
              <a:rPr lang="ru-RU" sz="2400" dirty="0">
                <a:solidFill>
                  <a:prstClr val="black"/>
                </a:solidFill>
                <a:latin typeface="Montserrat" panose="00000500000000000000" pitchFamily="2" charset="-52"/>
              </a:rPr>
              <a:t>Врач дерматолог, трихолог, Сертифицированный тренер</a:t>
            </a:r>
            <a:br>
              <a:rPr lang="ru-RU" sz="2400" dirty="0">
                <a:solidFill>
                  <a:prstClr val="black"/>
                </a:solidFill>
                <a:latin typeface="Montserrat" panose="00000500000000000000" pitchFamily="2" charset="-52"/>
              </a:rPr>
            </a:br>
            <a:r>
              <a:rPr lang="ru-RU" sz="2400" dirty="0">
                <a:solidFill>
                  <a:prstClr val="black"/>
                </a:solidFill>
                <a:latin typeface="Montserrat" panose="00000500000000000000" pitchFamily="2" charset="-52"/>
              </a:rPr>
              <a:t>по брендам </a:t>
            </a:r>
            <a:r>
              <a:rPr lang="en-US" sz="2400" dirty="0">
                <a:solidFill>
                  <a:prstClr val="black"/>
                </a:solidFill>
                <a:latin typeface="Montserrat" panose="00000500000000000000" pitchFamily="2" charset="-52"/>
              </a:rPr>
              <a:t>Plinest,</a:t>
            </a:r>
            <a:r>
              <a:rPr lang="ru-RU" sz="2400" dirty="0">
                <a:solidFill>
                  <a:prstClr val="black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Montserrat" panose="00000500000000000000" pitchFamily="2" charset="-52"/>
              </a:rPr>
              <a:t>Ersaless</a:t>
            </a:r>
            <a:r>
              <a:rPr lang="en-US" sz="2400" dirty="0">
                <a:solidFill>
                  <a:prstClr val="black"/>
                </a:solidFill>
                <a:latin typeface="Montserrat" panose="00000500000000000000" pitchFamily="2" charset="-52"/>
              </a:rPr>
              <a:t> </a:t>
            </a:r>
            <a:endParaRPr lang="ru-RU" sz="2400" dirty="0">
              <a:solidFill>
                <a:prstClr val="black"/>
              </a:solidFill>
              <a:latin typeface="Montserrat" panose="00000500000000000000" pitchFamily="2" charset="-5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2A3539-5240-88D9-80D1-8DC1EEA3297C}"/>
              </a:ext>
            </a:extLst>
          </p:cNvPr>
          <p:cNvSpPr txBox="1"/>
          <p:nvPr/>
        </p:nvSpPr>
        <p:spPr>
          <a:xfrm>
            <a:off x="5126946" y="2228670"/>
            <a:ext cx="64411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4000" b="1" dirty="0">
                <a:solidFill>
                  <a:srgbClr val="692733"/>
                </a:solidFill>
                <a:latin typeface="Montserrat" panose="00000500000000000000" pitchFamily="2" charset="-52"/>
              </a:rPr>
              <a:t>Шабанова Алёна Анатольевна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556832-E875-0EAC-E7EB-3744835F66BB}"/>
              </a:ext>
            </a:extLst>
          </p:cNvPr>
          <p:cNvSpPr txBox="1"/>
          <p:nvPr/>
        </p:nvSpPr>
        <p:spPr>
          <a:xfrm>
            <a:off x="5126946" y="4675628"/>
            <a:ext cx="2292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52"/>
              </a:rPr>
              <a:t>г. Москва</a:t>
            </a:r>
          </a:p>
        </p:txBody>
      </p:sp>
    </p:spTree>
    <p:extLst>
      <p:ext uri="{BB962C8B-B14F-4D97-AF65-F5344CB8AC3E}">
        <p14:creationId xmlns:p14="http://schemas.microsoft.com/office/powerpoint/2010/main" val="41902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4">
            <a:extLst>
              <a:ext uri="{FF2B5EF4-FFF2-40B4-BE49-F238E27FC236}">
                <a16:creationId xmlns:a16="http://schemas.microsoft.com/office/drawing/2014/main" id="{BD6F5B4A-36D5-2CBF-5AE8-90B64AB6F5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r="2100" b="2572"/>
          <a:stretch/>
        </p:blipFill>
        <p:spPr>
          <a:xfrm>
            <a:off x="550863" y="2856174"/>
            <a:ext cx="2740977" cy="3560501"/>
          </a:xfrm>
          <a:prstGeom prst="round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436872-2914-2044-76AE-E05D2262A2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487" t="7103" r="4779"/>
          <a:stretch/>
        </p:blipFill>
        <p:spPr>
          <a:xfrm>
            <a:off x="3420958" y="2846149"/>
            <a:ext cx="2346960" cy="3560502"/>
          </a:xfrm>
          <a:prstGeom prst="roundRect">
            <a:avLst>
              <a:gd name="adj" fmla="val 17316"/>
            </a:avLst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DEC23A0-874B-6C25-B34D-77835C5F0FF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666" t="6823" r="2547"/>
          <a:stretch/>
        </p:blipFill>
        <p:spPr>
          <a:xfrm>
            <a:off x="6241138" y="2856174"/>
            <a:ext cx="2544808" cy="3564004"/>
          </a:xfrm>
          <a:prstGeom prst="round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9172BAE-96F6-6C97-FCAC-F11F351BBC5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171" t="7509" r="9463"/>
          <a:stretch/>
        </p:blipFill>
        <p:spPr>
          <a:xfrm>
            <a:off x="8932460" y="2844436"/>
            <a:ext cx="2591598" cy="3560502"/>
          </a:xfrm>
          <a:prstGeom prst="round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A4ECEF-448C-629C-BE49-D2D0BBE163E8}"/>
              </a:ext>
            </a:extLst>
          </p:cNvPr>
          <p:cNvSpPr txBox="1"/>
          <p:nvPr/>
        </p:nvSpPr>
        <p:spPr>
          <a:xfrm>
            <a:off x="424844" y="346679"/>
            <a:ext cx="4876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chemeClr val="bg1">
                    <a:lumMod val="50000"/>
                  </a:schemeClr>
                </a:solidFill>
                <a:latin typeface="Montserrat" pitchFamily="2" charset="-52"/>
                <a:cs typeface="Arial" panose="020B0604020202020204" pitchFamily="34" charset="0"/>
              </a:rPr>
              <a:t>Пациентка, 33 года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790447-7BFA-5D9F-E085-F6FD75BA6352}"/>
              </a:ext>
            </a:extLst>
          </p:cNvPr>
          <p:cNvSpPr txBox="1"/>
          <p:nvPr/>
        </p:nvSpPr>
        <p:spPr>
          <a:xfrm>
            <a:off x="424844" y="1146141"/>
            <a:ext cx="3350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692733"/>
                </a:solidFill>
                <a:latin typeface="Montserrat" panose="00000500000000000000" pitchFamily="2" charset="-52"/>
              </a:rPr>
              <a:t>Жалобы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BD349E-5556-95D6-6149-20777C18B3E8}"/>
              </a:ext>
            </a:extLst>
          </p:cNvPr>
          <p:cNvSpPr txBox="1"/>
          <p:nvPr/>
        </p:nvSpPr>
        <p:spPr>
          <a:xfrm>
            <a:off x="424845" y="1584427"/>
            <a:ext cx="3350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dirty="0">
                <a:latin typeface="Montserrat" panose="00000500000000000000" pitchFamily="2" charset="-52"/>
              </a:rPr>
              <a:t>Гиперпигментация</a:t>
            </a: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87B68E66-4984-4907-D7F6-96E409BD7F89}"/>
              </a:ext>
            </a:extLst>
          </p:cNvPr>
          <p:cNvGrpSpPr/>
          <p:nvPr/>
        </p:nvGrpSpPr>
        <p:grpSpPr>
          <a:xfrm>
            <a:off x="6223869" y="346382"/>
            <a:ext cx="6135771" cy="2330832"/>
            <a:chOff x="5147925" y="750644"/>
            <a:chExt cx="6135771" cy="233083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B45CEAF-8AAC-0642-B365-27CA86AA3C53}"/>
                </a:ext>
              </a:extLst>
            </p:cNvPr>
            <p:cNvSpPr txBox="1"/>
            <p:nvPr/>
          </p:nvSpPr>
          <p:spPr>
            <a:xfrm>
              <a:off x="5147925" y="1307284"/>
              <a:ext cx="49993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ru-RU" sz="2400" b="1" dirty="0">
                  <a:latin typeface="Montserrat" panose="00000500000000000000" pitchFamily="2" charset="-52"/>
                </a:rPr>
                <a:t>Комбинированная терапия</a:t>
              </a:r>
              <a:r>
                <a:rPr lang="ru-RU" sz="2400" dirty="0">
                  <a:latin typeface="Montserrat" panose="00000500000000000000" pitchFamily="2" charset="-52"/>
                </a:rPr>
                <a:t>: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8C874B8-2CC0-EF0B-3617-6E627BA9EEEB}"/>
                </a:ext>
              </a:extLst>
            </p:cNvPr>
            <p:cNvSpPr txBox="1"/>
            <p:nvPr/>
          </p:nvSpPr>
          <p:spPr>
            <a:xfrm>
              <a:off x="5147925" y="750644"/>
              <a:ext cx="33501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ru-RU" sz="2800" b="1" dirty="0">
                  <a:solidFill>
                    <a:srgbClr val="003C1E"/>
                  </a:solidFill>
                  <a:latin typeface="Montserrat" panose="00000500000000000000" pitchFamily="2" charset="-52"/>
                </a:rPr>
                <a:t>Выполнено</a:t>
              </a:r>
            </a:p>
          </p:txBody>
        </p: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2B37F62E-3250-5244-3B7F-8527823CD667}"/>
                </a:ext>
              </a:extLst>
            </p:cNvPr>
            <p:cNvGrpSpPr/>
            <p:nvPr/>
          </p:nvGrpSpPr>
          <p:grpSpPr>
            <a:xfrm>
              <a:off x="5226494" y="1802409"/>
              <a:ext cx="5341380" cy="461665"/>
              <a:chOff x="5226494" y="1802409"/>
              <a:chExt cx="5341380" cy="461665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8343174-8198-B3EA-E29C-60CEA451C92B}"/>
                  </a:ext>
                </a:extLst>
              </p:cNvPr>
              <p:cNvSpPr txBox="1"/>
              <p:nvPr/>
            </p:nvSpPr>
            <p:spPr>
              <a:xfrm>
                <a:off x="5568549" y="1802409"/>
                <a:ext cx="499932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ru-RU" sz="2400" dirty="0" err="1">
                    <a:latin typeface="Montserrat" panose="00000500000000000000" pitchFamily="2" charset="-52"/>
                  </a:rPr>
                  <a:t>Плинест</a:t>
                </a:r>
                <a:r>
                  <a:rPr lang="ru-RU" sz="2400" dirty="0">
                    <a:latin typeface="Montserrat" panose="00000500000000000000" pitchFamily="2" charset="-52"/>
                  </a:rPr>
                  <a:t> + фототерапия</a:t>
                </a:r>
              </a:p>
            </p:txBody>
          </p:sp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8F1CFF04-2256-E266-D5CD-4035216DD4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226494" y="1892268"/>
                <a:ext cx="286810" cy="286810"/>
              </a:xfrm>
              <a:prstGeom prst="rect">
                <a:avLst/>
              </a:prstGeom>
            </p:spPr>
          </p:pic>
        </p:grpSp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50906A74-3CCA-A08F-17E6-D4BB6AA29214}"/>
                </a:ext>
              </a:extLst>
            </p:cNvPr>
            <p:cNvGrpSpPr/>
            <p:nvPr/>
          </p:nvGrpSpPr>
          <p:grpSpPr>
            <a:xfrm>
              <a:off x="5226494" y="2250479"/>
              <a:ext cx="6057202" cy="830997"/>
              <a:chOff x="5226494" y="2250479"/>
              <a:chExt cx="6057202" cy="830997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294234E-0FD4-17CE-37C6-F820564331FC}"/>
                  </a:ext>
                </a:extLst>
              </p:cNvPr>
              <p:cNvSpPr txBox="1"/>
              <p:nvPr/>
            </p:nvSpPr>
            <p:spPr>
              <a:xfrm>
                <a:off x="5568549" y="2250479"/>
                <a:ext cx="571514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ru-RU" sz="2400" dirty="0" err="1">
                    <a:latin typeface="Montserrat" panose="00000500000000000000" pitchFamily="2" charset="-52"/>
                  </a:rPr>
                  <a:t>Микроигольчатый</a:t>
                </a:r>
                <a:r>
                  <a:rPr lang="ru-RU" sz="2400" dirty="0">
                    <a:latin typeface="Montserrat" panose="00000500000000000000" pitchFamily="2" charset="-52"/>
                  </a:rPr>
                  <a:t> </a:t>
                </a:r>
                <a:r>
                  <a:rPr lang="en-US" sz="2400" dirty="0">
                    <a:latin typeface="Montserrat" panose="00000500000000000000" pitchFamily="2" charset="-52"/>
                  </a:rPr>
                  <a:t>RF</a:t>
                </a:r>
                <a:r>
                  <a:rPr lang="ru-RU" sz="2400" dirty="0">
                    <a:latin typeface="Montserrat" panose="00000500000000000000" pitchFamily="2" charset="-52"/>
                  </a:rPr>
                  <a:t> +</a:t>
                </a:r>
                <a:br>
                  <a:rPr lang="ru-RU" sz="2400" dirty="0">
                    <a:latin typeface="Montserrat" panose="00000500000000000000" pitchFamily="2" charset="-52"/>
                  </a:rPr>
                </a:br>
                <a:r>
                  <a:rPr lang="ru-RU" sz="2400" dirty="0" err="1">
                    <a:latin typeface="Montserrat" panose="00000500000000000000" pitchFamily="2" charset="-52"/>
                  </a:rPr>
                  <a:t>экзосомы</a:t>
                </a:r>
                <a:r>
                  <a:rPr lang="ru-RU" sz="2400" dirty="0">
                    <a:latin typeface="Montserrat" panose="00000500000000000000" pitchFamily="2" charset="-52"/>
                  </a:rPr>
                  <a:t> </a:t>
                </a:r>
                <a:r>
                  <a:rPr lang="ru-RU" sz="2400" dirty="0" err="1">
                    <a:latin typeface="Montserrat" panose="00000500000000000000" pitchFamily="2" charset="-52"/>
                  </a:rPr>
                  <a:t>Эрсалесс</a:t>
                </a:r>
                <a:endParaRPr lang="ru-RU" sz="2400" dirty="0">
                  <a:latin typeface="Montserrat" panose="00000500000000000000" pitchFamily="2" charset="-52"/>
                </a:endParaRPr>
              </a:p>
            </p:txBody>
          </p:sp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FAC304E2-68F9-8048-DF07-132B896A5B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226494" y="2363615"/>
                <a:ext cx="286810" cy="28681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27152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4">
            <a:extLst>
              <a:ext uri="{FF2B5EF4-FFF2-40B4-BE49-F238E27FC236}">
                <a16:creationId xmlns:a16="http://schemas.microsoft.com/office/drawing/2014/main" id="{244CC6AA-8C3C-7994-2CE7-0928086E3E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045" t="3175" r="5826" b="3704"/>
          <a:stretch/>
        </p:blipFill>
        <p:spPr>
          <a:xfrm>
            <a:off x="550863" y="2525041"/>
            <a:ext cx="2731989" cy="3891634"/>
          </a:xfrm>
          <a:prstGeom prst="roundRect">
            <a:avLst>
              <a:gd name="adj" fmla="val 9415"/>
            </a:avLst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959EEB-73AA-6B5C-EB97-6B010E1818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727" t="3754" r="5543" b="3247"/>
          <a:stretch/>
        </p:blipFill>
        <p:spPr>
          <a:xfrm>
            <a:off x="6421989" y="2525039"/>
            <a:ext cx="2770284" cy="3891635"/>
          </a:xfrm>
          <a:prstGeom prst="roundRect">
            <a:avLst>
              <a:gd name="adj" fmla="val 10066"/>
            </a:avLst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B5D7906-B097-9811-0880-C8E8A221A68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408" r="17816" b="2593"/>
          <a:stretch/>
        </p:blipFill>
        <p:spPr>
          <a:xfrm>
            <a:off x="3396396" y="2525041"/>
            <a:ext cx="2419178" cy="3891634"/>
          </a:xfrm>
          <a:prstGeom prst="roundRect">
            <a:avLst>
              <a:gd name="adj" fmla="val 8477"/>
            </a:avLst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5B1AEC-2A9F-12D0-DE7F-156281BD642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446" t="11640" r="7657"/>
          <a:stretch/>
        </p:blipFill>
        <p:spPr>
          <a:xfrm>
            <a:off x="9267522" y="2525039"/>
            <a:ext cx="2300591" cy="3891635"/>
          </a:xfrm>
          <a:prstGeom prst="roundRect">
            <a:avLst>
              <a:gd name="adj" fmla="val 10705"/>
            </a:avLst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FCD14E-79EC-EA56-8991-D711C9B6EF65}"/>
              </a:ext>
            </a:extLst>
          </p:cNvPr>
          <p:cNvSpPr txBox="1"/>
          <p:nvPr/>
        </p:nvSpPr>
        <p:spPr>
          <a:xfrm>
            <a:off x="401985" y="340538"/>
            <a:ext cx="4146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chemeClr val="bg1">
                    <a:lumMod val="50000"/>
                  </a:schemeClr>
                </a:solidFill>
                <a:latin typeface="Montserrat" pitchFamily="2" charset="-52"/>
                <a:cs typeface="Arial" panose="020B0604020202020204" pitchFamily="34" charset="0"/>
              </a:rPr>
              <a:t>Пациентка, 32 года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67DCEE-D8FE-9E52-DB39-C2881BEB6F84}"/>
              </a:ext>
            </a:extLst>
          </p:cNvPr>
          <p:cNvSpPr txBox="1"/>
          <p:nvPr/>
        </p:nvSpPr>
        <p:spPr>
          <a:xfrm>
            <a:off x="447705" y="964786"/>
            <a:ext cx="496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692733"/>
                </a:solidFill>
                <a:latin typeface="Montserrat" panose="00000500000000000000" pitchFamily="2" charset="-52"/>
              </a:rPr>
              <a:t>Жалобы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AAFD28-56D1-D348-C224-02EDD6F9C823}"/>
              </a:ext>
            </a:extLst>
          </p:cNvPr>
          <p:cNvSpPr txBox="1"/>
          <p:nvPr/>
        </p:nvSpPr>
        <p:spPr>
          <a:xfrm>
            <a:off x="435868" y="1407871"/>
            <a:ext cx="49654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dirty="0" err="1">
                <a:latin typeface="Montserrat" panose="00000500000000000000" pitchFamily="2" charset="-52"/>
              </a:rPr>
              <a:t>Розацеа</a:t>
            </a:r>
            <a:r>
              <a:rPr lang="ru-RU" sz="2400" dirty="0">
                <a:latin typeface="Montserrat" panose="00000500000000000000" pitchFamily="2" charset="-52"/>
              </a:rPr>
              <a:t>, рубцы пост акне,  </a:t>
            </a:r>
            <a:r>
              <a:rPr lang="ru-RU" sz="2400" dirty="0" err="1">
                <a:latin typeface="Montserrat" panose="00000500000000000000" pitchFamily="2" charset="-52"/>
              </a:rPr>
              <a:t>дермальные</a:t>
            </a:r>
            <a:r>
              <a:rPr lang="ru-RU" sz="2400" dirty="0">
                <a:latin typeface="Montserrat" panose="00000500000000000000" pitchFamily="2" charset="-52"/>
              </a:rPr>
              <a:t> заломы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64C22D-60FC-BD1B-2971-EDB39CCBE34B}"/>
              </a:ext>
            </a:extLst>
          </p:cNvPr>
          <p:cNvSpPr txBox="1"/>
          <p:nvPr/>
        </p:nvSpPr>
        <p:spPr>
          <a:xfrm>
            <a:off x="6375588" y="1468054"/>
            <a:ext cx="6008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 dirty="0">
                <a:latin typeface="Montserrat" panose="00000500000000000000" pitchFamily="2" charset="-52"/>
              </a:rPr>
              <a:t>2 процедуры </a:t>
            </a:r>
            <a:r>
              <a:rPr lang="en-US" sz="2400" b="1" dirty="0" err="1">
                <a:latin typeface="Montserrat" panose="00000500000000000000" pitchFamily="2" charset="-52"/>
              </a:rPr>
              <a:t>Ersaless</a:t>
            </a:r>
            <a:r>
              <a:rPr lang="en-US" sz="2400" b="1" dirty="0">
                <a:latin typeface="Montserrat" panose="00000500000000000000" pitchFamily="2" charset="-52"/>
              </a:rPr>
              <a:t> </a:t>
            </a:r>
            <a:r>
              <a:rPr lang="en-US" sz="2400" b="1" dirty="0" err="1">
                <a:latin typeface="Montserrat" panose="00000500000000000000" pitchFamily="2" charset="-52"/>
              </a:rPr>
              <a:t>InfoSysI</a:t>
            </a:r>
            <a:r>
              <a:rPr lang="en-US" sz="2400" b="1" dirty="0">
                <a:latin typeface="Montserrat" panose="00000500000000000000" pitchFamily="2" charset="-52"/>
              </a:rPr>
              <a:t> </a:t>
            </a:r>
            <a:endParaRPr lang="ru-RU" sz="2400" b="1" dirty="0">
              <a:latin typeface="Montserrat" panose="00000500000000000000" pitchFamily="2" charset="-5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37DCD6-482F-66B5-680D-EBF6BA9F2EB7}"/>
              </a:ext>
            </a:extLst>
          </p:cNvPr>
          <p:cNvSpPr txBox="1"/>
          <p:nvPr/>
        </p:nvSpPr>
        <p:spPr>
          <a:xfrm>
            <a:off x="6364332" y="964786"/>
            <a:ext cx="4026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003C1E"/>
                </a:solidFill>
                <a:latin typeface="Montserrat" panose="00000500000000000000" pitchFamily="2" charset="-52"/>
              </a:rPr>
              <a:t>Выполнено</a:t>
            </a:r>
          </a:p>
        </p:txBody>
      </p:sp>
    </p:spTree>
    <p:extLst>
      <p:ext uri="{BB962C8B-B14F-4D97-AF65-F5344CB8AC3E}">
        <p14:creationId xmlns:p14="http://schemas.microsoft.com/office/powerpoint/2010/main" val="362331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7F752-3C69-C166-BBB6-228B7F985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BCD53F68-9351-E8F0-5FED-6A5CC7AD331C}"/>
              </a:ext>
            </a:extLst>
          </p:cNvPr>
          <p:cNvGrpSpPr/>
          <p:nvPr/>
        </p:nvGrpSpPr>
        <p:grpSpPr>
          <a:xfrm>
            <a:off x="-386739" y="-1165794"/>
            <a:ext cx="2403163" cy="2331587"/>
            <a:chOff x="8184091" y="5999440"/>
            <a:chExt cx="3267700" cy="3267700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2CFC3AA7-AFDF-FD82-9747-A64E09976757}"/>
                </a:ext>
              </a:extLst>
            </p:cNvPr>
            <p:cNvSpPr/>
            <p:nvPr/>
          </p:nvSpPr>
          <p:spPr>
            <a:xfrm>
              <a:off x="8184091" y="5999440"/>
              <a:ext cx="3267700" cy="32677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6927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9199B0D7-A2C0-2F15-B98A-DCF39CBFFEEC}"/>
                </a:ext>
              </a:extLst>
            </p:cNvPr>
            <p:cNvSpPr/>
            <p:nvPr/>
          </p:nvSpPr>
          <p:spPr>
            <a:xfrm>
              <a:off x="8414687" y="6216199"/>
              <a:ext cx="2834183" cy="2834183"/>
            </a:xfrm>
            <a:prstGeom prst="ellipse">
              <a:avLst/>
            </a:prstGeom>
            <a:solidFill>
              <a:srgbClr val="6927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17C0873-29EE-ADC6-4D2F-3DDF065C4716}"/>
              </a:ext>
            </a:extLst>
          </p:cNvPr>
          <p:cNvSpPr txBox="1"/>
          <p:nvPr/>
        </p:nvSpPr>
        <p:spPr>
          <a:xfrm>
            <a:off x="5126946" y="3428999"/>
            <a:ext cx="64411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1E"/>
              </a:buClr>
              <a:buSzTx/>
              <a:tabLst/>
              <a:defRPr/>
            </a:pPr>
            <a:r>
              <a:rPr lang="ru-RU" sz="2400" dirty="0">
                <a:solidFill>
                  <a:prstClr val="black"/>
                </a:solidFill>
                <a:latin typeface="Montserrat" panose="00000500000000000000" pitchFamily="2" charset="-52"/>
              </a:rPr>
              <a:t>Врач дерматолог-косметолог, Сертифицированный тренер</a:t>
            </a:r>
            <a:br>
              <a:rPr lang="ru-RU" sz="2400" dirty="0">
                <a:solidFill>
                  <a:prstClr val="black"/>
                </a:solidFill>
                <a:latin typeface="Montserrat" panose="00000500000000000000" pitchFamily="2" charset="-52"/>
              </a:rPr>
            </a:br>
            <a:r>
              <a:rPr lang="ru-RU" sz="2400" dirty="0">
                <a:solidFill>
                  <a:prstClr val="black"/>
                </a:solidFill>
                <a:latin typeface="Montserrat" panose="00000500000000000000" pitchFamily="2" charset="-52"/>
              </a:rPr>
              <a:t>по брендам </a:t>
            </a:r>
            <a:r>
              <a:rPr lang="en-US" sz="2400" dirty="0">
                <a:solidFill>
                  <a:prstClr val="black"/>
                </a:solidFill>
                <a:latin typeface="Montserrat" panose="00000500000000000000" pitchFamily="2" charset="-52"/>
              </a:rPr>
              <a:t>Plinest,</a:t>
            </a:r>
            <a:r>
              <a:rPr lang="ru-RU" sz="2400" dirty="0">
                <a:solidFill>
                  <a:prstClr val="black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Montserrat" panose="00000500000000000000" pitchFamily="2" charset="-52"/>
              </a:rPr>
              <a:t>Ersaless</a:t>
            </a:r>
            <a:r>
              <a:rPr lang="en-US" sz="2400" dirty="0">
                <a:solidFill>
                  <a:prstClr val="black"/>
                </a:solidFill>
                <a:latin typeface="Montserrat" panose="00000500000000000000" pitchFamily="2" charset="-52"/>
              </a:rPr>
              <a:t> </a:t>
            </a:r>
            <a:endParaRPr lang="ru-RU" sz="2400" dirty="0">
              <a:solidFill>
                <a:prstClr val="black"/>
              </a:solidFill>
              <a:latin typeface="Montserrat" panose="00000500000000000000" pitchFamily="2" charset="-5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07FA13-DCF9-2CBF-ED62-E5EA152FB4A2}"/>
              </a:ext>
            </a:extLst>
          </p:cNvPr>
          <p:cNvSpPr txBox="1"/>
          <p:nvPr/>
        </p:nvSpPr>
        <p:spPr>
          <a:xfrm>
            <a:off x="5126946" y="2228670"/>
            <a:ext cx="64411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4000" b="1" dirty="0">
                <a:solidFill>
                  <a:srgbClr val="692733"/>
                </a:solidFill>
                <a:latin typeface="Montserrat" panose="00000500000000000000" pitchFamily="2" charset="-52"/>
              </a:rPr>
              <a:t>Садовникова Жанна Викторовна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51D900-3FB7-E644-38F3-D07097441131}"/>
              </a:ext>
            </a:extLst>
          </p:cNvPr>
          <p:cNvSpPr txBox="1"/>
          <p:nvPr/>
        </p:nvSpPr>
        <p:spPr>
          <a:xfrm>
            <a:off x="5126946" y="4675628"/>
            <a:ext cx="1606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52"/>
              </a:rPr>
              <a:t>г. Уфа</a:t>
            </a:r>
          </a:p>
        </p:txBody>
      </p:sp>
      <p:pic>
        <p:nvPicPr>
          <p:cNvPr id="16" name="Рисунок 15" descr="Садовникова Жанна Викторовна, врач-косметолог - отзывы | Уфа ...">
            <a:extLst>
              <a:ext uri="{FF2B5EF4-FFF2-40B4-BE49-F238E27FC236}">
                <a16:creationId xmlns:a16="http://schemas.microsoft.com/office/drawing/2014/main" id="{E94B3E52-E91A-6DBE-0F19-1248CDFAB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" t="5961" r="2563"/>
          <a:stretch>
            <a:fillRect/>
          </a:stretch>
        </p:blipFill>
        <p:spPr bwMode="auto">
          <a:xfrm>
            <a:off x="550863" y="1413010"/>
            <a:ext cx="4031981" cy="4031979"/>
          </a:xfrm>
          <a:custGeom>
            <a:avLst/>
            <a:gdLst>
              <a:gd name="connsiteX0" fmla="*/ 1834471 w 3668942"/>
              <a:gd name="connsiteY0" fmla="*/ 0 h 3668940"/>
              <a:gd name="connsiteX1" fmla="*/ 3668942 w 3668942"/>
              <a:gd name="connsiteY1" fmla="*/ 1834470 h 3668940"/>
              <a:gd name="connsiteX2" fmla="*/ 1834471 w 3668942"/>
              <a:gd name="connsiteY2" fmla="*/ 3668940 h 3668940"/>
              <a:gd name="connsiteX3" fmla="*/ 0 w 3668942"/>
              <a:gd name="connsiteY3" fmla="*/ 1834470 h 3668940"/>
              <a:gd name="connsiteX4" fmla="*/ 1834471 w 3668942"/>
              <a:gd name="connsiteY4" fmla="*/ 0 h 3668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8942" h="3668940">
                <a:moveTo>
                  <a:pt x="1834471" y="0"/>
                </a:moveTo>
                <a:cubicBezTo>
                  <a:pt x="2847621" y="0"/>
                  <a:pt x="3668942" y="821320"/>
                  <a:pt x="3668942" y="1834470"/>
                </a:cubicBezTo>
                <a:cubicBezTo>
                  <a:pt x="3668942" y="2847620"/>
                  <a:pt x="2847621" y="3668940"/>
                  <a:pt x="1834471" y="3668940"/>
                </a:cubicBezTo>
                <a:cubicBezTo>
                  <a:pt x="821321" y="3668940"/>
                  <a:pt x="0" y="2847620"/>
                  <a:pt x="0" y="1834470"/>
                </a:cubicBezTo>
                <a:cubicBezTo>
                  <a:pt x="0" y="821320"/>
                  <a:pt x="821321" y="0"/>
                  <a:pt x="1834471" y="0"/>
                </a:cubicBezTo>
                <a:close/>
              </a:path>
            </a:pathLst>
          </a:custGeom>
          <a:noFill/>
          <a:ln w="31750">
            <a:solidFill>
              <a:srgbClr val="003C1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83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4">
            <a:extLst>
              <a:ext uri="{FF2B5EF4-FFF2-40B4-BE49-F238E27FC236}">
                <a16:creationId xmlns:a16="http://schemas.microsoft.com/office/drawing/2014/main" id="{E227DE49-4705-259E-3D38-DA2FAF6EC8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06" t="3584" r="52917" b="1538"/>
          <a:stretch/>
        </p:blipFill>
        <p:spPr>
          <a:xfrm>
            <a:off x="6024223" y="836159"/>
            <a:ext cx="2749935" cy="5320801"/>
          </a:xfrm>
          <a:prstGeom prst="roundRect">
            <a:avLst>
              <a:gd name="adj" fmla="val 11084"/>
            </a:avLst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0D8188-AE23-BBEA-859E-C2C7D878CCD5}"/>
              </a:ext>
            </a:extLst>
          </p:cNvPr>
          <p:cNvSpPr txBox="1"/>
          <p:nvPr/>
        </p:nvSpPr>
        <p:spPr>
          <a:xfrm>
            <a:off x="460952" y="1803733"/>
            <a:ext cx="4965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rgbClr val="692733"/>
                </a:solidFill>
                <a:latin typeface="Montserrat" panose="00000500000000000000" pitchFamily="2" charset="-52"/>
              </a:rPr>
              <a:t>Жалобы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9FF13E-3AD9-D1E6-3571-794721F40C83}"/>
              </a:ext>
            </a:extLst>
          </p:cNvPr>
          <p:cNvSpPr txBox="1"/>
          <p:nvPr/>
        </p:nvSpPr>
        <p:spPr>
          <a:xfrm>
            <a:off x="432465" y="2448213"/>
            <a:ext cx="4490055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2800" dirty="0">
                <a:latin typeface="Montserrat" panose="00000500000000000000" pitchFamily="2" charset="-52"/>
              </a:rPr>
              <a:t>Общее состояние</a:t>
            </a:r>
            <a:br>
              <a:rPr lang="ru-RU" sz="2800" dirty="0">
                <a:latin typeface="Montserrat" panose="00000500000000000000" pitchFamily="2" charset="-52"/>
              </a:rPr>
            </a:br>
            <a:r>
              <a:rPr lang="ru-RU" sz="2800" dirty="0">
                <a:latin typeface="Montserrat" panose="00000500000000000000" pitchFamily="2" charset="-52"/>
              </a:rPr>
              <a:t>кожи, птоз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EB3532-A83A-64CE-07DD-8A5435796CC3}"/>
              </a:ext>
            </a:extLst>
          </p:cNvPr>
          <p:cNvSpPr txBox="1"/>
          <p:nvPr/>
        </p:nvSpPr>
        <p:spPr>
          <a:xfrm>
            <a:off x="6179990" y="356028"/>
            <a:ext cx="24384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800" b="1" dirty="0">
                <a:solidFill>
                  <a:srgbClr val="692733"/>
                </a:solidFill>
                <a:latin typeface="Montserrat" panose="00000500000000000000" pitchFamily="2" charset="-52"/>
              </a:rPr>
              <a:t>ДО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46CDF2-AEFA-56C4-215D-CCBB81C0E9BB}"/>
              </a:ext>
            </a:extLst>
          </p:cNvPr>
          <p:cNvSpPr txBox="1"/>
          <p:nvPr/>
        </p:nvSpPr>
        <p:spPr>
          <a:xfrm>
            <a:off x="9073140" y="356028"/>
            <a:ext cx="24384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800" b="1" dirty="0">
                <a:solidFill>
                  <a:srgbClr val="003C1E"/>
                </a:solidFill>
                <a:latin typeface="Montserrat" panose="00000500000000000000" pitchFamily="2" charset="-52"/>
              </a:rPr>
              <a:t>ПОСЛЕ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A1B915-92F4-2F13-F6FB-AA9AF577BBB6}"/>
              </a:ext>
            </a:extLst>
          </p:cNvPr>
          <p:cNvSpPr txBox="1"/>
          <p:nvPr/>
        </p:nvSpPr>
        <p:spPr>
          <a:xfrm>
            <a:off x="6857774" y="6195318"/>
            <a:ext cx="41191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52"/>
              </a:rPr>
              <a:t>Выполнена 1 процедура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3315D5-9130-74F9-EA38-641475B73390}"/>
              </a:ext>
            </a:extLst>
          </p:cNvPr>
          <p:cNvSpPr txBox="1"/>
          <p:nvPr/>
        </p:nvSpPr>
        <p:spPr>
          <a:xfrm>
            <a:off x="401985" y="340538"/>
            <a:ext cx="4032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chemeClr val="bg1">
                    <a:lumMod val="50000"/>
                  </a:schemeClr>
                </a:solidFill>
                <a:latin typeface="Montserrat" pitchFamily="2" charset="-52"/>
                <a:cs typeface="Arial" panose="020B0604020202020204" pitchFamily="34" charset="0"/>
              </a:rPr>
              <a:t>Пациентка С., 39 лет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48349E-2DAB-D38B-E0FA-66F16528CFE8}"/>
              </a:ext>
            </a:extLst>
          </p:cNvPr>
          <p:cNvSpPr txBox="1"/>
          <p:nvPr/>
        </p:nvSpPr>
        <p:spPr>
          <a:xfrm>
            <a:off x="460952" y="3785859"/>
            <a:ext cx="4965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rgbClr val="003C1E"/>
                </a:solidFill>
                <a:latin typeface="Montserrat" panose="00000500000000000000" pitchFamily="2" charset="-52"/>
              </a:rPr>
              <a:t>Рекомендации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0ECB6C-668D-B1B2-C976-BF7565063970}"/>
              </a:ext>
            </a:extLst>
          </p:cNvPr>
          <p:cNvSpPr txBox="1"/>
          <p:nvPr/>
        </p:nvSpPr>
        <p:spPr>
          <a:xfrm>
            <a:off x="460952" y="4406385"/>
            <a:ext cx="4490055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2800" dirty="0">
                <a:latin typeface="Montserrat" panose="00000500000000000000" pitchFamily="2" charset="-52"/>
              </a:rPr>
              <a:t>Курс </a:t>
            </a:r>
            <a:r>
              <a:rPr lang="en-US" sz="2800" dirty="0" err="1">
                <a:latin typeface="Montserrat" panose="00000500000000000000" pitchFamily="2" charset="-52"/>
              </a:rPr>
              <a:t>Ersaless</a:t>
            </a:r>
            <a:r>
              <a:rPr lang="en-US" sz="2800" dirty="0">
                <a:latin typeface="Montserrat" panose="00000500000000000000" pitchFamily="2" charset="-52"/>
              </a:rPr>
              <a:t> Info Sys</a:t>
            </a:r>
            <a:r>
              <a:rPr lang="ru-RU" sz="2800" dirty="0">
                <a:latin typeface="Montserrat" panose="00000500000000000000" pitchFamily="2" charset="-52"/>
              </a:rPr>
              <a:t>,</a:t>
            </a:r>
            <a:br>
              <a:rPr lang="ru-RU" sz="2800" dirty="0">
                <a:latin typeface="Montserrat" panose="00000500000000000000" pitchFamily="2" charset="-52"/>
              </a:rPr>
            </a:br>
            <a:r>
              <a:rPr lang="ru-RU" sz="2800" dirty="0">
                <a:latin typeface="Montserrat" panose="00000500000000000000" pitchFamily="2" charset="-52"/>
              </a:rPr>
              <a:t>3 процедуры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E385CF8-6C34-6D51-26C0-A2B0CE1D29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94043" y="6251968"/>
            <a:ext cx="286810" cy="286810"/>
          </a:xfrm>
          <a:prstGeom prst="rect">
            <a:avLst/>
          </a:prstGeom>
        </p:spPr>
      </p:pic>
      <p:pic>
        <p:nvPicPr>
          <p:cNvPr id="15" name="Объект 4">
            <a:extLst>
              <a:ext uri="{FF2B5EF4-FFF2-40B4-BE49-F238E27FC236}">
                <a16:creationId xmlns:a16="http://schemas.microsoft.com/office/drawing/2014/main" id="{1DD74F1E-1A35-68BA-AD40-F995CD3469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533" t="3584" r="4789" b="1538"/>
          <a:stretch/>
        </p:blipFill>
        <p:spPr>
          <a:xfrm>
            <a:off x="8917373" y="836158"/>
            <a:ext cx="2749935" cy="5320801"/>
          </a:xfrm>
          <a:prstGeom prst="roundRect">
            <a:avLst>
              <a:gd name="adj" fmla="val 10530"/>
            </a:avLst>
          </a:prstGeom>
        </p:spPr>
      </p:pic>
    </p:spTree>
    <p:extLst>
      <p:ext uri="{BB962C8B-B14F-4D97-AF65-F5344CB8AC3E}">
        <p14:creationId xmlns:p14="http://schemas.microsoft.com/office/powerpoint/2010/main" val="123934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D64CEC-B413-6EB2-10EB-ED3EE07DC6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: скругленные верхние углы 16">
            <a:extLst>
              <a:ext uri="{FF2B5EF4-FFF2-40B4-BE49-F238E27FC236}">
                <a16:creationId xmlns:a16="http://schemas.microsoft.com/office/drawing/2014/main" id="{F25E8165-8137-2122-2782-9D28B4C7BF75}"/>
              </a:ext>
            </a:extLst>
          </p:cNvPr>
          <p:cNvSpPr/>
          <p:nvPr/>
        </p:nvSpPr>
        <p:spPr>
          <a:xfrm rot="5400000">
            <a:off x="2664490" y="-2415594"/>
            <a:ext cx="763932" cy="60929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3C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3C8CD6-FD54-CF52-2C53-640A1D2B28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63" t="2144" r="51920" b="2771"/>
          <a:stretch/>
        </p:blipFill>
        <p:spPr>
          <a:xfrm>
            <a:off x="511001" y="1746513"/>
            <a:ext cx="2438400" cy="4670160"/>
          </a:xfrm>
          <a:prstGeom prst="roundRect">
            <a:avLst>
              <a:gd name="adj" fmla="val 10833"/>
            </a:avLst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A254C4-A2EA-CC9A-D3E7-A7213D9955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34" t="4914" r="51148"/>
          <a:stretch/>
        </p:blipFill>
        <p:spPr>
          <a:xfrm>
            <a:off x="6621883" y="1746513"/>
            <a:ext cx="2438400" cy="4670159"/>
          </a:xfrm>
          <a:prstGeom prst="roundRect">
            <a:avLst>
              <a:gd name="adj" fmla="val 9167"/>
            </a:avLst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FFC5E76-1970-3D51-F3FA-C0D1A8BB67D8}"/>
              </a:ext>
            </a:extLst>
          </p:cNvPr>
          <p:cNvSpPr txBox="1"/>
          <p:nvPr/>
        </p:nvSpPr>
        <p:spPr>
          <a:xfrm>
            <a:off x="1020331" y="368941"/>
            <a:ext cx="5829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chemeClr val="bg1"/>
                </a:solidFill>
                <a:latin typeface="Montserrat" panose="00000500000000000000" pitchFamily="2" charset="-52"/>
              </a:rPr>
              <a:t>Выполнена 1 процедура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F72073-7DDC-56E9-008B-5AD3280850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0863" y="437517"/>
            <a:ext cx="415911" cy="4159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BE4878-C5BC-BCDF-0D4E-C03A19F8BEFE}"/>
              </a:ext>
            </a:extLst>
          </p:cNvPr>
          <p:cNvSpPr txBox="1"/>
          <p:nvPr/>
        </p:nvSpPr>
        <p:spPr>
          <a:xfrm>
            <a:off x="570794" y="1266382"/>
            <a:ext cx="24384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800" b="1" dirty="0">
                <a:solidFill>
                  <a:srgbClr val="692733"/>
                </a:solidFill>
                <a:latin typeface="Montserrat" panose="00000500000000000000" pitchFamily="2" charset="-52"/>
              </a:rPr>
              <a:t>ДО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01782C-4B33-0D99-1136-BF9952F5080B}"/>
              </a:ext>
            </a:extLst>
          </p:cNvPr>
          <p:cNvSpPr txBox="1"/>
          <p:nvPr/>
        </p:nvSpPr>
        <p:spPr>
          <a:xfrm>
            <a:off x="3096794" y="1266382"/>
            <a:ext cx="24384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800" b="1" dirty="0">
                <a:solidFill>
                  <a:srgbClr val="003C1E"/>
                </a:solidFill>
                <a:latin typeface="Montserrat" panose="00000500000000000000" pitchFamily="2" charset="-52"/>
              </a:rPr>
              <a:t>ПОСЛЕ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4A6882-91CC-40F6-0959-1725D6687F8E}"/>
              </a:ext>
            </a:extLst>
          </p:cNvPr>
          <p:cNvSpPr txBox="1"/>
          <p:nvPr/>
        </p:nvSpPr>
        <p:spPr>
          <a:xfrm>
            <a:off x="6709484" y="1266382"/>
            <a:ext cx="24384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800" b="1" dirty="0">
                <a:solidFill>
                  <a:srgbClr val="692733"/>
                </a:solidFill>
                <a:latin typeface="Montserrat" panose="00000500000000000000" pitchFamily="2" charset="-52"/>
              </a:rPr>
              <a:t>ДО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BD9C8C-FF1C-A8E4-5024-7D4631390EF7}"/>
              </a:ext>
            </a:extLst>
          </p:cNvPr>
          <p:cNvSpPr txBox="1"/>
          <p:nvPr/>
        </p:nvSpPr>
        <p:spPr>
          <a:xfrm>
            <a:off x="9147883" y="1266382"/>
            <a:ext cx="24384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800" b="1" dirty="0">
                <a:solidFill>
                  <a:srgbClr val="003C1E"/>
                </a:solidFill>
                <a:latin typeface="Montserrat" panose="00000500000000000000" pitchFamily="2" charset="-52"/>
              </a:rPr>
              <a:t>ПОСЛЕ 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2E8DE4D-7A7C-2BE8-DB6E-F9A7B695BE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402" t="2144" r="3381" b="2771"/>
          <a:stretch/>
        </p:blipFill>
        <p:spPr>
          <a:xfrm>
            <a:off x="3131719" y="1746513"/>
            <a:ext cx="2438400" cy="4670160"/>
          </a:xfrm>
          <a:prstGeom prst="roundRect">
            <a:avLst>
              <a:gd name="adj" fmla="val 10833"/>
            </a:avLst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7974C61-C35A-151C-CE1B-0CED20A539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215" t="4914" r="1767"/>
          <a:stretch/>
        </p:blipFill>
        <p:spPr>
          <a:xfrm>
            <a:off x="9235484" y="1746513"/>
            <a:ext cx="2438400" cy="4670159"/>
          </a:xfrm>
          <a:prstGeom prst="roundRect">
            <a:avLst>
              <a:gd name="adj" fmla="val 8333"/>
            </a:avLst>
          </a:prstGeom>
        </p:spPr>
      </p:pic>
    </p:spTree>
    <p:extLst>
      <p:ext uri="{BB962C8B-B14F-4D97-AF65-F5344CB8AC3E}">
        <p14:creationId xmlns:p14="http://schemas.microsoft.com/office/powerpoint/2010/main" val="343930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4">
            <a:extLst>
              <a:ext uri="{FF2B5EF4-FFF2-40B4-BE49-F238E27FC236}">
                <a16:creationId xmlns:a16="http://schemas.microsoft.com/office/drawing/2014/main" id="{CC04BF8A-2A5F-B924-0C63-C4A211C4C8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18" r="52088"/>
          <a:stretch/>
        </p:blipFill>
        <p:spPr>
          <a:xfrm>
            <a:off x="530544" y="878432"/>
            <a:ext cx="2509826" cy="5106443"/>
          </a:xfrm>
          <a:prstGeom prst="roundRect">
            <a:avLst>
              <a:gd name="adj" fmla="val 8906"/>
            </a:avLst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D43314-5A21-BDBF-5BAF-7F4E64733D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00" t="3254" r="52552" b="3910"/>
          <a:stretch/>
        </p:blipFill>
        <p:spPr>
          <a:xfrm>
            <a:off x="6201048" y="875778"/>
            <a:ext cx="2675038" cy="5106443"/>
          </a:xfrm>
          <a:prstGeom prst="roundRect">
            <a:avLst>
              <a:gd name="adj" fmla="val 8356"/>
            </a:avLst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FBDAB6-D855-EA7C-2443-3AB99F254AB3}"/>
              </a:ext>
            </a:extLst>
          </p:cNvPr>
          <p:cNvSpPr txBox="1"/>
          <p:nvPr/>
        </p:nvSpPr>
        <p:spPr>
          <a:xfrm>
            <a:off x="622914" y="395646"/>
            <a:ext cx="24384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800" b="1" dirty="0">
                <a:solidFill>
                  <a:srgbClr val="692733"/>
                </a:solidFill>
                <a:latin typeface="Montserrat" panose="00000500000000000000" pitchFamily="2" charset="-52"/>
              </a:rPr>
              <a:t>ДО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F28327-B5C4-C9BD-0C7C-10641633663A}"/>
              </a:ext>
            </a:extLst>
          </p:cNvPr>
          <p:cNvSpPr txBox="1"/>
          <p:nvPr/>
        </p:nvSpPr>
        <p:spPr>
          <a:xfrm>
            <a:off x="3224869" y="395646"/>
            <a:ext cx="24384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800" b="1" dirty="0">
                <a:solidFill>
                  <a:srgbClr val="003C1E"/>
                </a:solidFill>
                <a:latin typeface="Montserrat" panose="00000500000000000000" pitchFamily="2" charset="-52"/>
              </a:rPr>
              <a:t>ПОСЛЕ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1D506C-76BB-71EC-CEBC-51041F25186B}"/>
              </a:ext>
            </a:extLst>
          </p:cNvPr>
          <p:cNvSpPr txBox="1"/>
          <p:nvPr/>
        </p:nvSpPr>
        <p:spPr>
          <a:xfrm>
            <a:off x="6319367" y="395646"/>
            <a:ext cx="24384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800" b="1" dirty="0">
                <a:solidFill>
                  <a:srgbClr val="692733"/>
                </a:solidFill>
                <a:latin typeface="Montserrat" panose="00000500000000000000" pitchFamily="2" charset="-52"/>
              </a:rPr>
              <a:t>ДО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B453E4-5EE3-5DCD-3C71-EE8E56354860}"/>
              </a:ext>
            </a:extLst>
          </p:cNvPr>
          <p:cNvSpPr txBox="1"/>
          <p:nvPr/>
        </p:nvSpPr>
        <p:spPr>
          <a:xfrm>
            <a:off x="9130686" y="395646"/>
            <a:ext cx="24384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800" b="1" dirty="0">
                <a:solidFill>
                  <a:srgbClr val="003C1E"/>
                </a:solidFill>
                <a:latin typeface="Montserrat" panose="00000500000000000000" pitchFamily="2" charset="-52"/>
              </a:rPr>
              <a:t>ПОСЛЕ </a:t>
            </a:r>
          </a:p>
        </p:txBody>
      </p:sp>
      <p:pic>
        <p:nvPicPr>
          <p:cNvPr id="12" name="Объект 4">
            <a:extLst>
              <a:ext uri="{FF2B5EF4-FFF2-40B4-BE49-F238E27FC236}">
                <a16:creationId xmlns:a16="http://schemas.microsoft.com/office/drawing/2014/main" id="{A3107FA2-C22F-ACDD-73F0-B964CEDF74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044" r="2762"/>
          <a:stretch/>
        </p:blipFill>
        <p:spPr>
          <a:xfrm>
            <a:off x="3153563" y="878432"/>
            <a:ext cx="2509827" cy="5106443"/>
          </a:xfrm>
          <a:prstGeom prst="roundRect">
            <a:avLst>
              <a:gd name="adj" fmla="val 9715"/>
            </a:avLst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E9F298E-3A7E-D6DB-A3F9-BB85207D07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797" t="3254" r="2955" b="3910"/>
          <a:stretch/>
        </p:blipFill>
        <p:spPr>
          <a:xfrm>
            <a:off x="9002953" y="875778"/>
            <a:ext cx="2675038" cy="5106443"/>
          </a:xfrm>
          <a:prstGeom prst="roundRect">
            <a:avLst>
              <a:gd name="adj" fmla="val 7216"/>
            </a:avLst>
          </a:prstGeom>
        </p:spPr>
      </p:pic>
    </p:spTree>
    <p:extLst>
      <p:ext uri="{BB962C8B-B14F-4D97-AF65-F5344CB8AC3E}">
        <p14:creationId xmlns:p14="http://schemas.microsoft.com/office/powerpoint/2010/main" val="375958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9630661-4038-B51A-1615-15C4BD00FD2B}"/>
              </a:ext>
            </a:extLst>
          </p:cNvPr>
          <p:cNvSpPr txBox="1"/>
          <p:nvPr/>
        </p:nvSpPr>
        <p:spPr>
          <a:xfrm>
            <a:off x="401985" y="347024"/>
            <a:ext cx="5477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chemeClr val="bg1">
                    <a:lumMod val="50000"/>
                  </a:schemeClr>
                </a:solidFill>
                <a:latin typeface="Montserrat" pitchFamily="2" charset="-52"/>
                <a:cs typeface="Arial" panose="020B0604020202020204" pitchFamily="34" charset="0"/>
              </a:rPr>
              <a:t>Пациентка, 58 лет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709259-3BFA-1F77-BB15-DF445D2736A5}"/>
              </a:ext>
            </a:extLst>
          </p:cNvPr>
          <p:cNvSpPr txBox="1"/>
          <p:nvPr/>
        </p:nvSpPr>
        <p:spPr>
          <a:xfrm>
            <a:off x="447704" y="1621045"/>
            <a:ext cx="496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692733"/>
                </a:solidFill>
                <a:latin typeface="Montserrat" panose="00000500000000000000" pitchFamily="2" charset="-52"/>
              </a:rPr>
              <a:t>Жалобы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6055F0-72A9-A31D-77B7-AD195980AB8E}"/>
              </a:ext>
            </a:extLst>
          </p:cNvPr>
          <p:cNvSpPr txBox="1"/>
          <p:nvPr/>
        </p:nvSpPr>
        <p:spPr>
          <a:xfrm>
            <a:off x="447704" y="2093536"/>
            <a:ext cx="49993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2000" dirty="0" err="1">
                <a:latin typeface="Montserrat" panose="00000500000000000000" pitchFamily="2" charset="-52"/>
              </a:rPr>
              <a:t>Розацеа</a:t>
            </a:r>
            <a:r>
              <a:rPr lang="ru-RU" sz="2000" dirty="0">
                <a:latin typeface="Montserrat" panose="00000500000000000000" pitchFamily="2" charset="-52"/>
              </a:rPr>
              <a:t>,</a:t>
            </a:r>
            <a:br>
              <a:rPr lang="ru-RU" sz="2000" dirty="0">
                <a:latin typeface="Montserrat" panose="00000500000000000000" pitchFamily="2" charset="-52"/>
              </a:rPr>
            </a:br>
            <a:r>
              <a:rPr lang="ru-RU" sz="2000" dirty="0">
                <a:latin typeface="Montserrat" panose="00000500000000000000" pitchFamily="2" charset="-52"/>
              </a:rPr>
              <a:t>общие жалобы на качество кожи, возрастные изменения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592B511-4607-2195-16C6-E2DECDE217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547" t="8932" r="3211" b="1345"/>
          <a:stretch/>
        </p:blipFill>
        <p:spPr>
          <a:xfrm>
            <a:off x="5666064" y="1031875"/>
            <a:ext cx="2911793" cy="5384800"/>
          </a:xfrm>
          <a:prstGeom prst="roundRect">
            <a:avLst>
              <a:gd name="adj" fmla="val 7944"/>
            </a:avLst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FD9FF39-E23D-2159-BC1E-C68C2FA8ED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76" t="9125" r="52183" b="1152"/>
          <a:stretch/>
        </p:blipFill>
        <p:spPr>
          <a:xfrm>
            <a:off x="8656320" y="1031875"/>
            <a:ext cx="2911793" cy="5384800"/>
          </a:xfrm>
          <a:prstGeom prst="roundRect">
            <a:avLst>
              <a:gd name="adj" fmla="val 7944"/>
            </a:avLst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B875E7A-D5B3-23EA-CA51-4AFF50296B84}"/>
              </a:ext>
            </a:extLst>
          </p:cNvPr>
          <p:cNvSpPr txBox="1"/>
          <p:nvPr/>
        </p:nvSpPr>
        <p:spPr>
          <a:xfrm>
            <a:off x="447704" y="3480118"/>
            <a:ext cx="33839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003C1E"/>
                </a:solidFill>
                <a:latin typeface="Montserrat" panose="00000500000000000000" pitchFamily="2" charset="-52"/>
              </a:rPr>
              <a:t>Рекомендации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AA6F93-84D4-50BA-7BB1-9E4C1C6C0D28}"/>
              </a:ext>
            </a:extLst>
          </p:cNvPr>
          <p:cNvSpPr txBox="1"/>
          <p:nvPr/>
        </p:nvSpPr>
        <p:spPr>
          <a:xfrm>
            <a:off x="5961219" y="568623"/>
            <a:ext cx="24384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800" b="1" dirty="0">
                <a:solidFill>
                  <a:srgbClr val="692733"/>
                </a:solidFill>
                <a:latin typeface="Montserrat" panose="00000500000000000000" pitchFamily="2" charset="-52"/>
              </a:rPr>
              <a:t>ДО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84B4BA-F47A-EC0A-1E0F-E9451F48B25C}"/>
              </a:ext>
            </a:extLst>
          </p:cNvPr>
          <p:cNvSpPr txBox="1"/>
          <p:nvPr/>
        </p:nvSpPr>
        <p:spPr>
          <a:xfrm>
            <a:off x="8893016" y="568623"/>
            <a:ext cx="24384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800" b="1" dirty="0">
                <a:solidFill>
                  <a:srgbClr val="003C1E"/>
                </a:solidFill>
                <a:latin typeface="Montserrat" panose="00000500000000000000" pitchFamily="2" charset="-52"/>
              </a:rPr>
              <a:t>ПОСЛЕ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61E635-330A-AC85-05D4-CDA3F62A6995}"/>
              </a:ext>
            </a:extLst>
          </p:cNvPr>
          <p:cNvSpPr txBox="1"/>
          <p:nvPr/>
        </p:nvSpPr>
        <p:spPr>
          <a:xfrm>
            <a:off x="447705" y="3976043"/>
            <a:ext cx="352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2000" dirty="0">
                <a:latin typeface="Montserrat" panose="00000500000000000000" pitchFamily="2" charset="-52"/>
              </a:rPr>
              <a:t>Курс </a:t>
            </a:r>
            <a:r>
              <a:rPr lang="en-US" sz="2000" dirty="0" err="1">
                <a:latin typeface="Montserrat" panose="00000500000000000000" pitchFamily="2" charset="-52"/>
              </a:rPr>
              <a:t>Ersaless</a:t>
            </a:r>
            <a:r>
              <a:rPr lang="en-US" sz="2000" dirty="0">
                <a:latin typeface="Montserrat" panose="00000500000000000000" pitchFamily="2" charset="-52"/>
              </a:rPr>
              <a:t> Info Sys</a:t>
            </a:r>
            <a:r>
              <a:rPr lang="ru-RU" sz="2000" dirty="0">
                <a:latin typeface="Montserrat" panose="00000500000000000000" pitchFamily="2" charset="-52"/>
              </a:rPr>
              <a:t>,</a:t>
            </a:r>
            <a:br>
              <a:rPr lang="ru-RU" sz="2000" dirty="0">
                <a:latin typeface="Montserrat" panose="00000500000000000000" pitchFamily="2" charset="-52"/>
              </a:rPr>
            </a:br>
            <a:r>
              <a:rPr lang="ru-RU" sz="2000" dirty="0">
                <a:latin typeface="Montserrat" panose="00000500000000000000" pitchFamily="2" charset="-52"/>
              </a:rPr>
              <a:t>3 процедуры </a:t>
            </a:r>
          </a:p>
        </p:txBody>
      </p:sp>
      <p:sp>
        <p:nvSpPr>
          <p:cNvPr id="18" name="Прямоугольник: скругленные верхние углы 17">
            <a:extLst>
              <a:ext uri="{FF2B5EF4-FFF2-40B4-BE49-F238E27FC236}">
                <a16:creationId xmlns:a16="http://schemas.microsoft.com/office/drawing/2014/main" id="{605E69B9-1CFA-EA77-9F67-B2AFC2E1CCB4}"/>
              </a:ext>
            </a:extLst>
          </p:cNvPr>
          <p:cNvSpPr/>
          <p:nvPr/>
        </p:nvSpPr>
        <p:spPr>
          <a:xfrm rot="5400000">
            <a:off x="1378048" y="3859572"/>
            <a:ext cx="1179056" cy="393515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3C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B41FC2-64B7-F97B-587E-B021ECF57053}"/>
              </a:ext>
            </a:extLst>
          </p:cNvPr>
          <p:cNvSpPr txBox="1"/>
          <p:nvPr/>
        </p:nvSpPr>
        <p:spPr>
          <a:xfrm>
            <a:off x="1020332" y="5357664"/>
            <a:ext cx="58296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chemeClr val="bg1"/>
                </a:solidFill>
                <a:latin typeface="Montserrat" panose="00000500000000000000" pitchFamily="2" charset="-52"/>
              </a:rPr>
              <a:t>Выполнена</a:t>
            </a:r>
            <a:br>
              <a:rPr lang="ru-RU" sz="2800" b="1" dirty="0">
                <a:solidFill>
                  <a:schemeClr val="bg1"/>
                </a:solidFill>
                <a:latin typeface="Montserrat" panose="00000500000000000000" pitchFamily="2" charset="-52"/>
              </a:rPr>
            </a:br>
            <a:r>
              <a:rPr lang="ru-RU" sz="2800" b="1" dirty="0">
                <a:solidFill>
                  <a:schemeClr val="bg1"/>
                </a:solidFill>
                <a:latin typeface="Montserrat" panose="00000500000000000000" pitchFamily="2" charset="-52"/>
              </a:rPr>
              <a:t>1 процедура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E6190A3-7802-BA6B-24F8-26BB3794E0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0864" y="5426240"/>
            <a:ext cx="415911" cy="41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D1C7B-179B-D13D-C62B-25EC11D92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BD17068B-E5BE-A458-524F-3213BB692647}"/>
              </a:ext>
            </a:extLst>
          </p:cNvPr>
          <p:cNvGrpSpPr/>
          <p:nvPr/>
        </p:nvGrpSpPr>
        <p:grpSpPr>
          <a:xfrm>
            <a:off x="-386739" y="-1165794"/>
            <a:ext cx="2403163" cy="2331587"/>
            <a:chOff x="8184091" y="5999440"/>
            <a:chExt cx="3267700" cy="3267700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AD267C9F-E43C-0A03-B212-306463C10EC7}"/>
                </a:ext>
              </a:extLst>
            </p:cNvPr>
            <p:cNvSpPr/>
            <p:nvPr/>
          </p:nvSpPr>
          <p:spPr>
            <a:xfrm>
              <a:off x="8184091" y="5999440"/>
              <a:ext cx="3267700" cy="32677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6927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51162052-C5B8-DBCA-ECBB-D6FE63E21CF0}"/>
                </a:ext>
              </a:extLst>
            </p:cNvPr>
            <p:cNvSpPr/>
            <p:nvPr/>
          </p:nvSpPr>
          <p:spPr>
            <a:xfrm>
              <a:off x="8414687" y="6216199"/>
              <a:ext cx="2834183" cy="2834183"/>
            </a:xfrm>
            <a:prstGeom prst="ellipse">
              <a:avLst/>
            </a:prstGeom>
            <a:solidFill>
              <a:srgbClr val="6927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B94339-1699-4DCA-89FA-791B82BA37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113" b="17416"/>
          <a:stretch>
            <a:fillRect/>
          </a:stretch>
        </p:blipFill>
        <p:spPr>
          <a:xfrm>
            <a:off x="515938" y="2079127"/>
            <a:ext cx="3534312" cy="3534312"/>
          </a:xfrm>
          <a:custGeom>
            <a:avLst/>
            <a:gdLst>
              <a:gd name="connsiteX0" fmla="*/ 1542147 w 3084295"/>
              <a:gd name="connsiteY0" fmla="*/ 0 h 3084296"/>
              <a:gd name="connsiteX1" fmla="*/ 3084295 w 3084295"/>
              <a:gd name="connsiteY1" fmla="*/ 1542148 h 3084296"/>
              <a:gd name="connsiteX2" fmla="*/ 1542147 w 3084295"/>
              <a:gd name="connsiteY2" fmla="*/ 3084296 h 3084296"/>
              <a:gd name="connsiteX3" fmla="*/ 7961 w 3084295"/>
              <a:gd name="connsiteY3" fmla="*/ 1699824 h 3084296"/>
              <a:gd name="connsiteX4" fmla="*/ 0 w 3084295"/>
              <a:gd name="connsiteY4" fmla="*/ 1542168 h 3084296"/>
              <a:gd name="connsiteX5" fmla="*/ 0 w 3084295"/>
              <a:gd name="connsiteY5" fmla="*/ 1542128 h 3084296"/>
              <a:gd name="connsiteX6" fmla="*/ 7961 w 3084295"/>
              <a:gd name="connsiteY6" fmla="*/ 1384472 h 3084296"/>
              <a:gd name="connsiteX7" fmla="*/ 1542147 w 3084295"/>
              <a:gd name="connsiteY7" fmla="*/ 0 h 3084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84295" h="3084296">
                <a:moveTo>
                  <a:pt x="1542147" y="0"/>
                </a:moveTo>
                <a:cubicBezTo>
                  <a:pt x="2393852" y="0"/>
                  <a:pt x="3084295" y="690443"/>
                  <a:pt x="3084295" y="1542148"/>
                </a:cubicBezTo>
                <a:cubicBezTo>
                  <a:pt x="3084295" y="2393853"/>
                  <a:pt x="2393852" y="3084296"/>
                  <a:pt x="1542147" y="3084296"/>
                </a:cubicBezTo>
                <a:cubicBezTo>
                  <a:pt x="743674" y="3084296"/>
                  <a:pt x="86935" y="2477461"/>
                  <a:pt x="7961" y="1699824"/>
                </a:cubicBezTo>
                <a:lnTo>
                  <a:pt x="0" y="1542168"/>
                </a:lnTo>
                <a:lnTo>
                  <a:pt x="0" y="1542128"/>
                </a:lnTo>
                <a:lnTo>
                  <a:pt x="7961" y="1384472"/>
                </a:lnTo>
                <a:cubicBezTo>
                  <a:pt x="86935" y="606835"/>
                  <a:pt x="743674" y="0"/>
                  <a:pt x="1542147" y="0"/>
                </a:cubicBezTo>
                <a:close/>
              </a:path>
            </a:pathLst>
          </a:custGeom>
          <a:noFill/>
          <a:ln w="19050">
            <a:solidFill>
              <a:srgbClr val="003C1E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CE3632-67F8-2EA1-D67C-9402BF41D4AD}"/>
              </a:ext>
            </a:extLst>
          </p:cNvPr>
          <p:cNvSpPr txBox="1"/>
          <p:nvPr/>
        </p:nvSpPr>
        <p:spPr>
          <a:xfrm>
            <a:off x="4792936" y="3246119"/>
            <a:ext cx="64411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prstClr val="black"/>
                </a:solidFill>
                <a:latin typeface="Montserrat" panose="00000500000000000000" pitchFamily="2" charset="-52"/>
              </a:rPr>
              <a:t>Врач дерматолог-косметолог, Сертифицированный тренер</a:t>
            </a:r>
            <a:br>
              <a:rPr lang="ru-RU" sz="2400" dirty="0">
                <a:solidFill>
                  <a:prstClr val="black"/>
                </a:solidFill>
                <a:latin typeface="Montserrat" panose="00000500000000000000" pitchFamily="2" charset="-52"/>
              </a:rPr>
            </a:br>
            <a:r>
              <a:rPr lang="ru-RU" sz="2400" dirty="0">
                <a:solidFill>
                  <a:prstClr val="black"/>
                </a:solidFill>
                <a:latin typeface="Montserrat" panose="00000500000000000000" pitchFamily="2" charset="-52"/>
              </a:rPr>
              <a:t>по брендам </a:t>
            </a:r>
            <a:r>
              <a:rPr lang="en-US" sz="2400" dirty="0">
                <a:solidFill>
                  <a:prstClr val="black"/>
                </a:solidFill>
                <a:latin typeface="Montserrat" panose="00000500000000000000" pitchFamily="2" charset="-52"/>
              </a:rPr>
              <a:t>Plinest,</a:t>
            </a:r>
            <a:r>
              <a:rPr lang="ru-RU" sz="2400" dirty="0">
                <a:solidFill>
                  <a:prstClr val="black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Montserrat" panose="00000500000000000000" pitchFamily="2" charset="-52"/>
              </a:rPr>
              <a:t>Ersaless</a:t>
            </a:r>
            <a:r>
              <a:rPr lang="en-US" sz="2400" dirty="0">
                <a:solidFill>
                  <a:prstClr val="black"/>
                </a:solidFill>
                <a:latin typeface="Montserrat" panose="00000500000000000000" pitchFamily="2" charset="-52"/>
              </a:rPr>
              <a:t> </a:t>
            </a:r>
            <a:endParaRPr lang="ru-RU" sz="2400" dirty="0">
              <a:solidFill>
                <a:prstClr val="black"/>
              </a:solidFill>
              <a:latin typeface="Montserrat" panose="00000500000000000000" pitchFamily="2" charset="-5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CDDD73-83AE-9A8E-B23E-D7BECC5377F5}"/>
              </a:ext>
            </a:extLst>
          </p:cNvPr>
          <p:cNvSpPr txBox="1"/>
          <p:nvPr/>
        </p:nvSpPr>
        <p:spPr>
          <a:xfrm>
            <a:off x="4792936" y="2491933"/>
            <a:ext cx="64411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>
                <a:solidFill>
                  <a:srgbClr val="692733"/>
                </a:solidFill>
                <a:latin typeface="Montserrat" panose="00000500000000000000" pitchFamily="2" charset="-52"/>
              </a:rPr>
              <a:t>Моисеева Мария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A9F8BF-95EB-E88F-A387-F17E32279237}"/>
              </a:ext>
            </a:extLst>
          </p:cNvPr>
          <p:cNvSpPr txBox="1"/>
          <p:nvPr/>
        </p:nvSpPr>
        <p:spPr>
          <a:xfrm>
            <a:off x="4792936" y="4492748"/>
            <a:ext cx="1606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52"/>
              </a:rPr>
              <a:t>г. Сочи</a:t>
            </a:r>
          </a:p>
        </p:txBody>
      </p:sp>
    </p:spTree>
    <p:extLst>
      <p:ext uri="{BB962C8B-B14F-4D97-AF65-F5344CB8AC3E}">
        <p14:creationId xmlns:p14="http://schemas.microsoft.com/office/powerpoint/2010/main" val="182956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4CCFEA-B02A-EA96-64B0-758671BD85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Овал 21">
            <a:extLst>
              <a:ext uri="{FF2B5EF4-FFF2-40B4-BE49-F238E27FC236}">
                <a16:creationId xmlns:a16="http://schemas.microsoft.com/office/drawing/2014/main" id="{EDDC8694-90D6-4312-A420-FA9BA0B7CC64}"/>
              </a:ext>
            </a:extLst>
          </p:cNvPr>
          <p:cNvSpPr/>
          <p:nvPr/>
        </p:nvSpPr>
        <p:spPr>
          <a:xfrm>
            <a:off x="-1527592" y="3057360"/>
            <a:ext cx="7071360" cy="707136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FB736A-3349-F232-D994-2B64E86AA3C7}"/>
              </a:ext>
            </a:extLst>
          </p:cNvPr>
          <p:cNvSpPr txBox="1"/>
          <p:nvPr/>
        </p:nvSpPr>
        <p:spPr>
          <a:xfrm>
            <a:off x="407572" y="264960"/>
            <a:ext cx="73629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Ersaless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 Information System I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96B53A94-589D-4BA5-BC25-7393E41E1B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43" t="13908" r="21365" b="10499"/>
          <a:stretch/>
        </p:blipFill>
        <p:spPr>
          <a:xfrm>
            <a:off x="381468" y="2629603"/>
            <a:ext cx="4710996" cy="3545197"/>
          </a:xfrm>
          <a:custGeom>
            <a:avLst/>
            <a:gdLst>
              <a:gd name="connsiteX0" fmla="*/ 3655260 w 3959246"/>
              <a:gd name="connsiteY0" fmla="*/ 51729 h 2979478"/>
              <a:gd name="connsiteX1" fmla="*/ 3955112 w 3959246"/>
              <a:gd name="connsiteY1" fmla="*/ 240871 h 2979478"/>
              <a:gd name="connsiteX2" fmla="*/ 3955060 w 3959246"/>
              <a:gd name="connsiteY2" fmla="*/ 237206 h 2979478"/>
              <a:gd name="connsiteX3" fmla="*/ 3959246 w 3959246"/>
              <a:gd name="connsiteY3" fmla="*/ 239974 h 2979478"/>
              <a:gd name="connsiteX4" fmla="*/ 3959246 w 3959246"/>
              <a:gd name="connsiteY4" fmla="*/ 2774693 h 2979478"/>
              <a:gd name="connsiteX5" fmla="*/ 3646034 w 3959246"/>
              <a:gd name="connsiteY5" fmla="*/ 2979478 h 2979478"/>
              <a:gd name="connsiteX6" fmla="*/ 47819 w 3959246"/>
              <a:gd name="connsiteY6" fmla="*/ 2794278 h 2979478"/>
              <a:gd name="connsiteX7" fmla="*/ 0 w 3959246"/>
              <a:gd name="connsiteY7" fmla="*/ 2805949 h 2979478"/>
              <a:gd name="connsiteX8" fmla="*/ 0 w 3959246"/>
              <a:gd name="connsiteY8" fmla="*/ 154143 h 2979478"/>
              <a:gd name="connsiteX9" fmla="*/ 20141 w 3959246"/>
              <a:gd name="connsiteY9" fmla="*/ 225109 h 2979478"/>
              <a:gd name="connsiteX10" fmla="*/ 3951715 w 3959246"/>
              <a:gd name="connsiteY10" fmla="*/ 0 h 2979478"/>
              <a:gd name="connsiteX11" fmla="*/ 3954597 w 3959246"/>
              <a:gd name="connsiteY11" fmla="*/ 0 h 2979478"/>
              <a:gd name="connsiteX12" fmla="*/ 3951782 w 3959246"/>
              <a:gd name="connsiteY12" fmla="*/ 4796 h 2979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959246" h="2979478">
                <a:moveTo>
                  <a:pt x="3655260" y="51729"/>
                </a:moveTo>
                <a:lnTo>
                  <a:pt x="3955112" y="240871"/>
                </a:lnTo>
                <a:lnTo>
                  <a:pt x="3955060" y="237206"/>
                </a:lnTo>
                <a:lnTo>
                  <a:pt x="3959246" y="239974"/>
                </a:lnTo>
                <a:lnTo>
                  <a:pt x="3959246" y="2774693"/>
                </a:lnTo>
                <a:lnTo>
                  <a:pt x="3646034" y="2979478"/>
                </a:lnTo>
                <a:lnTo>
                  <a:pt x="47819" y="2794278"/>
                </a:lnTo>
                <a:lnTo>
                  <a:pt x="0" y="2805949"/>
                </a:lnTo>
                <a:lnTo>
                  <a:pt x="0" y="154143"/>
                </a:lnTo>
                <a:lnTo>
                  <a:pt x="20141" y="225109"/>
                </a:lnTo>
                <a:close/>
                <a:moveTo>
                  <a:pt x="3951715" y="0"/>
                </a:moveTo>
                <a:lnTo>
                  <a:pt x="3954597" y="0"/>
                </a:lnTo>
                <a:lnTo>
                  <a:pt x="3951782" y="4796"/>
                </a:lnTo>
                <a:close/>
              </a:path>
            </a:pathLst>
          </a:cu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4EEBAD6-CC25-06B3-D445-CB91807CB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6" r="29481"/>
          <a:stretch/>
        </p:blipFill>
        <p:spPr>
          <a:xfrm>
            <a:off x="8521248" y="3322100"/>
            <a:ext cx="3272215" cy="3855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tx1">
                <a:alpha val="65000"/>
              </a:schemeClr>
            </a:outerShdw>
          </a:effectLst>
        </p:spPr>
      </p:pic>
      <p:sp>
        <p:nvSpPr>
          <p:cNvPr id="29" name="object 10">
            <a:extLst>
              <a:ext uri="{FF2B5EF4-FFF2-40B4-BE49-F238E27FC236}">
                <a16:creationId xmlns:a16="http://schemas.microsoft.com/office/drawing/2014/main" id="{30EE5419-8F13-0FCA-F412-BB76D39D136D}"/>
              </a:ext>
            </a:extLst>
          </p:cNvPr>
          <p:cNvSpPr txBox="1"/>
          <p:nvPr/>
        </p:nvSpPr>
        <p:spPr>
          <a:xfrm>
            <a:off x="9103643" y="2692631"/>
            <a:ext cx="2068830" cy="9461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4318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Verdana"/>
              </a:rPr>
              <a:t>Гиалуронат натрия, аденозин,  ниацинамид,пантенол,  </a:t>
            </a:r>
            <a:r>
              <a:rPr kumimoji="0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Verdana"/>
              </a:rPr>
              <a:t>транексамовая</a:t>
            </a: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Verdana"/>
              </a:rPr>
              <a:t> кислота,  тиаминагидрохлорид,</a:t>
            </a: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Verdana"/>
              </a:rPr>
              <a:t>натрия ДНК, запатентованный  пептидный комплекс</a:t>
            </a:r>
          </a:p>
        </p:txBody>
      </p:sp>
      <p:pic>
        <p:nvPicPr>
          <p:cNvPr id="31" name="object 16">
            <a:extLst>
              <a:ext uri="{FF2B5EF4-FFF2-40B4-BE49-F238E27FC236}">
                <a16:creationId xmlns:a16="http://schemas.microsoft.com/office/drawing/2014/main" id="{7F80F388-DFAB-D110-FAB5-B41D1628FD10}"/>
              </a:ext>
            </a:extLst>
          </p:cNvPr>
          <p:cNvPicPr/>
          <p:nvPr/>
        </p:nvPicPr>
        <p:blipFill>
          <a:blip r:embed="rId4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37785" y="2417441"/>
            <a:ext cx="892816" cy="1323999"/>
          </a:xfrm>
          <a:prstGeom prst="rect">
            <a:avLst/>
          </a:prstGeom>
        </p:spPr>
      </p:pic>
      <p:pic>
        <p:nvPicPr>
          <p:cNvPr id="32" name="object 17">
            <a:extLst>
              <a:ext uri="{FF2B5EF4-FFF2-40B4-BE49-F238E27FC236}">
                <a16:creationId xmlns:a16="http://schemas.microsoft.com/office/drawing/2014/main" id="{08A272FA-6597-DECD-9688-5D82670E15AE}"/>
              </a:ext>
            </a:extLst>
          </p:cNvPr>
          <p:cNvPicPr/>
          <p:nvPr/>
        </p:nvPicPr>
        <p:blipFill>
          <a:blip r:embed="rId4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09308" y="2486641"/>
            <a:ext cx="892819" cy="1324010"/>
          </a:xfrm>
          <a:prstGeom prst="rect">
            <a:avLst/>
          </a:prstGeom>
        </p:spPr>
      </p:pic>
      <p:sp>
        <p:nvSpPr>
          <p:cNvPr id="34" name="object 19">
            <a:extLst>
              <a:ext uri="{FF2B5EF4-FFF2-40B4-BE49-F238E27FC236}">
                <a16:creationId xmlns:a16="http://schemas.microsoft.com/office/drawing/2014/main" id="{426D6596-3A94-0BF3-C4F0-43CBC3F7220E}"/>
              </a:ext>
            </a:extLst>
          </p:cNvPr>
          <p:cNvSpPr/>
          <p:nvPr/>
        </p:nvSpPr>
        <p:spPr>
          <a:xfrm>
            <a:off x="8897369" y="2489817"/>
            <a:ext cx="219075" cy="635000"/>
          </a:xfrm>
          <a:custGeom>
            <a:avLst/>
            <a:gdLst/>
            <a:ahLst/>
            <a:cxnLst/>
            <a:rect l="l" t="t" r="r" b="b"/>
            <a:pathLst>
              <a:path w="219075" h="635000">
                <a:moveTo>
                  <a:pt x="218973" y="0"/>
                </a:moveTo>
                <a:lnTo>
                  <a:pt x="133730" y="0"/>
                </a:lnTo>
                <a:lnTo>
                  <a:pt x="103120" y="6174"/>
                </a:lnTo>
                <a:lnTo>
                  <a:pt x="78124" y="23015"/>
                </a:lnTo>
                <a:lnTo>
                  <a:pt x="61271" y="47995"/>
                </a:lnTo>
                <a:lnTo>
                  <a:pt x="55092" y="78587"/>
                </a:lnTo>
                <a:lnTo>
                  <a:pt x="55122" y="104968"/>
                </a:lnTo>
                <a:lnTo>
                  <a:pt x="55203" y="151367"/>
                </a:lnTo>
                <a:lnTo>
                  <a:pt x="55319" y="212065"/>
                </a:lnTo>
                <a:lnTo>
                  <a:pt x="55458" y="281342"/>
                </a:lnTo>
                <a:lnTo>
                  <a:pt x="55603" y="353479"/>
                </a:lnTo>
                <a:lnTo>
                  <a:pt x="55741" y="422756"/>
                </a:lnTo>
                <a:lnTo>
                  <a:pt x="55858" y="483454"/>
                </a:lnTo>
                <a:lnTo>
                  <a:pt x="55938" y="529853"/>
                </a:lnTo>
                <a:lnTo>
                  <a:pt x="55968" y="556234"/>
                </a:lnTo>
                <a:lnTo>
                  <a:pt x="53331" y="586826"/>
                </a:lnTo>
                <a:lnTo>
                  <a:pt x="44272" y="611806"/>
                </a:lnTo>
                <a:lnTo>
                  <a:pt x="27068" y="628647"/>
                </a:lnTo>
                <a:lnTo>
                  <a:pt x="0" y="634822"/>
                </a:lnTo>
              </a:path>
            </a:pathLst>
          </a:custGeom>
          <a:ln w="6350">
            <a:solidFill>
              <a:schemeClr val="bg1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8BB5E442-D219-45D6-842B-81711FB43E91}"/>
              </a:ext>
            </a:extLst>
          </p:cNvPr>
          <p:cNvGrpSpPr/>
          <p:nvPr/>
        </p:nvGrpSpPr>
        <p:grpSpPr>
          <a:xfrm>
            <a:off x="6194427" y="2489817"/>
            <a:ext cx="219075" cy="1272997"/>
            <a:chOff x="6194427" y="2489817"/>
            <a:chExt cx="219075" cy="1272997"/>
          </a:xfrm>
        </p:grpSpPr>
        <p:sp>
          <p:nvSpPr>
            <p:cNvPr id="33" name="object 18">
              <a:extLst>
                <a:ext uri="{FF2B5EF4-FFF2-40B4-BE49-F238E27FC236}">
                  <a16:creationId xmlns:a16="http://schemas.microsoft.com/office/drawing/2014/main" id="{45CC891C-69E6-DF5C-0A0D-6E5696AEFA7D}"/>
                </a:ext>
              </a:extLst>
            </p:cNvPr>
            <p:cNvSpPr/>
            <p:nvPr/>
          </p:nvSpPr>
          <p:spPr>
            <a:xfrm>
              <a:off x="6194427" y="2489817"/>
              <a:ext cx="219075" cy="635000"/>
            </a:xfrm>
            <a:custGeom>
              <a:avLst/>
              <a:gdLst/>
              <a:ahLst/>
              <a:cxnLst/>
              <a:rect l="l" t="t" r="r" b="b"/>
              <a:pathLst>
                <a:path w="219075" h="635000">
                  <a:moveTo>
                    <a:pt x="218973" y="0"/>
                  </a:moveTo>
                  <a:lnTo>
                    <a:pt x="133730" y="0"/>
                  </a:lnTo>
                  <a:lnTo>
                    <a:pt x="103120" y="6174"/>
                  </a:lnTo>
                  <a:lnTo>
                    <a:pt x="78124" y="23015"/>
                  </a:lnTo>
                  <a:lnTo>
                    <a:pt x="61271" y="47995"/>
                  </a:lnTo>
                  <a:lnTo>
                    <a:pt x="55092" y="78587"/>
                  </a:lnTo>
                  <a:lnTo>
                    <a:pt x="55122" y="104968"/>
                  </a:lnTo>
                  <a:lnTo>
                    <a:pt x="55203" y="151367"/>
                  </a:lnTo>
                  <a:lnTo>
                    <a:pt x="55319" y="212065"/>
                  </a:lnTo>
                  <a:lnTo>
                    <a:pt x="55458" y="281342"/>
                  </a:lnTo>
                  <a:lnTo>
                    <a:pt x="55603" y="353479"/>
                  </a:lnTo>
                  <a:lnTo>
                    <a:pt x="55741" y="422756"/>
                  </a:lnTo>
                  <a:lnTo>
                    <a:pt x="55858" y="483454"/>
                  </a:lnTo>
                  <a:lnTo>
                    <a:pt x="55938" y="529853"/>
                  </a:lnTo>
                  <a:lnTo>
                    <a:pt x="55968" y="556234"/>
                  </a:lnTo>
                  <a:lnTo>
                    <a:pt x="53331" y="586826"/>
                  </a:lnTo>
                  <a:lnTo>
                    <a:pt x="44272" y="611806"/>
                  </a:lnTo>
                  <a:lnTo>
                    <a:pt x="27068" y="628647"/>
                  </a:lnTo>
                  <a:lnTo>
                    <a:pt x="0" y="634822"/>
                  </a:ln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5" name="object 20">
              <a:extLst>
                <a:ext uri="{FF2B5EF4-FFF2-40B4-BE49-F238E27FC236}">
                  <a16:creationId xmlns:a16="http://schemas.microsoft.com/office/drawing/2014/main" id="{DE39E5DA-7376-37F8-F76C-DD79CC246291}"/>
                </a:ext>
              </a:extLst>
            </p:cNvPr>
            <p:cNvSpPr/>
            <p:nvPr/>
          </p:nvSpPr>
          <p:spPr>
            <a:xfrm>
              <a:off x="6194435" y="3127814"/>
              <a:ext cx="133985" cy="635000"/>
            </a:xfrm>
            <a:custGeom>
              <a:avLst/>
              <a:gdLst/>
              <a:ahLst/>
              <a:cxnLst/>
              <a:rect l="l" t="t" r="r" b="b"/>
              <a:pathLst>
                <a:path w="133984" h="635000">
                  <a:moveTo>
                    <a:pt x="133718" y="634822"/>
                  </a:moveTo>
                  <a:lnTo>
                    <a:pt x="103107" y="628647"/>
                  </a:lnTo>
                  <a:lnTo>
                    <a:pt x="78111" y="611806"/>
                  </a:lnTo>
                  <a:lnTo>
                    <a:pt x="61259" y="586826"/>
                  </a:lnTo>
                  <a:lnTo>
                    <a:pt x="55079" y="556234"/>
                  </a:lnTo>
                  <a:lnTo>
                    <a:pt x="55110" y="529853"/>
                  </a:lnTo>
                  <a:lnTo>
                    <a:pt x="55192" y="483454"/>
                  </a:lnTo>
                  <a:lnTo>
                    <a:pt x="55310" y="422756"/>
                  </a:lnTo>
                  <a:lnTo>
                    <a:pt x="55450" y="353479"/>
                  </a:lnTo>
                  <a:lnTo>
                    <a:pt x="55598" y="281342"/>
                  </a:lnTo>
                  <a:lnTo>
                    <a:pt x="55738" y="212065"/>
                  </a:lnTo>
                  <a:lnTo>
                    <a:pt x="55856" y="151367"/>
                  </a:lnTo>
                  <a:lnTo>
                    <a:pt x="55938" y="104968"/>
                  </a:lnTo>
                  <a:lnTo>
                    <a:pt x="55968" y="78587"/>
                  </a:lnTo>
                  <a:lnTo>
                    <a:pt x="53329" y="47995"/>
                  </a:lnTo>
                  <a:lnTo>
                    <a:pt x="44267" y="23015"/>
                  </a:lnTo>
                  <a:lnTo>
                    <a:pt x="27063" y="6174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36" name="object 21">
            <a:extLst>
              <a:ext uri="{FF2B5EF4-FFF2-40B4-BE49-F238E27FC236}">
                <a16:creationId xmlns:a16="http://schemas.microsoft.com/office/drawing/2014/main" id="{CDAE7AEC-5AD1-D7D3-9056-4A24E3597F3A}"/>
              </a:ext>
            </a:extLst>
          </p:cNvPr>
          <p:cNvSpPr/>
          <p:nvPr/>
        </p:nvSpPr>
        <p:spPr>
          <a:xfrm>
            <a:off x="8897376" y="3127814"/>
            <a:ext cx="133985" cy="635000"/>
          </a:xfrm>
          <a:custGeom>
            <a:avLst/>
            <a:gdLst/>
            <a:ahLst/>
            <a:cxnLst/>
            <a:rect l="l" t="t" r="r" b="b"/>
            <a:pathLst>
              <a:path w="133984" h="635000">
                <a:moveTo>
                  <a:pt x="133718" y="634822"/>
                </a:moveTo>
                <a:lnTo>
                  <a:pt x="103107" y="628647"/>
                </a:lnTo>
                <a:lnTo>
                  <a:pt x="78111" y="611806"/>
                </a:lnTo>
                <a:lnTo>
                  <a:pt x="61259" y="586826"/>
                </a:lnTo>
                <a:lnTo>
                  <a:pt x="55079" y="556234"/>
                </a:lnTo>
                <a:lnTo>
                  <a:pt x="55110" y="529853"/>
                </a:lnTo>
                <a:lnTo>
                  <a:pt x="55192" y="483454"/>
                </a:lnTo>
                <a:lnTo>
                  <a:pt x="55310" y="422756"/>
                </a:lnTo>
                <a:lnTo>
                  <a:pt x="55450" y="353479"/>
                </a:lnTo>
                <a:lnTo>
                  <a:pt x="55598" y="281342"/>
                </a:lnTo>
                <a:lnTo>
                  <a:pt x="55738" y="212065"/>
                </a:lnTo>
                <a:lnTo>
                  <a:pt x="55856" y="151367"/>
                </a:lnTo>
                <a:lnTo>
                  <a:pt x="55938" y="104968"/>
                </a:lnTo>
                <a:lnTo>
                  <a:pt x="55968" y="78587"/>
                </a:lnTo>
                <a:lnTo>
                  <a:pt x="53329" y="47995"/>
                </a:lnTo>
                <a:lnTo>
                  <a:pt x="44267" y="23015"/>
                </a:lnTo>
                <a:lnTo>
                  <a:pt x="27063" y="6174"/>
                </a:lnTo>
                <a:lnTo>
                  <a:pt x="0" y="0"/>
                </a:lnTo>
              </a:path>
            </a:pathLst>
          </a:custGeom>
          <a:ln w="6350">
            <a:solidFill>
              <a:schemeClr val="bg1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8" name="object 22">
            <a:extLst>
              <a:ext uri="{FF2B5EF4-FFF2-40B4-BE49-F238E27FC236}">
                <a16:creationId xmlns:a16="http://schemas.microsoft.com/office/drawing/2014/main" id="{B0DE4E14-D59A-B674-34F5-0D9AA0DBD5AC}"/>
              </a:ext>
            </a:extLst>
          </p:cNvPr>
          <p:cNvSpPr/>
          <p:nvPr/>
        </p:nvSpPr>
        <p:spPr>
          <a:xfrm>
            <a:off x="6416574" y="2420602"/>
            <a:ext cx="579755" cy="151765"/>
          </a:xfrm>
          <a:custGeom>
            <a:avLst/>
            <a:gdLst/>
            <a:ahLst/>
            <a:cxnLst/>
            <a:rect l="l" t="t" r="r" b="b"/>
            <a:pathLst>
              <a:path w="579754" h="151765">
                <a:moveTo>
                  <a:pt x="579602" y="75603"/>
                </a:moveTo>
                <a:lnTo>
                  <a:pt x="573661" y="46173"/>
                </a:lnTo>
                <a:lnTo>
                  <a:pt x="557460" y="22142"/>
                </a:lnTo>
                <a:lnTo>
                  <a:pt x="533428" y="5940"/>
                </a:lnTo>
                <a:lnTo>
                  <a:pt x="503999" y="0"/>
                </a:lnTo>
                <a:lnTo>
                  <a:pt x="75603" y="0"/>
                </a:lnTo>
                <a:lnTo>
                  <a:pt x="46173" y="5940"/>
                </a:lnTo>
                <a:lnTo>
                  <a:pt x="22142" y="22142"/>
                </a:lnTo>
                <a:lnTo>
                  <a:pt x="5940" y="46173"/>
                </a:lnTo>
                <a:lnTo>
                  <a:pt x="0" y="75603"/>
                </a:lnTo>
                <a:lnTo>
                  <a:pt x="5940" y="105032"/>
                </a:lnTo>
                <a:lnTo>
                  <a:pt x="22142" y="129063"/>
                </a:lnTo>
                <a:lnTo>
                  <a:pt x="46173" y="145265"/>
                </a:lnTo>
                <a:lnTo>
                  <a:pt x="75603" y="151206"/>
                </a:lnTo>
                <a:lnTo>
                  <a:pt x="503999" y="151206"/>
                </a:lnTo>
                <a:lnTo>
                  <a:pt x="533428" y="145265"/>
                </a:lnTo>
                <a:lnTo>
                  <a:pt x="557460" y="129063"/>
                </a:lnTo>
                <a:lnTo>
                  <a:pt x="573661" y="105032"/>
                </a:lnTo>
                <a:lnTo>
                  <a:pt x="579602" y="75603"/>
                </a:lnTo>
                <a:close/>
              </a:path>
            </a:pathLst>
          </a:custGeom>
          <a:ln w="6349">
            <a:solidFill>
              <a:schemeClr val="bg1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0" name="object 23">
            <a:extLst>
              <a:ext uri="{FF2B5EF4-FFF2-40B4-BE49-F238E27FC236}">
                <a16:creationId xmlns:a16="http://schemas.microsoft.com/office/drawing/2014/main" id="{946906CA-3C8B-42B3-F9CA-B05E8EB93227}"/>
              </a:ext>
            </a:extLst>
          </p:cNvPr>
          <p:cNvSpPr/>
          <p:nvPr/>
        </p:nvSpPr>
        <p:spPr>
          <a:xfrm>
            <a:off x="9119515" y="2420602"/>
            <a:ext cx="579755" cy="151765"/>
          </a:xfrm>
          <a:custGeom>
            <a:avLst/>
            <a:gdLst/>
            <a:ahLst/>
            <a:cxnLst/>
            <a:rect l="l" t="t" r="r" b="b"/>
            <a:pathLst>
              <a:path w="579754" h="151765">
                <a:moveTo>
                  <a:pt x="579602" y="75603"/>
                </a:moveTo>
                <a:lnTo>
                  <a:pt x="573661" y="46173"/>
                </a:lnTo>
                <a:lnTo>
                  <a:pt x="557460" y="22142"/>
                </a:lnTo>
                <a:lnTo>
                  <a:pt x="533428" y="5940"/>
                </a:lnTo>
                <a:lnTo>
                  <a:pt x="503999" y="0"/>
                </a:lnTo>
                <a:lnTo>
                  <a:pt x="75603" y="0"/>
                </a:lnTo>
                <a:lnTo>
                  <a:pt x="46173" y="5940"/>
                </a:lnTo>
                <a:lnTo>
                  <a:pt x="22142" y="22142"/>
                </a:lnTo>
                <a:lnTo>
                  <a:pt x="5940" y="46173"/>
                </a:lnTo>
                <a:lnTo>
                  <a:pt x="0" y="75603"/>
                </a:lnTo>
                <a:lnTo>
                  <a:pt x="5940" y="105032"/>
                </a:lnTo>
                <a:lnTo>
                  <a:pt x="22142" y="129063"/>
                </a:lnTo>
                <a:lnTo>
                  <a:pt x="46173" y="145265"/>
                </a:lnTo>
                <a:lnTo>
                  <a:pt x="75603" y="151206"/>
                </a:lnTo>
                <a:lnTo>
                  <a:pt x="503999" y="151206"/>
                </a:lnTo>
                <a:lnTo>
                  <a:pt x="533428" y="145265"/>
                </a:lnTo>
                <a:lnTo>
                  <a:pt x="557460" y="129063"/>
                </a:lnTo>
                <a:lnTo>
                  <a:pt x="573661" y="105032"/>
                </a:lnTo>
                <a:lnTo>
                  <a:pt x="579602" y="75603"/>
                </a:lnTo>
                <a:close/>
              </a:path>
            </a:pathLst>
          </a:custGeom>
          <a:ln w="6349">
            <a:solidFill>
              <a:schemeClr val="bg1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1" name="object 24">
            <a:extLst>
              <a:ext uri="{FF2B5EF4-FFF2-40B4-BE49-F238E27FC236}">
                <a16:creationId xmlns:a16="http://schemas.microsoft.com/office/drawing/2014/main" id="{07A009D5-8169-90B8-74FB-230275CDB57F}"/>
              </a:ext>
            </a:extLst>
          </p:cNvPr>
          <p:cNvSpPr txBox="1"/>
          <p:nvPr/>
        </p:nvSpPr>
        <p:spPr>
          <a:xfrm>
            <a:off x="5681900" y="1855893"/>
            <a:ext cx="2250699" cy="4488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13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Arial"/>
              </a:rPr>
              <a:t>DRY</a:t>
            </a:r>
            <a:r>
              <a:rPr kumimoji="0" sz="1800" b="1" i="0" u="none" strike="noStrike" kern="1200" cap="none" spc="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1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Arial"/>
              </a:rPr>
              <a:t>AMPOULE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12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Verdana"/>
              </a:rPr>
              <a:t>ф</a:t>
            </a:r>
            <a:r>
              <a:rPr kumimoji="0" sz="1100" b="0" i="0" u="none" strike="noStrike" kern="1200" cap="none" spc="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Verdana"/>
              </a:rPr>
              <a:t>ла</a:t>
            </a:r>
            <a:r>
              <a:rPr kumimoji="0" sz="11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Verdana"/>
              </a:rPr>
              <a:t>к</a:t>
            </a:r>
            <a:r>
              <a:rPr kumimoji="0" sz="1100" b="0" i="0" u="none" strike="noStrike" kern="1200" cap="none" spc="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Verdana"/>
              </a:rPr>
              <a:t>о</a:t>
            </a:r>
            <a:r>
              <a:rPr kumimoji="0" sz="11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Verdana"/>
              </a:rPr>
              <a:t>н</a:t>
            </a:r>
            <a:r>
              <a:rPr kumimoji="0" sz="1100" b="0" i="0" u="none" strike="noStrike" kern="1200" cap="none" spc="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Verdana"/>
              </a:rPr>
              <a:t> </a:t>
            </a:r>
            <a:r>
              <a:rPr kumimoji="0" sz="11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Verdana"/>
              </a:rPr>
              <a:t>1</a:t>
            </a:r>
            <a:r>
              <a:rPr kumimoji="0" sz="1100" b="0" i="0" u="none" strike="noStrike" kern="120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Verdana"/>
              </a:rPr>
              <a:t>0</a:t>
            </a:r>
            <a:r>
              <a:rPr kumimoji="0" sz="1100" b="0" i="0" u="none" strike="noStrike" kern="1200" cap="none" spc="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Verdana"/>
              </a:rPr>
              <a:t> </a:t>
            </a:r>
            <a:r>
              <a:rPr kumimoji="0" sz="1100" b="0" i="0" u="none" strike="noStrike" kern="1200" cap="none" spc="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Verdana"/>
              </a:rPr>
              <a:t>мл</a:t>
            </a:r>
            <a:r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Verdana"/>
              </a:rPr>
              <a:t>/</a:t>
            </a:r>
            <a:r>
              <a:rPr kumimoji="0" sz="1100" b="0" i="0" u="none" strike="noStrike" kern="1200" cap="none" spc="-2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Verdana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Verdana"/>
              </a:rPr>
              <a:t>10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Verdana"/>
              </a:rPr>
              <a:t>0</a:t>
            </a:r>
            <a:r>
              <a:rPr kumimoji="0" sz="1100" b="0" i="0" u="none" strike="noStrike" kern="1200" cap="none" spc="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Verdana"/>
              </a:rPr>
              <a:t> </a:t>
            </a:r>
            <a:r>
              <a:rPr kumimoji="0" sz="1100" b="0" i="0" u="none" strike="noStrike" kern="1200" cap="none" spc="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Verdana"/>
              </a:rPr>
              <a:t>мг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Verdana"/>
            </a:endParaRPr>
          </a:p>
        </p:txBody>
      </p:sp>
      <p:sp>
        <p:nvSpPr>
          <p:cNvPr id="42" name="object 25">
            <a:extLst>
              <a:ext uri="{FF2B5EF4-FFF2-40B4-BE49-F238E27FC236}">
                <a16:creationId xmlns:a16="http://schemas.microsoft.com/office/drawing/2014/main" id="{33F1CD14-E038-0976-0FF8-EBE559F0F6E8}"/>
              </a:ext>
            </a:extLst>
          </p:cNvPr>
          <p:cNvSpPr txBox="1"/>
          <p:nvPr/>
        </p:nvSpPr>
        <p:spPr>
          <a:xfrm>
            <a:off x="8326945" y="1843693"/>
            <a:ext cx="2976436" cy="4488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13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Arial"/>
              </a:rPr>
              <a:t>SOLVENT</a:t>
            </a:r>
            <a:r>
              <a:rPr kumimoji="0" sz="1800" b="1" i="0" u="none" strike="noStrike" kern="1200" cap="none" spc="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1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Arial"/>
              </a:rPr>
              <a:t>AMPOULE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12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Verdana"/>
              </a:rPr>
              <a:t>флакон</a:t>
            </a:r>
            <a:r>
              <a:rPr kumimoji="0" sz="11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Verdana"/>
              </a:rPr>
              <a:t> 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Verdana"/>
              </a:rPr>
              <a:t>10</a:t>
            </a:r>
            <a:r>
              <a:rPr kumimoji="0" sz="11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Verdana"/>
              </a:rPr>
              <a:t> </a:t>
            </a:r>
            <a:r>
              <a:rPr kumimoji="0" sz="1100" b="0" i="0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Verdana"/>
              </a:rPr>
              <a:t>мл</a:t>
            </a:r>
            <a:r>
              <a:rPr kumimoji="0" sz="11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Verdana"/>
              </a:rPr>
              <a:t> </a:t>
            </a:r>
            <a:r>
              <a:rPr kumimoji="0" sz="11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Verdana"/>
              </a:rPr>
              <a:t>с</a:t>
            </a:r>
            <a:r>
              <a:rPr kumimoji="0" sz="11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Verdana"/>
              </a:rPr>
              <a:t> </a:t>
            </a:r>
            <a:r>
              <a:rPr kumimoji="0" sz="1100" b="0" i="0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Verdana"/>
              </a:rPr>
              <a:t>растворителем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Verdana"/>
            </a:endParaRPr>
          </a:p>
        </p:txBody>
      </p:sp>
      <p:sp>
        <p:nvSpPr>
          <p:cNvPr id="43" name="object 26">
            <a:extLst>
              <a:ext uri="{FF2B5EF4-FFF2-40B4-BE49-F238E27FC236}">
                <a16:creationId xmlns:a16="http://schemas.microsoft.com/office/drawing/2014/main" id="{3D952012-0ECF-ED6D-5D3F-A2DB559A698E}"/>
              </a:ext>
            </a:extLst>
          </p:cNvPr>
          <p:cNvSpPr txBox="1"/>
          <p:nvPr/>
        </p:nvSpPr>
        <p:spPr>
          <a:xfrm>
            <a:off x="6378565" y="2420602"/>
            <a:ext cx="1391920" cy="1051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7475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Arial"/>
              </a:rPr>
              <a:t>Состав: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Arial"/>
            </a:endParaRPr>
          </a:p>
          <a:p>
            <a:pPr marL="12700" marR="10160" lvl="0" indent="0" algn="l" defTabSz="914400" rtl="0" eaLnBrk="1" fontAlgn="auto" latinLnBrk="0" hangingPunct="1">
              <a:lnSpc>
                <a:spcPct val="100000"/>
              </a:lnSpc>
              <a:spcBef>
                <a:spcPts val="8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Tahoma"/>
              </a:rPr>
              <a:t>5 000 000 000 ЕД.  ЭКЗОСОМ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Tahoma"/>
            </a:endParaRPr>
          </a:p>
          <a:p>
            <a:pPr marL="12700" marR="5080" lvl="0" indent="0" algn="l" defTabSz="914400" rtl="0" eaLnBrk="1" fontAlgn="auto" latinLnBrk="0" hangingPunct="1">
              <a:lnSpc>
                <a:spcPts val="121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Arial Black"/>
              </a:rPr>
              <a:t>из </a:t>
            </a:r>
            <a:r>
              <a:rPr kumimoji="0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Arial Black"/>
              </a:rPr>
              <a:t>стволовых клеток  кожи лосося</a:t>
            </a:r>
          </a:p>
        </p:txBody>
      </p:sp>
      <p:sp>
        <p:nvSpPr>
          <p:cNvPr id="44" name="object 27">
            <a:extLst>
              <a:ext uri="{FF2B5EF4-FFF2-40B4-BE49-F238E27FC236}">
                <a16:creationId xmlns:a16="http://schemas.microsoft.com/office/drawing/2014/main" id="{527AE52E-F6CD-D1D0-9F65-6F2D013E345F}"/>
              </a:ext>
            </a:extLst>
          </p:cNvPr>
          <p:cNvSpPr txBox="1"/>
          <p:nvPr/>
        </p:nvSpPr>
        <p:spPr>
          <a:xfrm>
            <a:off x="9181892" y="2411230"/>
            <a:ext cx="44323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Arial"/>
              </a:rPr>
              <a:t>Состав: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Arial"/>
            </a:endParaRPr>
          </a:p>
        </p:txBody>
      </p:sp>
      <p:pic>
        <p:nvPicPr>
          <p:cNvPr id="3" name="Рисунок 2" descr="Изображение выглядит как тахта, красный, коробка&#10;&#10;Автоматически созданное описание">
            <a:extLst>
              <a:ext uri="{FF2B5EF4-FFF2-40B4-BE49-F238E27FC236}">
                <a16:creationId xmlns:a16="http://schemas.microsoft.com/office/drawing/2014/main" id="{C133D1B0-AE46-EBA3-C55D-3D6CAA29EA2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8" t="32714" r="33251" b="12110"/>
          <a:stretch/>
        </p:blipFill>
        <p:spPr>
          <a:xfrm>
            <a:off x="5681900" y="4156255"/>
            <a:ext cx="2992499" cy="243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6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B0BF35-46B9-24E5-3A01-0734360BAD25}"/>
              </a:ext>
            </a:extLst>
          </p:cNvPr>
          <p:cNvSpPr txBox="1"/>
          <p:nvPr/>
        </p:nvSpPr>
        <p:spPr>
          <a:xfrm>
            <a:off x="401985" y="347024"/>
            <a:ext cx="5477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chemeClr val="bg1">
                    <a:lumMod val="50000"/>
                  </a:schemeClr>
                </a:solidFill>
                <a:latin typeface="Montserrat" pitchFamily="2" charset="-52"/>
                <a:cs typeface="Arial" panose="020B0604020202020204" pitchFamily="34" charset="0"/>
              </a:rPr>
              <a:t>Пациентка, 37 лет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63E65F-DD73-A664-A711-18E38B3C845A}"/>
              </a:ext>
            </a:extLst>
          </p:cNvPr>
          <p:cNvSpPr txBox="1"/>
          <p:nvPr/>
        </p:nvSpPr>
        <p:spPr>
          <a:xfrm>
            <a:off x="401404" y="1621045"/>
            <a:ext cx="4965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rgbClr val="692733"/>
                </a:solidFill>
                <a:latin typeface="Montserrat" panose="00000500000000000000" pitchFamily="2" charset="-52"/>
              </a:rPr>
              <a:t>Жалобы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D7B984-89D0-2CA6-ABDC-C90C3E000697}"/>
              </a:ext>
            </a:extLst>
          </p:cNvPr>
          <p:cNvSpPr txBox="1"/>
          <p:nvPr/>
        </p:nvSpPr>
        <p:spPr>
          <a:xfrm>
            <a:off x="401404" y="2266845"/>
            <a:ext cx="4999325" cy="165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2000" indent="-252000">
              <a:lnSpc>
                <a:spcPct val="90000"/>
              </a:lnSpc>
              <a:spcBef>
                <a:spcPts val="600"/>
              </a:spcBef>
              <a:buClr>
                <a:srgbClr val="692733"/>
              </a:buClr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latin typeface="Montserrat" panose="00000500000000000000" pitchFamily="2" charset="-52"/>
              </a:rPr>
              <a:t>на расширенные поры</a:t>
            </a:r>
          </a:p>
          <a:p>
            <a:pPr marL="252000" indent="-252000">
              <a:lnSpc>
                <a:spcPct val="90000"/>
              </a:lnSpc>
              <a:spcBef>
                <a:spcPts val="600"/>
              </a:spcBef>
              <a:buClr>
                <a:srgbClr val="692733"/>
              </a:buClr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latin typeface="Montserrat" panose="00000500000000000000" pitchFamily="2" charset="-52"/>
              </a:rPr>
              <a:t>сниженный тонус кожи</a:t>
            </a:r>
          </a:p>
          <a:p>
            <a:pPr marL="252000" indent="-252000">
              <a:lnSpc>
                <a:spcPct val="90000"/>
              </a:lnSpc>
              <a:spcBef>
                <a:spcPts val="600"/>
              </a:spcBef>
              <a:buClr>
                <a:srgbClr val="692733"/>
              </a:buClr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latin typeface="Montserrat" panose="00000500000000000000" pitchFamily="2" charset="-52"/>
              </a:rPr>
              <a:t>морщины</a:t>
            </a:r>
          </a:p>
          <a:p>
            <a:pPr marL="252000" indent="-252000">
              <a:lnSpc>
                <a:spcPct val="90000"/>
              </a:lnSpc>
              <a:spcBef>
                <a:spcPts val="600"/>
              </a:spcBef>
              <a:buClr>
                <a:srgbClr val="692733"/>
              </a:buClr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latin typeface="Montserrat" panose="00000500000000000000" pitchFamily="2" charset="-52"/>
              </a:rPr>
              <a:t>рубцы </a:t>
            </a:r>
            <a:r>
              <a:rPr lang="ru-RU" sz="2400" dirty="0" err="1">
                <a:latin typeface="Montserrat" panose="00000500000000000000" pitchFamily="2" charset="-52"/>
              </a:rPr>
              <a:t>постакне</a:t>
            </a:r>
            <a:endParaRPr lang="ru-RU" sz="2400" dirty="0">
              <a:latin typeface="Montserrat" panose="00000500000000000000" pitchFamily="2" charset="-52"/>
            </a:endParaRP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94160E20-8809-C1FA-3C76-625A3C32150A}"/>
              </a:ext>
            </a:extLst>
          </p:cNvPr>
          <p:cNvGrpSpPr/>
          <p:nvPr/>
        </p:nvGrpSpPr>
        <p:grpSpPr>
          <a:xfrm>
            <a:off x="366290" y="4133998"/>
            <a:ext cx="5142868" cy="1782642"/>
            <a:chOff x="366290" y="4133998"/>
            <a:chExt cx="5142868" cy="178264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71AD797-96FA-4199-0B4C-7E835AFDE065}"/>
                </a:ext>
              </a:extLst>
            </p:cNvPr>
            <p:cNvSpPr txBox="1"/>
            <p:nvPr/>
          </p:nvSpPr>
          <p:spPr>
            <a:xfrm>
              <a:off x="455003" y="4133998"/>
              <a:ext cx="496544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3200" b="1" dirty="0">
                  <a:solidFill>
                    <a:srgbClr val="003C1E"/>
                  </a:solidFill>
                  <a:latin typeface="Montserrat" panose="00000500000000000000" pitchFamily="2" charset="-52"/>
                </a:rPr>
                <a:t>Рекомендации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5441316-8C37-0BA8-E4DE-172027E41213}"/>
                </a:ext>
              </a:extLst>
            </p:cNvPr>
            <p:cNvSpPr txBox="1"/>
            <p:nvPr/>
          </p:nvSpPr>
          <p:spPr>
            <a:xfrm>
              <a:off x="366290" y="4827111"/>
              <a:ext cx="5142868" cy="1089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ru-RU" sz="2400" b="1" dirty="0">
                  <a:latin typeface="Montserrat" panose="00000500000000000000" pitchFamily="2" charset="-52"/>
                </a:rPr>
                <a:t>3 процедуры </a:t>
              </a:r>
              <a:r>
                <a:rPr lang="ru-RU" sz="2400" dirty="0">
                  <a:latin typeface="Montserrat" panose="00000500000000000000" pitchFamily="2" charset="-52"/>
                </a:rPr>
                <a:t>с применением препарата </a:t>
              </a:r>
              <a:r>
                <a:rPr lang="ru-RU" sz="2400" dirty="0" err="1">
                  <a:latin typeface="Montserrat" panose="00000500000000000000" pitchFamily="2" charset="-52"/>
                </a:rPr>
                <a:t>Ersaless</a:t>
              </a:r>
              <a:r>
                <a:rPr lang="en-US" sz="2400" dirty="0">
                  <a:latin typeface="Montserrat" panose="00000500000000000000" pitchFamily="2" charset="-52"/>
                </a:rPr>
                <a:t> </a:t>
              </a:r>
              <a:r>
                <a:rPr lang="en-US" sz="2400" dirty="0" err="1">
                  <a:latin typeface="Montserrat" panose="00000500000000000000" pitchFamily="2" charset="-52"/>
                </a:rPr>
                <a:t>InfoSys</a:t>
              </a:r>
              <a:r>
                <a:rPr lang="en-US" sz="2400" dirty="0">
                  <a:latin typeface="Montserrat" panose="00000500000000000000" pitchFamily="2" charset="-52"/>
                </a:rPr>
                <a:t> I</a:t>
              </a:r>
              <a:br>
                <a:rPr lang="ru-RU" sz="2400" dirty="0">
                  <a:latin typeface="Montserrat" panose="00000500000000000000" pitchFamily="2" charset="-52"/>
                </a:rPr>
              </a:br>
              <a:r>
                <a:rPr lang="ru-RU" sz="2400" dirty="0">
                  <a:latin typeface="Montserrat" panose="00000500000000000000" pitchFamily="2" charset="-52"/>
                </a:rPr>
                <a:t>с интервалом 1 раз в 14 дней</a:t>
              </a: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43B19467-AA38-F7BA-470B-16C7A731F858}"/>
              </a:ext>
            </a:extLst>
          </p:cNvPr>
          <p:cNvGrpSpPr/>
          <p:nvPr/>
        </p:nvGrpSpPr>
        <p:grpSpPr>
          <a:xfrm>
            <a:off x="6211003" y="1247792"/>
            <a:ext cx="5018304" cy="707886"/>
            <a:chOff x="441475" y="2107511"/>
            <a:chExt cx="5018304" cy="70788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3C68BD6-EE1D-08B0-A11B-9C5F43A1B073}"/>
                </a:ext>
              </a:extLst>
            </p:cNvPr>
            <p:cNvSpPr txBox="1"/>
            <p:nvPr/>
          </p:nvSpPr>
          <p:spPr>
            <a:xfrm>
              <a:off x="1105733" y="2107511"/>
              <a:ext cx="43540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>
                <a:defRPr/>
              </a:pPr>
              <a:r>
                <a:rPr lang="ru-RU" sz="2000" dirty="0">
                  <a:latin typeface="Montserrat" panose="00000500000000000000" pitchFamily="2" charset="-52"/>
                </a:rPr>
                <a:t>Заметное улучшение качества кожи </a:t>
              </a:r>
            </a:p>
          </p:txBody>
        </p: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F5894BC5-C6BA-68E3-CE9C-F00E0BCA8619}"/>
                </a:ext>
              </a:extLst>
            </p:cNvPr>
            <p:cNvGrpSpPr/>
            <p:nvPr/>
          </p:nvGrpSpPr>
          <p:grpSpPr>
            <a:xfrm>
              <a:off x="441475" y="2168673"/>
              <a:ext cx="583179" cy="583179"/>
              <a:chOff x="550863" y="1445296"/>
              <a:chExt cx="1300798" cy="1300798"/>
            </a:xfrm>
          </p:grpSpPr>
          <p:grpSp>
            <p:nvGrpSpPr>
              <p:cNvPr id="14" name="Группа 13">
                <a:extLst>
                  <a:ext uri="{FF2B5EF4-FFF2-40B4-BE49-F238E27FC236}">
                    <a16:creationId xmlns:a16="http://schemas.microsoft.com/office/drawing/2014/main" id="{4F3DC18B-F957-9E64-DF22-C0BC5360DAA1}"/>
                  </a:ext>
                </a:extLst>
              </p:cNvPr>
              <p:cNvGrpSpPr/>
              <p:nvPr/>
            </p:nvGrpSpPr>
            <p:grpSpPr>
              <a:xfrm>
                <a:off x="550863" y="1445296"/>
                <a:ext cx="1300798" cy="1300798"/>
                <a:chOff x="550862" y="920024"/>
                <a:chExt cx="770731" cy="770731"/>
              </a:xfrm>
            </p:grpSpPr>
            <p:sp>
              <p:nvSpPr>
                <p:cNvPr id="16" name="Овал 15">
                  <a:extLst>
                    <a:ext uri="{FF2B5EF4-FFF2-40B4-BE49-F238E27FC236}">
                      <a16:creationId xmlns:a16="http://schemas.microsoft.com/office/drawing/2014/main" id="{63C970C6-9B22-0832-B8A8-1AE9724487CB}"/>
                    </a:ext>
                  </a:extLst>
                </p:cNvPr>
                <p:cNvSpPr/>
                <p:nvPr/>
              </p:nvSpPr>
              <p:spPr>
                <a:xfrm>
                  <a:off x="550862" y="920024"/>
                  <a:ext cx="770731" cy="770731"/>
                </a:xfrm>
                <a:prstGeom prst="ellipse">
                  <a:avLst/>
                </a:prstGeom>
                <a:noFill/>
                <a:ln>
                  <a:solidFill>
                    <a:srgbClr val="003C1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18" name="Овал 17">
                  <a:extLst>
                    <a:ext uri="{FF2B5EF4-FFF2-40B4-BE49-F238E27FC236}">
                      <a16:creationId xmlns:a16="http://schemas.microsoft.com/office/drawing/2014/main" id="{460EB4BA-94A3-C3DC-3008-65D041CA8910}"/>
                    </a:ext>
                  </a:extLst>
                </p:cNvPr>
                <p:cNvSpPr/>
                <p:nvPr/>
              </p:nvSpPr>
              <p:spPr>
                <a:xfrm>
                  <a:off x="658016" y="1027178"/>
                  <a:ext cx="556422" cy="556422"/>
                </a:xfrm>
                <a:prstGeom prst="ellipse">
                  <a:avLst/>
                </a:prstGeom>
                <a:solidFill>
                  <a:srgbClr val="003C1E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1E8FB8F-22E0-FED1-1A95-6D079CC0C39D}"/>
                  </a:ext>
                </a:extLst>
              </p:cNvPr>
              <p:cNvSpPr txBox="1"/>
              <p:nvPr/>
            </p:nvSpPr>
            <p:spPr>
              <a:xfrm>
                <a:off x="916795" y="1580819"/>
                <a:ext cx="568930" cy="10297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ru-RU" sz="2400" b="1" dirty="0">
                    <a:solidFill>
                      <a:srgbClr val="003C1E"/>
                    </a:solidFill>
                    <a:latin typeface="Montserrat" panose="00000500000000000000" pitchFamily="2" charset="-52"/>
                  </a:rPr>
                  <a:t>1</a:t>
                </a:r>
              </a:p>
            </p:txBody>
          </p:sp>
        </p:grp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813B39B9-26C8-123D-C30A-30154426E7A9}"/>
              </a:ext>
            </a:extLst>
          </p:cNvPr>
          <p:cNvGrpSpPr/>
          <p:nvPr/>
        </p:nvGrpSpPr>
        <p:grpSpPr>
          <a:xfrm>
            <a:off x="6211003" y="2464522"/>
            <a:ext cx="5018304" cy="650796"/>
            <a:chOff x="441475" y="3613816"/>
            <a:chExt cx="5018304" cy="650796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C0FAF28-1543-DF8E-2EB1-E460032C9163}"/>
                </a:ext>
              </a:extLst>
            </p:cNvPr>
            <p:cNvSpPr txBox="1"/>
            <p:nvPr/>
          </p:nvSpPr>
          <p:spPr>
            <a:xfrm>
              <a:off x="1105733" y="3618281"/>
              <a:ext cx="43540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ru-RU" sz="2000" dirty="0">
                  <a:latin typeface="Montserrat" panose="00000500000000000000" pitchFamily="2" charset="-52"/>
                </a:rPr>
                <a:t>Уменьшение </a:t>
              </a:r>
              <a:br>
                <a:rPr lang="ru-RU" sz="2000" dirty="0">
                  <a:latin typeface="Montserrat" panose="00000500000000000000" pitchFamily="2" charset="-52"/>
                </a:rPr>
              </a:br>
              <a:r>
                <a:rPr lang="ru-RU" sz="2000" dirty="0" err="1">
                  <a:latin typeface="Montserrat" panose="00000500000000000000" pitchFamily="2" charset="-52"/>
                </a:rPr>
                <a:t>постакне</a:t>
              </a:r>
              <a:r>
                <a:rPr lang="ru-RU" sz="2000" dirty="0">
                  <a:latin typeface="Montserrat" panose="00000500000000000000" pitchFamily="2" charset="-52"/>
                </a:rPr>
                <a:t> в зоне щек </a:t>
              </a:r>
            </a:p>
          </p:txBody>
        </p: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DF542BA9-5744-3CAC-16E9-96E47E9F1393}"/>
                </a:ext>
              </a:extLst>
            </p:cNvPr>
            <p:cNvGrpSpPr/>
            <p:nvPr/>
          </p:nvGrpSpPr>
          <p:grpSpPr>
            <a:xfrm>
              <a:off x="441475" y="3613816"/>
              <a:ext cx="583179" cy="583179"/>
              <a:chOff x="550863" y="1445296"/>
              <a:chExt cx="1300798" cy="1300798"/>
            </a:xfrm>
          </p:grpSpPr>
          <p:grpSp>
            <p:nvGrpSpPr>
              <p:cNvPr id="27" name="Группа 26">
                <a:extLst>
                  <a:ext uri="{FF2B5EF4-FFF2-40B4-BE49-F238E27FC236}">
                    <a16:creationId xmlns:a16="http://schemas.microsoft.com/office/drawing/2014/main" id="{69482FBF-7A7F-D13A-0A5B-3F07E9867FF2}"/>
                  </a:ext>
                </a:extLst>
              </p:cNvPr>
              <p:cNvGrpSpPr/>
              <p:nvPr/>
            </p:nvGrpSpPr>
            <p:grpSpPr>
              <a:xfrm>
                <a:off x="550863" y="1445296"/>
                <a:ext cx="1300798" cy="1300798"/>
                <a:chOff x="550862" y="920024"/>
                <a:chExt cx="770731" cy="770731"/>
              </a:xfrm>
            </p:grpSpPr>
            <p:sp>
              <p:nvSpPr>
                <p:cNvPr id="29" name="Овал 28">
                  <a:extLst>
                    <a:ext uri="{FF2B5EF4-FFF2-40B4-BE49-F238E27FC236}">
                      <a16:creationId xmlns:a16="http://schemas.microsoft.com/office/drawing/2014/main" id="{942E7B0A-C068-FAF1-9D3A-C5DF019F5A29}"/>
                    </a:ext>
                  </a:extLst>
                </p:cNvPr>
                <p:cNvSpPr/>
                <p:nvPr/>
              </p:nvSpPr>
              <p:spPr>
                <a:xfrm>
                  <a:off x="550862" y="920024"/>
                  <a:ext cx="770731" cy="770731"/>
                </a:xfrm>
                <a:prstGeom prst="ellipse">
                  <a:avLst/>
                </a:prstGeom>
                <a:noFill/>
                <a:ln>
                  <a:solidFill>
                    <a:srgbClr val="003C1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30" name="Овал 29">
                  <a:extLst>
                    <a:ext uri="{FF2B5EF4-FFF2-40B4-BE49-F238E27FC236}">
                      <a16:creationId xmlns:a16="http://schemas.microsoft.com/office/drawing/2014/main" id="{47772D1B-8C11-45D0-4DE4-148D00FDB506}"/>
                    </a:ext>
                  </a:extLst>
                </p:cNvPr>
                <p:cNvSpPr/>
                <p:nvPr/>
              </p:nvSpPr>
              <p:spPr>
                <a:xfrm>
                  <a:off x="658016" y="1027178"/>
                  <a:ext cx="556422" cy="556422"/>
                </a:xfrm>
                <a:prstGeom prst="ellipse">
                  <a:avLst/>
                </a:prstGeom>
                <a:solidFill>
                  <a:srgbClr val="003C1E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30C0547-5FC6-0D24-18BB-05D1571BBF8D}"/>
                  </a:ext>
                </a:extLst>
              </p:cNvPr>
              <p:cNvSpPr txBox="1"/>
              <p:nvPr/>
            </p:nvSpPr>
            <p:spPr>
              <a:xfrm>
                <a:off x="916795" y="1580819"/>
                <a:ext cx="568930" cy="10297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ru-RU" sz="2400" b="1" dirty="0">
                    <a:solidFill>
                      <a:srgbClr val="003C1E"/>
                    </a:solidFill>
                    <a:latin typeface="Montserrat" panose="00000500000000000000" pitchFamily="2" charset="-52"/>
                  </a:rPr>
                  <a:t>2</a:t>
                </a:r>
              </a:p>
            </p:txBody>
          </p:sp>
        </p:grp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001AE1CE-CCD9-D851-87EF-8FECBF73B396}"/>
              </a:ext>
            </a:extLst>
          </p:cNvPr>
          <p:cNvGrpSpPr/>
          <p:nvPr/>
        </p:nvGrpSpPr>
        <p:grpSpPr>
          <a:xfrm>
            <a:off x="6191860" y="3498314"/>
            <a:ext cx="5545137" cy="707886"/>
            <a:chOff x="441475" y="5120255"/>
            <a:chExt cx="5545137" cy="707886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B737C23-A0B7-6A3E-F12F-4E9DE47242F2}"/>
                </a:ext>
              </a:extLst>
            </p:cNvPr>
            <p:cNvSpPr txBox="1"/>
            <p:nvPr/>
          </p:nvSpPr>
          <p:spPr>
            <a:xfrm>
              <a:off x="1105733" y="5120255"/>
              <a:ext cx="488087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>
                <a:defRPr/>
              </a:pPr>
              <a:r>
                <a:rPr lang="ru-RU" sz="2000" dirty="0">
                  <a:latin typeface="Montserrat" panose="00000500000000000000" pitchFamily="2" charset="-52"/>
                </a:rPr>
                <a:t>Уменьшение морщин</a:t>
              </a:r>
              <a:br>
                <a:rPr lang="ru-RU" sz="2000" dirty="0">
                  <a:latin typeface="Montserrat" panose="00000500000000000000" pitchFamily="2" charset="-52"/>
                </a:rPr>
              </a:br>
              <a:r>
                <a:rPr lang="ru-RU" sz="2000" dirty="0">
                  <a:latin typeface="Montserrat" panose="00000500000000000000" pitchFamily="2" charset="-52"/>
                </a:rPr>
                <a:t>в зоне лба </a:t>
              </a:r>
            </a:p>
          </p:txBody>
        </p:sp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id="{64911438-CC93-095D-31E8-2EFB06C931E3}"/>
                </a:ext>
              </a:extLst>
            </p:cNvPr>
            <p:cNvGrpSpPr/>
            <p:nvPr/>
          </p:nvGrpSpPr>
          <p:grpSpPr>
            <a:xfrm>
              <a:off x="441475" y="5227137"/>
              <a:ext cx="583179" cy="583179"/>
              <a:chOff x="550863" y="1445296"/>
              <a:chExt cx="1300798" cy="1300798"/>
            </a:xfrm>
          </p:grpSpPr>
          <p:grpSp>
            <p:nvGrpSpPr>
              <p:cNvPr id="33" name="Группа 32">
                <a:extLst>
                  <a:ext uri="{FF2B5EF4-FFF2-40B4-BE49-F238E27FC236}">
                    <a16:creationId xmlns:a16="http://schemas.microsoft.com/office/drawing/2014/main" id="{3509653F-812F-6198-0A94-6FEADEFD0887}"/>
                  </a:ext>
                </a:extLst>
              </p:cNvPr>
              <p:cNvGrpSpPr/>
              <p:nvPr/>
            </p:nvGrpSpPr>
            <p:grpSpPr>
              <a:xfrm>
                <a:off x="550863" y="1445296"/>
                <a:ext cx="1300798" cy="1300798"/>
                <a:chOff x="550862" y="920024"/>
                <a:chExt cx="770731" cy="770731"/>
              </a:xfrm>
            </p:grpSpPr>
            <p:sp>
              <p:nvSpPr>
                <p:cNvPr id="35" name="Овал 34">
                  <a:extLst>
                    <a:ext uri="{FF2B5EF4-FFF2-40B4-BE49-F238E27FC236}">
                      <a16:creationId xmlns:a16="http://schemas.microsoft.com/office/drawing/2014/main" id="{A08228F6-DBC0-4621-81B6-12C51B801878}"/>
                    </a:ext>
                  </a:extLst>
                </p:cNvPr>
                <p:cNvSpPr/>
                <p:nvPr/>
              </p:nvSpPr>
              <p:spPr>
                <a:xfrm>
                  <a:off x="550862" y="920024"/>
                  <a:ext cx="770731" cy="770731"/>
                </a:xfrm>
                <a:prstGeom prst="ellipse">
                  <a:avLst/>
                </a:prstGeom>
                <a:noFill/>
                <a:ln>
                  <a:solidFill>
                    <a:srgbClr val="003C1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36" name="Овал 35">
                  <a:extLst>
                    <a:ext uri="{FF2B5EF4-FFF2-40B4-BE49-F238E27FC236}">
                      <a16:creationId xmlns:a16="http://schemas.microsoft.com/office/drawing/2014/main" id="{7BC9C865-6DEB-346F-C9B4-FBC78890B2E7}"/>
                    </a:ext>
                  </a:extLst>
                </p:cNvPr>
                <p:cNvSpPr/>
                <p:nvPr/>
              </p:nvSpPr>
              <p:spPr>
                <a:xfrm>
                  <a:off x="658016" y="1027178"/>
                  <a:ext cx="556422" cy="556422"/>
                </a:xfrm>
                <a:prstGeom prst="ellipse">
                  <a:avLst/>
                </a:prstGeom>
                <a:solidFill>
                  <a:srgbClr val="003C1E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B843BCD-AF5F-B41A-DA37-D2F2C1661A1C}"/>
                  </a:ext>
                </a:extLst>
              </p:cNvPr>
              <p:cNvSpPr txBox="1"/>
              <p:nvPr/>
            </p:nvSpPr>
            <p:spPr>
              <a:xfrm>
                <a:off x="916795" y="1580819"/>
                <a:ext cx="568930" cy="10297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ru-RU" sz="2400" b="1" dirty="0">
                    <a:solidFill>
                      <a:srgbClr val="003C1E"/>
                    </a:solidFill>
                    <a:latin typeface="Montserrat" panose="00000500000000000000" pitchFamily="2" charset="-52"/>
                  </a:rPr>
                  <a:t>3</a:t>
                </a:r>
              </a:p>
            </p:txBody>
          </p:sp>
        </p:grp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E6A454BA-0A52-8C57-BA31-CB1BE7FF56D9}"/>
              </a:ext>
            </a:extLst>
          </p:cNvPr>
          <p:cNvGrpSpPr/>
          <p:nvPr/>
        </p:nvGrpSpPr>
        <p:grpSpPr>
          <a:xfrm>
            <a:off x="6211555" y="4550110"/>
            <a:ext cx="5018304" cy="654685"/>
            <a:chOff x="6634132" y="3768212"/>
            <a:chExt cx="5018304" cy="654685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C69AC66-5358-D3F0-9DDA-940DEB7F6232}"/>
                </a:ext>
              </a:extLst>
            </p:cNvPr>
            <p:cNvSpPr txBox="1"/>
            <p:nvPr/>
          </p:nvSpPr>
          <p:spPr>
            <a:xfrm>
              <a:off x="7298390" y="3768212"/>
              <a:ext cx="43540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>
                <a:defRPr/>
              </a:pPr>
              <a:r>
                <a:rPr lang="ru-RU" sz="2000" dirty="0">
                  <a:latin typeface="Montserrat" panose="00000500000000000000" pitchFamily="2" charset="-52"/>
                </a:rPr>
                <a:t>Улучшение тонуса кожи </a:t>
              </a:r>
            </a:p>
          </p:txBody>
        </p:sp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33A9A136-1C9F-0800-3709-5C918C460988}"/>
                </a:ext>
              </a:extLst>
            </p:cNvPr>
            <p:cNvGrpSpPr/>
            <p:nvPr/>
          </p:nvGrpSpPr>
          <p:grpSpPr>
            <a:xfrm>
              <a:off x="6634132" y="3839718"/>
              <a:ext cx="583179" cy="583179"/>
              <a:chOff x="550863" y="1445296"/>
              <a:chExt cx="1300798" cy="1300798"/>
            </a:xfrm>
          </p:grpSpPr>
          <p:grpSp>
            <p:nvGrpSpPr>
              <p:cNvPr id="41" name="Группа 40">
                <a:extLst>
                  <a:ext uri="{FF2B5EF4-FFF2-40B4-BE49-F238E27FC236}">
                    <a16:creationId xmlns:a16="http://schemas.microsoft.com/office/drawing/2014/main" id="{DE548CFB-8CD9-D7BC-9EA6-8063F2236406}"/>
                  </a:ext>
                </a:extLst>
              </p:cNvPr>
              <p:cNvGrpSpPr/>
              <p:nvPr/>
            </p:nvGrpSpPr>
            <p:grpSpPr>
              <a:xfrm>
                <a:off x="550863" y="1445296"/>
                <a:ext cx="1300798" cy="1300798"/>
                <a:chOff x="550862" y="920024"/>
                <a:chExt cx="770731" cy="770731"/>
              </a:xfrm>
            </p:grpSpPr>
            <p:sp>
              <p:nvSpPr>
                <p:cNvPr id="43" name="Овал 42">
                  <a:extLst>
                    <a:ext uri="{FF2B5EF4-FFF2-40B4-BE49-F238E27FC236}">
                      <a16:creationId xmlns:a16="http://schemas.microsoft.com/office/drawing/2014/main" id="{B33D142D-DAB7-1B52-0E61-BE20B8B817E0}"/>
                    </a:ext>
                  </a:extLst>
                </p:cNvPr>
                <p:cNvSpPr/>
                <p:nvPr/>
              </p:nvSpPr>
              <p:spPr>
                <a:xfrm>
                  <a:off x="550862" y="920024"/>
                  <a:ext cx="770731" cy="770731"/>
                </a:xfrm>
                <a:prstGeom prst="ellipse">
                  <a:avLst/>
                </a:prstGeom>
                <a:noFill/>
                <a:ln>
                  <a:solidFill>
                    <a:srgbClr val="003C1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44" name="Овал 43">
                  <a:extLst>
                    <a:ext uri="{FF2B5EF4-FFF2-40B4-BE49-F238E27FC236}">
                      <a16:creationId xmlns:a16="http://schemas.microsoft.com/office/drawing/2014/main" id="{1B2C756E-F334-CFB2-531C-37212B5AC9DF}"/>
                    </a:ext>
                  </a:extLst>
                </p:cNvPr>
                <p:cNvSpPr/>
                <p:nvPr/>
              </p:nvSpPr>
              <p:spPr>
                <a:xfrm>
                  <a:off x="658016" y="1027178"/>
                  <a:ext cx="556422" cy="556422"/>
                </a:xfrm>
                <a:prstGeom prst="ellipse">
                  <a:avLst/>
                </a:prstGeom>
                <a:solidFill>
                  <a:srgbClr val="003C1E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C880949-6C6A-C2AA-7FF2-2D910B67BCA3}"/>
                  </a:ext>
                </a:extLst>
              </p:cNvPr>
              <p:cNvSpPr txBox="1"/>
              <p:nvPr/>
            </p:nvSpPr>
            <p:spPr>
              <a:xfrm>
                <a:off x="916795" y="1580819"/>
                <a:ext cx="568930" cy="10297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ru-RU" sz="2400" b="1" dirty="0">
                    <a:solidFill>
                      <a:srgbClr val="003C1E"/>
                    </a:solidFill>
                    <a:latin typeface="Montserrat" panose="00000500000000000000" pitchFamily="2" charset="-52"/>
                  </a:rPr>
                  <a:t>4</a:t>
                </a:r>
              </a:p>
            </p:txBody>
          </p:sp>
        </p:grp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55C3774A-B637-0F87-3E64-073C41FBD771}"/>
              </a:ext>
            </a:extLst>
          </p:cNvPr>
          <p:cNvGrpSpPr/>
          <p:nvPr/>
        </p:nvGrpSpPr>
        <p:grpSpPr>
          <a:xfrm>
            <a:off x="6211003" y="5708643"/>
            <a:ext cx="4354047" cy="593954"/>
            <a:chOff x="6634132" y="5286369"/>
            <a:chExt cx="4354047" cy="593954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C22BE16-2CA0-E288-514C-B66EAFBDD17F}"/>
                </a:ext>
              </a:extLst>
            </p:cNvPr>
            <p:cNvSpPr txBox="1"/>
            <p:nvPr/>
          </p:nvSpPr>
          <p:spPr>
            <a:xfrm>
              <a:off x="7298390" y="5286369"/>
              <a:ext cx="36897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>
                <a:lnSpc>
                  <a:spcPct val="90000"/>
                </a:lnSpc>
                <a:defRPr/>
              </a:pPr>
              <a:r>
                <a:rPr lang="ru-RU" sz="2000" dirty="0">
                  <a:latin typeface="Montserrat" panose="00000500000000000000" pitchFamily="2" charset="-52"/>
                </a:rPr>
                <a:t>Лифтинг нижней трети </a:t>
              </a:r>
            </a:p>
          </p:txBody>
        </p:sp>
        <p:grpSp>
          <p:nvGrpSpPr>
            <p:cNvPr id="47" name="Группа 46">
              <a:extLst>
                <a:ext uri="{FF2B5EF4-FFF2-40B4-BE49-F238E27FC236}">
                  <a16:creationId xmlns:a16="http://schemas.microsoft.com/office/drawing/2014/main" id="{069BA130-9FAC-EEA0-D37E-8AF0336BF64D}"/>
                </a:ext>
              </a:extLst>
            </p:cNvPr>
            <p:cNvGrpSpPr/>
            <p:nvPr/>
          </p:nvGrpSpPr>
          <p:grpSpPr>
            <a:xfrm>
              <a:off x="6634132" y="5297144"/>
              <a:ext cx="583179" cy="583179"/>
              <a:chOff x="6634132" y="5297144"/>
              <a:chExt cx="583179" cy="583179"/>
            </a:xfrm>
          </p:grpSpPr>
          <p:grpSp>
            <p:nvGrpSpPr>
              <p:cNvPr id="48" name="Группа 47">
                <a:extLst>
                  <a:ext uri="{FF2B5EF4-FFF2-40B4-BE49-F238E27FC236}">
                    <a16:creationId xmlns:a16="http://schemas.microsoft.com/office/drawing/2014/main" id="{0E9FD9BF-69BD-69B3-53D8-D1A7F63F1D79}"/>
                  </a:ext>
                </a:extLst>
              </p:cNvPr>
              <p:cNvGrpSpPr/>
              <p:nvPr/>
            </p:nvGrpSpPr>
            <p:grpSpPr>
              <a:xfrm>
                <a:off x="6634132" y="5297144"/>
                <a:ext cx="583179" cy="583179"/>
                <a:chOff x="550862" y="920024"/>
                <a:chExt cx="770731" cy="770731"/>
              </a:xfrm>
            </p:grpSpPr>
            <p:sp>
              <p:nvSpPr>
                <p:cNvPr id="50" name="Овал 49">
                  <a:extLst>
                    <a:ext uri="{FF2B5EF4-FFF2-40B4-BE49-F238E27FC236}">
                      <a16:creationId xmlns:a16="http://schemas.microsoft.com/office/drawing/2014/main" id="{3F1FF583-3A80-F065-C152-507CBD1A5CFC}"/>
                    </a:ext>
                  </a:extLst>
                </p:cNvPr>
                <p:cNvSpPr/>
                <p:nvPr/>
              </p:nvSpPr>
              <p:spPr>
                <a:xfrm>
                  <a:off x="550862" y="920024"/>
                  <a:ext cx="770731" cy="770731"/>
                </a:xfrm>
                <a:prstGeom prst="ellipse">
                  <a:avLst/>
                </a:prstGeom>
                <a:noFill/>
                <a:ln>
                  <a:solidFill>
                    <a:srgbClr val="003C1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51" name="Овал 50">
                  <a:extLst>
                    <a:ext uri="{FF2B5EF4-FFF2-40B4-BE49-F238E27FC236}">
                      <a16:creationId xmlns:a16="http://schemas.microsoft.com/office/drawing/2014/main" id="{4F208F86-3D53-A430-2628-8D1278162108}"/>
                    </a:ext>
                  </a:extLst>
                </p:cNvPr>
                <p:cNvSpPr/>
                <p:nvPr/>
              </p:nvSpPr>
              <p:spPr>
                <a:xfrm>
                  <a:off x="658016" y="1027178"/>
                  <a:ext cx="556422" cy="556422"/>
                </a:xfrm>
                <a:prstGeom prst="ellipse">
                  <a:avLst/>
                </a:prstGeom>
                <a:solidFill>
                  <a:srgbClr val="003C1E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B9797FF8-3748-0C90-4519-6C63EB30B48F}"/>
                  </a:ext>
                </a:extLst>
              </p:cNvPr>
              <p:cNvSpPr txBox="1"/>
              <p:nvPr/>
            </p:nvSpPr>
            <p:spPr>
              <a:xfrm>
                <a:off x="6798188" y="5357902"/>
                <a:ext cx="25506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ru-RU" sz="2400" b="1" dirty="0">
                    <a:solidFill>
                      <a:srgbClr val="003C1E"/>
                    </a:solidFill>
                    <a:latin typeface="Montserrat" panose="00000500000000000000" pitchFamily="2" charset="-52"/>
                  </a:rPr>
                  <a:t>5</a:t>
                </a:r>
              </a:p>
            </p:txBody>
          </p:sp>
        </p:grp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96CC9131-CA0A-19CF-C987-8C66D68975D0}"/>
              </a:ext>
            </a:extLst>
          </p:cNvPr>
          <p:cNvSpPr txBox="1"/>
          <p:nvPr/>
        </p:nvSpPr>
        <p:spPr>
          <a:xfrm>
            <a:off x="6212853" y="185923"/>
            <a:ext cx="7666206" cy="82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defRPr/>
            </a:pPr>
            <a:r>
              <a:rPr lang="ru-RU" sz="2800" b="1" dirty="0">
                <a:solidFill>
                  <a:prstClr val="black"/>
                </a:solidFill>
                <a:latin typeface="Montserrat" panose="00000500000000000000" pitchFamily="2" charset="-52"/>
                <a:ea typeface="+mj-ea"/>
                <a:cs typeface="Times New Roman" panose="02020603050405020304" pitchFamily="18" charset="0"/>
              </a:rPr>
              <a:t>Пациент и доктор отмечают результаты: </a:t>
            </a:r>
          </a:p>
        </p:txBody>
      </p: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5A32E5FC-C5F7-7A11-20F7-5887F2893739}"/>
              </a:ext>
            </a:extLst>
          </p:cNvPr>
          <p:cNvGrpSpPr/>
          <p:nvPr/>
        </p:nvGrpSpPr>
        <p:grpSpPr>
          <a:xfrm>
            <a:off x="3682063" y="242664"/>
            <a:ext cx="2413938" cy="2010256"/>
            <a:chOff x="8188760" y="-808979"/>
            <a:chExt cx="4454352" cy="4321684"/>
          </a:xfrm>
        </p:grpSpPr>
        <p:sp>
          <p:nvSpPr>
            <p:cNvPr id="62" name="Овал 61">
              <a:extLst>
                <a:ext uri="{FF2B5EF4-FFF2-40B4-BE49-F238E27FC236}">
                  <a16:creationId xmlns:a16="http://schemas.microsoft.com/office/drawing/2014/main" id="{CA96352D-2AA8-51DB-E5EE-CCB288522F97}"/>
                </a:ext>
              </a:extLst>
            </p:cNvPr>
            <p:cNvSpPr/>
            <p:nvPr/>
          </p:nvSpPr>
          <p:spPr>
            <a:xfrm>
              <a:off x="8188760" y="-808979"/>
              <a:ext cx="4454352" cy="432168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6927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1" name="Рисунок 60" descr="Изображение выглядит как человек, Человеческое лицо, в помещении, стена&#10;&#10;Автоматически созданное описание">
              <a:extLst>
                <a:ext uri="{FF2B5EF4-FFF2-40B4-BE49-F238E27FC236}">
                  <a16:creationId xmlns:a16="http://schemas.microsoft.com/office/drawing/2014/main" id="{13C8D6D2-5C2D-28D2-2196-04816A078A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67" b="16667"/>
            <a:stretch/>
          </p:blipFill>
          <p:spPr>
            <a:xfrm>
              <a:off x="8491645" y="-572428"/>
              <a:ext cx="3848582" cy="3848582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427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4EA745-BEB2-5CE4-4FF8-0E9277D64F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698"/>
          <a:stretch/>
        </p:blipFill>
        <p:spPr>
          <a:xfrm>
            <a:off x="515938" y="1107016"/>
            <a:ext cx="2459673" cy="4988983"/>
          </a:xfrm>
          <a:prstGeom prst="roundRect">
            <a:avLst>
              <a:gd name="adj" fmla="val 10728"/>
            </a:avLst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41341B-7B10-C252-5E6C-CE2FE3F0CC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0698"/>
          <a:stretch/>
        </p:blipFill>
        <p:spPr>
          <a:xfrm>
            <a:off x="6616552" y="1107016"/>
            <a:ext cx="2459673" cy="4988981"/>
          </a:xfrm>
          <a:prstGeom prst="roundRect">
            <a:avLst>
              <a:gd name="adj" fmla="val 10728"/>
            </a:avLst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6934CFF-96EE-C06D-F5FE-140CD87B0D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698"/>
          <a:stretch/>
        </p:blipFill>
        <p:spPr>
          <a:xfrm>
            <a:off x="3090063" y="1107016"/>
            <a:ext cx="2459672" cy="4988981"/>
          </a:xfrm>
          <a:prstGeom prst="roundRect">
            <a:avLst>
              <a:gd name="adj" fmla="val 10728"/>
            </a:avLst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19C333-B404-BBC5-06FB-74B478A1B4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698"/>
          <a:stretch/>
        </p:blipFill>
        <p:spPr>
          <a:xfrm>
            <a:off x="9216390" y="1107016"/>
            <a:ext cx="2459673" cy="4988981"/>
          </a:xfrm>
          <a:prstGeom prst="roundRect">
            <a:avLst>
              <a:gd name="adj" fmla="val 10728"/>
            </a:avLst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25C31C-1982-CDD9-2D34-3EF792287366}"/>
              </a:ext>
            </a:extLst>
          </p:cNvPr>
          <p:cNvSpPr txBox="1"/>
          <p:nvPr/>
        </p:nvSpPr>
        <p:spPr>
          <a:xfrm>
            <a:off x="542449" y="626885"/>
            <a:ext cx="24384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800" b="1" dirty="0">
                <a:solidFill>
                  <a:srgbClr val="692733"/>
                </a:solidFill>
                <a:latin typeface="Montserrat" panose="00000500000000000000" pitchFamily="2" charset="-52"/>
              </a:rPr>
              <a:t>ДО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499F25-00B8-EF24-D9A3-2D91AA03D5D1}"/>
              </a:ext>
            </a:extLst>
          </p:cNvPr>
          <p:cNvSpPr txBox="1"/>
          <p:nvPr/>
        </p:nvSpPr>
        <p:spPr>
          <a:xfrm>
            <a:off x="3137049" y="626885"/>
            <a:ext cx="24384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800" b="1" dirty="0">
                <a:solidFill>
                  <a:srgbClr val="003C1E"/>
                </a:solidFill>
                <a:latin typeface="Montserrat" panose="00000500000000000000" pitchFamily="2" charset="-52"/>
              </a:rPr>
              <a:t>ПОСЛЕ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7D454C-CDFA-2ED0-812E-935AB1A51252}"/>
              </a:ext>
            </a:extLst>
          </p:cNvPr>
          <p:cNvSpPr txBox="1"/>
          <p:nvPr/>
        </p:nvSpPr>
        <p:spPr>
          <a:xfrm>
            <a:off x="6616552" y="626885"/>
            <a:ext cx="24384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800" b="1" dirty="0">
                <a:solidFill>
                  <a:srgbClr val="692733"/>
                </a:solidFill>
                <a:latin typeface="Montserrat" panose="00000500000000000000" pitchFamily="2" charset="-52"/>
              </a:rPr>
              <a:t>ДО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10F21B-1DCF-C750-DCEF-8D96FC615150}"/>
              </a:ext>
            </a:extLst>
          </p:cNvPr>
          <p:cNvSpPr txBox="1"/>
          <p:nvPr/>
        </p:nvSpPr>
        <p:spPr>
          <a:xfrm>
            <a:off x="9195117" y="626885"/>
            <a:ext cx="24384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800" b="1" dirty="0">
                <a:solidFill>
                  <a:srgbClr val="003C1E"/>
                </a:solidFill>
                <a:latin typeface="Montserrat" panose="00000500000000000000" pitchFamily="2" charset="-52"/>
              </a:rPr>
              <a:t>ПОСЛЕ </a:t>
            </a:r>
          </a:p>
        </p:txBody>
      </p:sp>
    </p:spTree>
    <p:extLst>
      <p:ext uri="{BB962C8B-B14F-4D97-AF65-F5344CB8AC3E}">
        <p14:creationId xmlns:p14="http://schemas.microsoft.com/office/powerpoint/2010/main" val="20227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6A9F71-D177-035E-996F-F44C0E647873}"/>
              </a:ext>
            </a:extLst>
          </p:cNvPr>
          <p:cNvSpPr txBox="1"/>
          <p:nvPr/>
        </p:nvSpPr>
        <p:spPr>
          <a:xfrm>
            <a:off x="401985" y="347024"/>
            <a:ext cx="5477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chemeClr val="bg1">
                    <a:lumMod val="50000"/>
                  </a:schemeClr>
                </a:solidFill>
                <a:latin typeface="Montserrat" pitchFamily="2" charset="-52"/>
                <a:cs typeface="Arial" panose="020B0604020202020204" pitchFamily="34" charset="0"/>
              </a:rPr>
              <a:t>Пациентка, 45 лет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6BCACD-D5E5-6788-4DFB-C94969E34911}"/>
              </a:ext>
            </a:extLst>
          </p:cNvPr>
          <p:cNvSpPr txBox="1"/>
          <p:nvPr/>
        </p:nvSpPr>
        <p:spPr>
          <a:xfrm>
            <a:off x="447704" y="1621045"/>
            <a:ext cx="496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692733"/>
                </a:solidFill>
                <a:latin typeface="Montserrat" panose="00000500000000000000" pitchFamily="2" charset="-52"/>
              </a:rPr>
              <a:t>Жалобы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6FF450-78C8-AA34-321D-11C3E44B7756}"/>
              </a:ext>
            </a:extLst>
          </p:cNvPr>
          <p:cNvSpPr txBox="1"/>
          <p:nvPr/>
        </p:nvSpPr>
        <p:spPr>
          <a:xfrm>
            <a:off x="447704" y="2093536"/>
            <a:ext cx="49993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2000" dirty="0">
                <a:latin typeface="Montserrat" panose="00000500000000000000" pitchFamily="2" charset="-52"/>
              </a:rPr>
              <a:t>На расширенные сосуды, неровный цвет лица, сниженный тонус кожи лица и шеи, склонность к отекам на лице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667FD2-3B70-3A81-3FA9-BDAEC0E5BB1E}"/>
              </a:ext>
            </a:extLst>
          </p:cNvPr>
          <p:cNvSpPr txBox="1"/>
          <p:nvPr/>
        </p:nvSpPr>
        <p:spPr>
          <a:xfrm>
            <a:off x="447704" y="3480118"/>
            <a:ext cx="33839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003C1E"/>
                </a:solidFill>
                <a:latin typeface="Montserrat" panose="00000500000000000000" pitchFamily="2" charset="-52"/>
              </a:rPr>
              <a:t>Рекомендации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4012FF-34E9-9D9F-2A7B-E86EE782227F}"/>
              </a:ext>
            </a:extLst>
          </p:cNvPr>
          <p:cNvSpPr txBox="1"/>
          <p:nvPr/>
        </p:nvSpPr>
        <p:spPr>
          <a:xfrm>
            <a:off x="447704" y="3976043"/>
            <a:ext cx="49993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2000" dirty="0">
                <a:latin typeface="Montserrat" panose="00000500000000000000" pitchFamily="2" charset="-52"/>
              </a:rPr>
              <a:t>Проведено 3 процедуры</a:t>
            </a:r>
            <a:br>
              <a:rPr lang="ru-RU" sz="2000" dirty="0">
                <a:latin typeface="Montserrat" panose="00000500000000000000" pitchFamily="2" charset="-52"/>
              </a:rPr>
            </a:br>
            <a:r>
              <a:rPr lang="ru-RU" sz="2000" dirty="0">
                <a:latin typeface="Montserrat" panose="00000500000000000000" pitchFamily="2" charset="-52"/>
              </a:rPr>
              <a:t>с применением препарата </a:t>
            </a:r>
            <a:r>
              <a:rPr lang="ru-RU" sz="2000" dirty="0" err="1">
                <a:latin typeface="Montserrat" panose="00000500000000000000" pitchFamily="2" charset="-52"/>
              </a:rPr>
              <a:t>Ersaless</a:t>
            </a:r>
            <a:r>
              <a:rPr lang="ru-RU" sz="2000" dirty="0">
                <a:latin typeface="Montserrat" panose="00000500000000000000" pitchFamily="2" charset="-52"/>
              </a:rPr>
              <a:t>, с интервалом 1 раз в 14 дней</a:t>
            </a: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F4713A32-6EF2-70FA-F8A8-F3BB1BF11917}"/>
              </a:ext>
            </a:extLst>
          </p:cNvPr>
          <p:cNvGrpSpPr/>
          <p:nvPr/>
        </p:nvGrpSpPr>
        <p:grpSpPr>
          <a:xfrm>
            <a:off x="6730538" y="0"/>
            <a:ext cx="8201821" cy="6858000"/>
            <a:chOff x="6730538" y="0"/>
            <a:chExt cx="8201821" cy="6858000"/>
          </a:xfrm>
        </p:grpSpPr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EAFC8323-3667-8F7E-9483-F6D03B081AD8}"/>
                </a:ext>
              </a:extLst>
            </p:cNvPr>
            <p:cNvSpPr/>
            <p:nvPr/>
          </p:nvSpPr>
          <p:spPr>
            <a:xfrm>
              <a:off x="6730538" y="0"/>
              <a:ext cx="8201821" cy="6858000"/>
            </a:xfrm>
            <a:prstGeom prst="roundRect">
              <a:avLst>
                <a:gd name="adj" fmla="val 14416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36ECCD67-2F0B-1404-4B58-4903DA5B4B8F}"/>
                </a:ext>
              </a:extLst>
            </p:cNvPr>
            <p:cNvGrpSpPr/>
            <p:nvPr/>
          </p:nvGrpSpPr>
          <p:grpSpPr>
            <a:xfrm>
              <a:off x="7017541" y="1621045"/>
              <a:ext cx="5316831" cy="4139834"/>
              <a:chOff x="6315129" y="1621045"/>
              <a:chExt cx="5316831" cy="4139834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148F9D2-9D0B-E763-6BAC-891615D6CCE7}"/>
                  </a:ext>
                </a:extLst>
              </p:cNvPr>
              <p:cNvSpPr txBox="1"/>
              <p:nvPr/>
            </p:nvSpPr>
            <p:spPr>
              <a:xfrm>
                <a:off x="6315129" y="1621045"/>
                <a:ext cx="496544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ru-RU" sz="3200" b="1" dirty="0">
                    <a:solidFill>
                      <a:srgbClr val="003C1E"/>
                    </a:solidFill>
                    <a:latin typeface="Montserrat" panose="00000500000000000000" pitchFamily="2" charset="-52"/>
                  </a:rPr>
                  <a:t>Результаты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AA023F7-6FFC-C8FC-93A6-A70CEF26B5C4}"/>
                  </a:ext>
                </a:extLst>
              </p:cNvPr>
              <p:cNvSpPr txBox="1"/>
              <p:nvPr/>
            </p:nvSpPr>
            <p:spPr>
              <a:xfrm>
                <a:off x="6315129" y="2156120"/>
                <a:ext cx="499932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ru-RU" sz="2000" b="1" dirty="0">
                    <a:latin typeface="Montserrat" panose="00000500000000000000" pitchFamily="2" charset="-52"/>
                  </a:rPr>
                  <a:t>Заметное улучшение качества кожи было отмечено после курса процедур: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C1D6133-424F-A6A0-4BFC-B93A4094B208}"/>
                  </a:ext>
                </a:extLst>
              </p:cNvPr>
              <p:cNvSpPr txBox="1"/>
              <p:nvPr/>
            </p:nvSpPr>
            <p:spPr>
              <a:xfrm>
                <a:off x="6632635" y="3280063"/>
                <a:ext cx="499932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ru-RU" sz="2000" dirty="0">
                    <a:latin typeface="Montserrat" panose="00000500000000000000" pitchFamily="2" charset="-52"/>
                  </a:rPr>
                  <a:t>Уменьшение сосудистого компонента в зоне щек</a:t>
                </a:r>
                <a:br>
                  <a:rPr lang="ru-RU" sz="2000" dirty="0">
                    <a:latin typeface="Montserrat" panose="00000500000000000000" pitchFamily="2" charset="-52"/>
                  </a:rPr>
                </a:br>
                <a:r>
                  <a:rPr lang="ru-RU" sz="2000" dirty="0">
                    <a:latin typeface="Montserrat" panose="00000500000000000000" pitchFamily="2" charset="-52"/>
                  </a:rPr>
                  <a:t>и подбородка</a:t>
                </a:r>
                <a:endParaRPr lang="ru-RU" sz="2000" b="1" dirty="0">
                  <a:latin typeface="Montserrat" panose="00000500000000000000" pitchFamily="2" charset="-52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4039200-B3B7-7755-8544-79D513A8332E}"/>
                  </a:ext>
                </a:extLst>
              </p:cNvPr>
              <p:cNvSpPr txBox="1"/>
              <p:nvPr/>
            </p:nvSpPr>
            <p:spPr>
              <a:xfrm>
                <a:off x="6632635" y="4335805"/>
                <a:ext cx="49993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ru-RU" sz="2000" dirty="0">
                    <a:latin typeface="Montserrat" panose="00000500000000000000" pitchFamily="2" charset="-52"/>
                  </a:rPr>
                  <a:t>Улучшение цвета кожи</a:t>
                </a:r>
                <a:endParaRPr lang="ru-RU" sz="2000" b="1" dirty="0">
                  <a:latin typeface="Montserrat" panose="00000500000000000000" pitchFamily="2" charset="-52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24D40BF-6444-3DAF-B11C-B1CD2E4FAAFC}"/>
                  </a:ext>
                </a:extLst>
              </p:cNvPr>
              <p:cNvSpPr txBox="1"/>
              <p:nvPr/>
            </p:nvSpPr>
            <p:spPr>
              <a:xfrm>
                <a:off x="6632635" y="4837549"/>
                <a:ext cx="499932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ru-RU" sz="2000" dirty="0">
                    <a:latin typeface="Montserrat" panose="00000500000000000000" pitchFamily="2" charset="-52"/>
                  </a:rPr>
                  <a:t>Лифтинг кожи лица (эффект «худого» лица), выравнивание рельефа кожи</a:t>
                </a:r>
                <a:endParaRPr lang="ru-RU" sz="2000" b="1" dirty="0">
                  <a:latin typeface="Montserrat" panose="00000500000000000000" pitchFamily="2" charset="-52"/>
                </a:endParaRPr>
              </a:p>
            </p:txBody>
          </p:sp>
          <p:sp>
            <p:nvSpPr>
              <p:cNvPr id="14" name="Овал 13">
                <a:extLst>
                  <a:ext uri="{FF2B5EF4-FFF2-40B4-BE49-F238E27FC236}">
                    <a16:creationId xmlns:a16="http://schemas.microsoft.com/office/drawing/2014/main" id="{47B97445-A981-9F60-0B3D-43C5F22264D7}"/>
                  </a:ext>
                </a:extLst>
              </p:cNvPr>
              <p:cNvSpPr/>
              <p:nvPr/>
            </p:nvSpPr>
            <p:spPr>
              <a:xfrm>
                <a:off x="6431638" y="3402479"/>
                <a:ext cx="155277" cy="155277"/>
              </a:xfrm>
              <a:prstGeom prst="ellipse">
                <a:avLst/>
              </a:prstGeom>
              <a:noFill/>
              <a:ln w="22225">
                <a:solidFill>
                  <a:srgbClr val="69273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Овал 14">
                <a:extLst>
                  <a:ext uri="{FF2B5EF4-FFF2-40B4-BE49-F238E27FC236}">
                    <a16:creationId xmlns:a16="http://schemas.microsoft.com/office/drawing/2014/main" id="{C2E9105C-A9B0-1AEE-F523-D1DA53901803}"/>
                  </a:ext>
                </a:extLst>
              </p:cNvPr>
              <p:cNvSpPr/>
              <p:nvPr/>
            </p:nvSpPr>
            <p:spPr>
              <a:xfrm>
                <a:off x="6431638" y="4437708"/>
                <a:ext cx="155277" cy="155277"/>
              </a:xfrm>
              <a:prstGeom prst="ellipse">
                <a:avLst/>
              </a:prstGeom>
              <a:noFill/>
              <a:ln w="22225">
                <a:solidFill>
                  <a:srgbClr val="69273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Овал 15">
                <a:extLst>
                  <a:ext uri="{FF2B5EF4-FFF2-40B4-BE49-F238E27FC236}">
                    <a16:creationId xmlns:a16="http://schemas.microsoft.com/office/drawing/2014/main" id="{B4061BC2-1E55-D86A-0B1B-4518E8C58AD6}"/>
                  </a:ext>
                </a:extLst>
              </p:cNvPr>
              <p:cNvSpPr/>
              <p:nvPr/>
            </p:nvSpPr>
            <p:spPr>
              <a:xfrm>
                <a:off x="6431638" y="4936844"/>
                <a:ext cx="155277" cy="155277"/>
              </a:xfrm>
              <a:prstGeom prst="ellipse">
                <a:avLst/>
              </a:prstGeom>
              <a:noFill/>
              <a:ln w="22225">
                <a:solidFill>
                  <a:srgbClr val="69273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962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3B33318-5FF4-2DD4-9703-B6514F2E11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0282"/>
          <a:stretch/>
        </p:blipFill>
        <p:spPr>
          <a:xfrm>
            <a:off x="515938" y="1280161"/>
            <a:ext cx="2491422" cy="4455174"/>
          </a:xfrm>
          <a:prstGeom prst="roundRect">
            <a:avLst>
              <a:gd name="adj" fmla="val 10728"/>
            </a:avLst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9095B3-608F-763D-3D33-FE082E6ACB1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0950"/>
          <a:stretch/>
        </p:blipFill>
        <p:spPr>
          <a:xfrm>
            <a:off x="6613385" y="1280161"/>
            <a:ext cx="2285262" cy="4455172"/>
          </a:xfrm>
          <a:prstGeom prst="roundRect">
            <a:avLst>
              <a:gd name="adj" fmla="val 10728"/>
            </a:avLst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A993187-F1D5-2281-5EDF-807402D5C1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282"/>
          <a:stretch/>
        </p:blipFill>
        <p:spPr>
          <a:xfrm>
            <a:off x="3087194" y="1280160"/>
            <a:ext cx="2491423" cy="4455173"/>
          </a:xfrm>
          <a:prstGeom prst="roundRect">
            <a:avLst>
              <a:gd name="adj" fmla="val 10728"/>
            </a:avLst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5094A0-20AF-DD08-3766-11E44CF8BAF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950"/>
          <a:stretch/>
        </p:blipFill>
        <p:spPr>
          <a:xfrm>
            <a:off x="9028336" y="1280161"/>
            <a:ext cx="2285262" cy="4455172"/>
          </a:xfrm>
          <a:prstGeom prst="roundRect">
            <a:avLst>
              <a:gd name="adj" fmla="val 10728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F7696D-78AB-6CEE-EC88-DF8DB8A0DB01}"/>
              </a:ext>
            </a:extLst>
          </p:cNvPr>
          <p:cNvSpPr txBox="1"/>
          <p:nvPr/>
        </p:nvSpPr>
        <p:spPr>
          <a:xfrm>
            <a:off x="542449" y="800029"/>
            <a:ext cx="24384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800" b="1" dirty="0">
                <a:solidFill>
                  <a:srgbClr val="692733"/>
                </a:solidFill>
                <a:latin typeface="Montserrat" panose="00000500000000000000" pitchFamily="2" charset="-52"/>
              </a:rPr>
              <a:t>ДО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30BADF-B3D8-B283-4D45-D926525A4450}"/>
              </a:ext>
            </a:extLst>
          </p:cNvPr>
          <p:cNvSpPr txBox="1"/>
          <p:nvPr/>
        </p:nvSpPr>
        <p:spPr>
          <a:xfrm>
            <a:off x="3137049" y="800029"/>
            <a:ext cx="24384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800" b="1" dirty="0">
                <a:solidFill>
                  <a:srgbClr val="003C1E"/>
                </a:solidFill>
                <a:latin typeface="Montserrat" panose="00000500000000000000" pitchFamily="2" charset="-52"/>
              </a:rPr>
              <a:t>ПОСЛЕ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2EEBFE-F084-36AE-6AB3-D6A77A4808E8}"/>
              </a:ext>
            </a:extLst>
          </p:cNvPr>
          <p:cNvSpPr txBox="1"/>
          <p:nvPr/>
        </p:nvSpPr>
        <p:spPr>
          <a:xfrm>
            <a:off x="6516529" y="800029"/>
            <a:ext cx="24384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800" b="1" dirty="0">
                <a:solidFill>
                  <a:srgbClr val="692733"/>
                </a:solidFill>
                <a:latin typeface="Montserrat" panose="00000500000000000000" pitchFamily="2" charset="-52"/>
              </a:rPr>
              <a:t>ДО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969322-1970-E107-4D02-4F558605868F}"/>
              </a:ext>
            </a:extLst>
          </p:cNvPr>
          <p:cNvSpPr txBox="1"/>
          <p:nvPr/>
        </p:nvSpPr>
        <p:spPr>
          <a:xfrm>
            <a:off x="8948605" y="800029"/>
            <a:ext cx="24384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800" b="1" dirty="0">
                <a:solidFill>
                  <a:srgbClr val="003C1E"/>
                </a:solidFill>
                <a:latin typeface="Montserrat" panose="00000500000000000000" pitchFamily="2" charset="-52"/>
              </a:rPr>
              <a:t>ПОСЛЕ </a:t>
            </a:r>
          </a:p>
        </p:txBody>
      </p:sp>
    </p:spTree>
    <p:extLst>
      <p:ext uri="{BB962C8B-B14F-4D97-AF65-F5344CB8AC3E}">
        <p14:creationId xmlns:p14="http://schemas.microsoft.com/office/powerpoint/2010/main" val="342258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9E1CA-A6B5-8905-C354-AF93720F83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537023-3756-1700-1600-45D7A39D7948}"/>
              </a:ext>
            </a:extLst>
          </p:cNvPr>
          <p:cNvSpPr txBox="1"/>
          <p:nvPr/>
        </p:nvSpPr>
        <p:spPr>
          <a:xfrm>
            <a:off x="401985" y="347024"/>
            <a:ext cx="5477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chemeClr val="bg1">
                    <a:lumMod val="50000"/>
                  </a:schemeClr>
                </a:solidFill>
                <a:latin typeface="Montserrat" pitchFamily="2" charset="-52"/>
                <a:cs typeface="Arial" panose="020B0604020202020204" pitchFamily="34" charset="0"/>
              </a:rPr>
              <a:t>Пациентка, 42 года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4CD52E-35CF-90A8-CEE4-09C1DEA78475}"/>
              </a:ext>
            </a:extLst>
          </p:cNvPr>
          <p:cNvSpPr txBox="1"/>
          <p:nvPr/>
        </p:nvSpPr>
        <p:spPr>
          <a:xfrm>
            <a:off x="447704" y="1621045"/>
            <a:ext cx="496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692733"/>
                </a:solidFill>
                <a:latin typeface="Montserrat" panose="00000500000000000000" pitchFamily="2" charset="-52"/>
              </a:rPr>
              <a:t>Жалобы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DF0574-1A8D-BAF0-889E-157D4A84E482}"/>
              </a:ext>
            </a:extLst>
          </p:cNvPr>
          <p:cNvSpPr txBox="1"/>
          <p:nvPr/>
        </p:nvSpPr>
        <p:spPr>
          <a:xfrm>
            <a:off x="447704" y="2093536"/>
            <a:ext cx="4999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2000" dirty="0">
                <a:latin typeface="Montserrat" panose="00000500000000000000" pitchFamily="2" charset="-52"/>
              </a:rPr>
              <a:t>Пигментация, сниженный тонус кожи, темные круги под глазами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413674-6E5F-601C-C38A-DDD68CBE991E}"/>
              </a:ext>
            </a:extLst>
          </p:cNvPr>
          <p:cNvSpPr txBox="1"/>
          <p:nvPr/>
        </p:nvSpPr>
        <p:spPr>
          <a:xfrm>
            <a:off x="447704" y="3167390"/>
            <a:ext cx="33839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003C1E"/>
                </a:solidFill>
                <a:latin typeface="Montserrat" panose="00000500000000000000" pitchFamily="2" charset="-52"/>
              </a:rPr>
              <a:t>Проведено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699AF4-206E-E4BA-180F-D7DD8C72530C}"/>
              </a:ext>
            </a:extLst>
          </p:cNvPr>
          <p:cNvSpPr txBox="1"/>
          <p:nvPr/>
        </p:nvSpPr>
        <p:spPr>
          <a:xfrm>
            <a:off x="447704" y="3663315"/>
            <a:ext cx="49993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2000" dirty="0">
                <a:latin typeface="Montserrat" panose="00000500000000000000" pitchFamily="2" charset="-52"/>
              </a:rPr>
              <a:t>3 процедуры с применением препарата </a:t>
            </a:r>
            <a:r>
              <a:rPr lang="ru-RU" sz="2000" dirty="0" err="1">
                <a:latin typeface="Montserrat" panose="00000500000000000000" pitchFamily="2" charset="-52"/>
              </a:rPr>
              <a:t>Ersaless</a:t>
            </a:r>
            <a:r>
              <a:rPr lang="ru-RU" sz="2000" dirty="0">
                <a:latin typeface="Montserrat" panose="00000500000000000000" pitchFamily="2" charset="-52"/>
              </a:rPr>
              <a:t>, с интервалом</a:t>
            </a:r>
            <a:br>
              <a:rPr lang="ru-RU" sz="2000" dirty="0">
                <a:latin typeface="Montserrat" panose="00000500000000000000" pitchFamily="2" charset="-52"/>
              </a:rPr>
            </a:br>
            <a:r>
              <a:rPr lang="ru-RU" sz="2000" dirty="0">
                <a:latin typeface="Montserrat" panose="00000500000000000000" pitchFamily="2" charset="-52"/>
              </a:rPr>
              <a:t>1 раз в 14 дней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6653A7E4-BF30-3996-C92D-7786CFC1B49B}"/>
              </a:ext>
            </a:extLst>
          </p:cNvPr>
          <p:cNvGrpSpPr/>
          <p:nvPr/>
        </p:nvGrpSpPr>
        <p:grpSpPr>
          <a:xfrm>
            <a:off x="453941" y="4872351"/>
            <a:ext cx="6057365" cy="1124149"/>
            <a:chOff x="5512489" y="4612646"/>
            <a:chExt cx="6057365" cy="1124149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B0403C61-14A3-FED0-2478-070D640AD0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6743" t="13908" r="21365" b="10499"/>
            <a:stretch/>
          </p:blipFill>
          <p:spPr>
            <a:xfrm>
              <a:off x="5512489" y="4612646"/>
              <a:ext cx="1493812" cy="1124149"/>
            </a:xfrm>
            <a:custGeom>
              <a:avLst/>
              <a:gdLst>
                <a:gd name="connsiteX0" fmla="*/ 3655260 w 3959246"/>
                <a:gd name="connsiteY0" fmla="*/ 51729 h 2979478"/>
                <a:gd name="connsiteX1" fmla="*/ 3955112 w 3959246"/>
                <a:gd name="connsiteY1" fmla="*/ 240871 h 2979478"/>
                <a:gd name="connsiteX2" fmla="*/ 3955060 w 3959246"/>
                <a:gd name="connsiteY2" fmla="*/ 237206 h 2979478"/>
                <a:gd name="connsiteX3" fmla="*/ 3959246 w 3959246"/>
                <a:gd name="connsiteY3" fmla="*/ 239974 h 2979478"/>
                <a:gd name="connsiteX4" fmla="*/ 3959246 w 3959246"/>
                <a:gd name="connsiteY4" fmla="*/ 2774693 h 2979478"/>
                <a:gd name="connsiteX5" fmla="*/ 3646034 w 3959246"/>
                <a:gd name="connsiteY5" fmla="*/ 2979478 h 2979478"/>
                <a:gd name="connsiteX6" fmla="*/ 47819 w 3959246"/>
                <a:gd name="connsiteY6" fmla="*/ 2794278 h 2979478"/>
                <a:gd name="connsiteX7" fmla="*/ 0 w 3959246"/>
                <a:gd name="connsiteY7" fmla="*/ 2805949 h 2979478"/>
                <a:gd name="connsiteX8" fmla="*/ 0 w 3959246"/>
                <a:gd name="connsiteY8" fmla="*/ 154143 h 2979478"/>
                <a:gd name="connsiteX9" fmla="*/ 20141 w 3959246"/>
                <a:gd name="connsiteY9" fmla="*/ 225109 h 2979478"/>
                <a:gd name="connsiteX10" fmla="*/ 3951715 w 3959246"/>
                <a:gd name="connsiteY10" fmla="*/ 0 h 2979478"/>
                <a:gd name="connsiteX11" fmla="*/ 3954597 w 3959246"/>
                <a:gd name="connsiteY11" fmla="*/ 0 h 2979478"/>
                <a:gd name="connsiteX12" fmla="*/ 3951782 w 3959246"/>
                <a:gd name="connsiteY12" fmla="*/ 4796 h 297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59246" h="2979478">
                  <a:moveTo>
                    <a:pt x="3655260" y="51729"/>
                  </a:moveTo>
                  <a:lnTo>
                    <a:pt x="3955112" y="240871"/>
                  </a:lnTo>
                  <a:lnTo>
                    <a:pt x="3955060" y="237206"/>
                  </a:lnTo>
                  <a:lnTo>
                    <a:pt x="3959246" y="239974"/>
                  </a:lnTo>
                  <a:lnTo>
                    <a:pt x="3959246" y="2774693"/>
                  </a:lnTo>
                  <a:lnTo>
                    <a:pt x="3646034" y="2979478"/>
                  </a:lnTo>
                  <a:lnTo>
                    <a:pt x="47819" y="2794278"/>
                  </a:lnTo>
                  <a:lnTo>
                    <a:pt x="0" y="2805949"/>
                  </a:lnTo>
                  <a:lnTo>
                    <a:pt x="0" y="154143"/>
                  </a:lnTo>
                  <a:lnTo>
                    <a:pt x="20141" y="225109"/>
                  </a:lnTo>
                  <a:close/>
                  <a:moveTo>
                    <a:pt x="3951715" y="0"/>
                  </a:moveTo>
                  <a:lnTo>
                    <a:pt x="3954597" y="0"/>
                  </a:lnTo>
                  <a:lnTo>
                    <a:pt x="3951782" y="4796"/>
                  </a:lnTo>
                  <a:close/>
                </a:path>
              </a:pathLst>
            </a:custGeom>
            <a:effectLst>
              <a:outerShdw blurRad="50800" dist="38100" dir="2700000" sx="101000" sy="101000" algn="tl" rotWithShape="0">
                <a:prstClr val="black">
                  <a:alpha val="15000"/>
                </a:prstClr>
              </a:outerShdw>
            </a:effectLst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21350678-7C3E-3811-2C99-0DDD7967EE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6743" t="13908" r="21365" b="10499"/>
            <a:stretch/>
          </p:blipFill>
          <p:spPr>
            <a:xfrm>
              <a:off x="7731631" y="4612646"/>
              <a:ext cx="1493812" cy="1124149"/>
            </a:xfrm>
            <a:custGeom>
              <a:avLst/>
              <a:gdLst>
                <a:gd name="connsiteX0" fmla="*/ 3655260 w 3959246"/>
                <a:gd name="connsiteY0" fmla="*/ 51729 h 2979478"/>
                <a:gd name="connsiteX1" fmla="*/ 3955112 w 3959246"/>
                <a:gd name="connsiteY1" fmla="*/ 240871 h 2979478"/>
                <a:gd name="connsiteX2" fmla="*/ 3955060 w 3959246"/>
                <a:gd name="connsiteY2" fmla="*/ 237206 h 2979478"/>
                <a:gd name="connsiteX3" fmla="*/ 3959246 w 3959246"/>
                <a:gd name="connsiteY3" fmla="*/ 239974 h 2979478"/>
                <a:gd name="connsiteX4" fmla="*/ 3959246 w 3959246"/>
                <a:gd name="connsiteY4" fmla="*/ 2774693 h 2979478"/>
                <a:gd name="connsiteX5" fmla="*/ 3646034 w 3959246"/>
                <a:gd name="connsiteY5" fmla="*/ 2979478 h 2979478"/>
                <a:gd name="connsiteX6" fmla="*/ 47819 w 3959246"/>
                <a:gd name="connsiteY6" fmla="*/ 2794278 h 2979478"/>
                <a:gd name="connsiteX7" fmla="*/ 0 w 3959246"/>
                <a:gd name="connsiteY7" fmla="*/ 2805949 h 2979478"/>
                <a:gd name="connsiteX8" fmla="*/ 0 w 3959246"/>
                <a:gd name="connsiteY8" fmla="*/ 154143 h 2979478"/>
                <a:gd name="connsiteX9" fmla="*/ 20141 w 3959246"/>
                <a:gd name="connsiteY9" fmla="*/ 225109 h 2979478"/>
                <a:gd name="connsiteX10" fmla="*/ 3951715 w 3959246"/>
                <a:gd name="connsiteY10" fmla="*/ 0 h 2979478"/>
                <a:gd name="connsiteX11" fmla="*/ 3954597 w 3959246"/>
                <a:gd name="connsiteY11" fmla="*/ 0 h 2979478"/>
                <a:gd name="connsiteX12" fmla="*/ 3951782 w 3959246"/>
                <a:gd name="connsiteY12" fmla="*/ 4796 h 297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59246" h="2979478">
                  <a:moveTo>
                    <a:pt x="3655260" y="51729"/>
                  </a:moveTo>
                  <a:lnTo>
                    <a:pt x="3955112" y="240871"/>
                  </a:lnTo>
                  <a:lnTo>
                    <a:pt x="3955060" y="237206"/>
                  </a:lnTo>
                  <a:lnTo>
                    <a:pt x="3959246" y="239974"/>
                  </a:lnTo>
                  <a:lnTo>
                    <a:pt x="3959246" y="2774693"/>
                  </a:lnTo>
                  <a:lnTo>
                    <a:pt x="3646034" y="2979478"/>
                  </a:lnTo>
                  <a:lnTo>
                    <a:pt x="47819" y="2794278"/>
                  </a:lnTo>
                  <a:lnTo>
                    <a:pt x="0" y="2805949"/>
                  </a:lnTo>
                  <a:lnTo>
                    <a:pt x="0" y="154143"/>
                  </a:lnTo>
                  <a:lnTo>
                    <a:pt x="20141" y="225109"/>
                  </a:lnTo>
                  <a:close/>
                  <a:moveTo>
                    <a:pt x="3951715" y="0"/>
                  </a:moveTo>
                  <a:lnTo>
                    <a:pt x="3954597" y="0"/>
                  </a:lnTo>
                  <a:lnTo>
                    <a:pt x="3951782" y="4796"/>
                  </a:lnTo>
                  <a:close/>
                </a:path>
              </a:pathLst>
            </a:custGeom>
            <a:effectLst>
              <a:outerShdw blurRad="50800" dist="38100" dir="2700000" sx="101000" sy="101000" algn="tl" rotWithShape="0">
                <a:prstClr val="black">
                  <a:alpha val="15000"/>
                </a:prstClr>
              </a:outerShdw>
            </a:effectLst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A135C850-B292-02D4-CA50-5F6B6E0D8B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6743" t="13908" r="21365" b="10499"/>
            <a:stretch/>
          </p:blipFill>
          <p:spPr>
            <a:xfrm>
              <a:off x="10076042" y="4612646"/>
              <a:ext cx="1493812" cy="1124149"/>
            </a:xfrm>
            <a:custGeom>
              <a:avLst/>
              <a:gdLst>
                <a:gd name="connsiteX0" fmla="*/ 3655260 w 3959246"/>
                <a:gd name="connsiteY0" fmla="*/ 51729 h 2979478"/>
                <a:gd name="connsiteX1" fmla="*/ 3955112 w 3959246"/>
                <a:gd name="connsiteY1" fmla="*/ 240871 h 2979478"/>
                <a:gd name="connsiteX2" fmla="*/ 3955060 w 3959246"/>
                <a:gd name="connsiteY2" fmla="*/ 237206 h 2979478"/>
                <a:gd name="connsiteX3" fmla="*/ 3959246 w 3959246"/>
                <a:gd name="connsiteY3" fmla="*/ 239974 h 2979478"/>
                <a:gd name="connsiteX4" fmla="*/ 3959246 w 3959246"/>
                <a:gd name="connsiteY4" fmla="*/ 2774693 h 2979478"/>
                <a:gd name="connsiteX5" fmla="*/ 3646034 w 3959246"/>
                <a:gd name="connsiteY5" fmla="*/ 2979478 h 2979478"/>
                <a:gd name="connsiteX6" fmla="*/ 47819 w 3959246"/>
                <a:gd name="connsiteY6" fmla="*/ 2794278 h 2979478"/>
                <a:gd name="connsiteX7" fmla="*/ 0 w 3959246"/>
                <a:gd name="connsiteY7" fmla="*/ 2805949 h 2979478"/>
                <a:gd name="connsiteX8" fmla="*/ 0 w 3959246"/>
                <a:gd name="connsiteY8" fmla="*/ 154143 h 2979478"/>
                <a:gd name="connsiteX9" fmla="*/ 20141 w 3959246"/>
                <a:gd name="connsiteY9" fmla="*/ 225109 h 2979478"/>
                <a:gd name="connsiteX10" fmla="*/ 3951715 w 3959246"/>
                <a:gd name="connsiteY10" fmla="*/ 0 h 2979478"/>
                <a:gd name="connsiteX11" fmla="*/ 3954597 w 3959246"/>
                <a:gd name="connsiteY11" fmla="*/ 0 h 2979478"/>
                <a:gd name="connsiteX12" fmla="*/ 3951782 w 3959246"/>
                <a:gd name="connsiteY12" fmla="*/ 4796 h 297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59246" h="2979478">
                  <a:moveTo>
                    <a:pt x="3655260" y="51729"/>
                  </a:moveTo>
                  <a:lnTo>
                    <a:pt x="3955112" y="240871"/>
                  </a:lnTo>
                  <a:lnTo>
                    <a:pt x="3955060" y="237206"/>
                  </a:lnTo>
                  <a:lnTo>
                    <a:pt x="3959246" y="239974"/>
                  </a:lnTo>
                  <a:lnTo>
                    <a:pt x="3959246" y="2774693"/>
                  </a:lnTo>
                  <a:lnTo>
                    <a:pt x="3646034" y="2979478"/>
                  </a:lnTo>
                  <a:lnTo>
                    <a:pt x="47819" y="2794278"/>
                  </a:lnTo>
                  <a:lnTo>
                    <a:pt x="0" y="2805949"/>
                  </a:lnTo>
                  <a:lnTo>
                    <a:pt x="0" y="154143"/>
                  </a:lnTo>
                  <a:lnTo>
                    <a:pt x="20141" y="225109"/>
                  </a:lnTo>
                  <a:close/>
                  <a:moveTo>
                    <a:pt x="3951715" y="0"/>
                  </a:moveTo>
                  <a:lnTo>
                    <a:pt x="3954597" y="0"/>
                  </a:lnTo>
                  <a:lnTo>
                    <a:pt x="3951782" y="4796"/>
                  </a:lnTo>
                  <a:close/>
                </a:path>
              </a:pathLst>
            </a:custGeom>
            <a:effectLst>
              <a:outerShdw blurRad="50800" dist="38100" dir="2700000" sx="101000" sy="101000" algn="tl" rotWithShape="0">
                <a:prstClr val="black">
                  <a:alpha val="15000"/>
                </a:prstClr>
              </a:outerShdw>
            </a:effectLst>
          </p:spPr>
        </p:pic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7BE65D40-2F34-B53D-E536-D013D2FCF610}"/>
                </a:ext>
              </a:extLst>
            </p:cNvPr>
            <p:cNvCxnSpPr>
              <a:cxnSpLocks/>
            </p:cNvCxnSpPr>
            <p:nvPr/>
          </p:nvCxnSpPr>
          <p:spPr>
            <a:xfrm>
              <a:off x="7092722" y="5164560"/>
              <a:ext cx="578078" cy="0"/>
            </a:xfrm>
            <a:prstGeom prst="line">
              <a:avLst/>
            </a:prstGeom>
            <a:ln w="12700">
              <a:solidFill>
                <a:srgbClr val="692733"/>
              </a:solidFill>
              <a:prstDash val="lg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379EC21B-7822-B029-66B7-5DAF9CDC19D8}"/>
                </a:ext>
              </a:extLst>
            </p:cNvPr>
            <p:cNvCxnSpPr>
              <a:cxnSpLocks/>
            </p:cNvCxnSpPr>
            <p:nvPr/>
          </p:nvCxnSpPr>
          <p:spPr>
            <a:xfrm>
              <a:off x="9373642" y="5164560"/>
              <a:ext cx="578078" cy="0"/>
            </a:xfrm>
            <a:prstGeom prst="line">
              <a:avLst/>
            </a:prstGeom>
            <a:ln w="12700">
              <a:solidFill>
                <a:srgbClr val="692733"/>
              </a:solidFill>
              <a:prstDash val="lg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EC7DBDF-70D7-6326-D7B4-CCE961A3BF3E}"/>
                </a:ext>
              </a:extLst>
            </p:cNvPr>
            <p:cNvSpPr txBox="1"/>
            <p:nvPr/>
          </p:nvSpPr>
          <p:spPr>
            <a:xfrm>
              <a:off x="6666678" y="4612646"/>
              <a:ext cx="1430165" cy="480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ru-RU" sz="1400" dirty="0">
                  <a:solidFill>
                    <a:srgbClr val="692733"/>
                  </a:solidFill>
                  <a:latin typeface="Montserrat" panose="00000500000000000000" pitchFamily="2" charset="-52"/>
                </a:rPr>
                <a:t>14</a:t>
              </a:r>
              <a:br>
                <a:rPr lang="ru-RU" sz="1400" dirty="0">
                  <a:solidFill>
                    <a:srgbClr val="692733"/>
                  </a:solidFill>
                  <a:latin typeface="Montserrat" panose="00000500000000000000" pitchFamily="2" charset="-52"/>
                </a:rPr>
              </a:br>
              <a:r>
                <a:rPr lang="ru-RU" sz="1400" dirty="0">
                  <a:solidFill>
                    <a:srgbClr val="692733"/>
                  </a:solidFill>
                  <a:latin typeface="Montserrat" panose="00000500000000000000" pitchFamily="2" charset="-52"/>
                </a:rPr>
                <a:t>дней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B97ABA3-7BC1-8802-665F-A29BF441013C}"/>
                </a:ext>
              </a:extLst>
            </p:cNvPr>
            <p:cNvSpPr txBox="1"/>
            <p:nvPr/>
          </p:nvSpPr>
          <p:spPr>
            <a:xfrm>
              <a:off x="8967972" y="4612646"/>
              <a:ext cx="1430165" cy="480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ru-RU" sz="1400" dirty="0">
                  <a:solidFill>
                    <a:srgbClr val="692733"/>
                  </a:solidFill>
                  <a:latin typeface="Montserrat" panose="00000500000000000000" pitchFamily="2" charset="-52"/>
                </a:rPr>
                <a:t>14</a:t>
              </a:r>
              <a:br>
                <a:rPr lang="ru-RU" sz="1400" dirty="0">
                  <a:solidFill>
                    <a:srgbClr val="692733"/>
                  </a:solidFill>
                  <a:latin typeface="Montserrat" panose="00000500000000000000" pitchFamily="2" charset="-52"/>
                </a:rPr>
              </a:br>
              <a:r>
                <a:rPr lang="ru-RU" sz="1400" dirty="0">
                  <a:solidFill>
                    <a:srgbClr val="692733"/>
                  </a:solidFill>
                  <a:latin typeface="Montserrat" panose="00000500000000000000" pitchFamily="2" charset="-52"/>
                </a:rPr>
                <a:t>дней</a:t>
              </a: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3DD44D10-B405-54AB-780D-42C11C69FCFB}"/>
              </a:ext>
            </a:extLst>
          </p:cNvPr>
          <p:cNvGrpSpPr/>
          <p:nvPr/>
        </p:nvGrpSpPr>
        <p:grpSpPr>
          <a:xfrm>
            <a:off x="6730538" y="0"/>
            <a:ext cx="8201821" cy="6858000"/>
            <a:chOff x="6730538" y="0"/>
            <a:chExt cx="8201821" cy="6858000"/>
          </a:xfrm>
        </p:grpSpPr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F3D8810D-37E9-14A8-4131-48AF58D5D2F3}"/>
                </a:ext>
              </a:extLst>
            </p:cNvPr>
            <p:cNvSpPr/>
            <p:nvPr/>
          </p:nvSpPr>
          <p:spPr>
            <a:xfrm>
              <a:off x="6730538" y="0"/>
              <a:ext cx="8201821" cy="6858000"/>
            </a:xfrm>
            <a:prstGeom prst="roundRect">
              <a:avLst>
                <a:gd name="adj" fmla="val 14416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3760527-45AB-763A-4B3D-5D88DE56A398}"/>
                </a:ext>
              </a:extLst>
            </p:cNvPr>
            <p:cNvSpPr txBox="1"/>
            <p:nvPr/>
          </p:nvSpPr>
          <p:spPr>
            <a:xfrm>
              <a:off x="7017541" y="1621045"/>
              <a:ext cx="496544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3200" b="1" dirty="0">
                  <a:solidFill>
                    <a:srgbClr val="003C1E"/>
                  </a:solidFill>
                  <a:latin typeface="Montserrat" panose="00000500000000000000" pitchFamily="2" charset="-52"/>
                </a:rPr>
                <a:t>Результаты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6E4D325-D92B-68A6-5FFF-6631E918B1AD}"/>
                </a:ext>
              </a:extLst>
            </p:cNvPr>
            <p:cNvSpPr txBox="1"/>
            <p:nvPr/>
          </p:nvSpPr>
          <p:spPr>
            <a:xfrm>
              <a:off x="7017541" y="2156120"/>
              <a:ext cx="49993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ru-RU" sz="2000" b="1" dirty="0">
                  <a:latin typeface="Montserrat" panose="00000500000000000000" pitchFamily="2" charset="-52"/>
                </a:rPr>
                <a:t>Заметное улучшение качества кожи было отмечено после курса процедур: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E341F0B-770F-ACE7-D6B7-CBDAC1A2D4B5}"/>
                </a:ext>
              </a:extLst>
            </p:cNvPr>
            <p:cNvSpPr txBox="1"/>
            <p:nvPr/>
          </p:nvSpPr>
          <p:spPr>
            <a:xfrm>
              <a:off x="7335047" y="3280063"/>
              <a:ext cx="49993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ru-RU" sz="2000" dirty="0">
                  <a:latin typeface="Montserrat" panose="00000500000000000000" pitchFamily="2" charset="-52"/>
                </a:rPr>
                <a:t>Уменьшение пигментации более выраженное в зоне лба скуловой</a:t>
              </a:r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2DC8FABE-DA26-8CB8-4F06-2CB64AE5BD57}"/>
                </a:ext>
              </a:extLst>
            </p:cNvPr>
            <p:cNvSpPr/>
            <p:nvPr/>
          </p:nvSpPr>
          <p:spPr>
            <a:xfrm>
              <a:off x="7134050" y="3402479"/>
              <a:ext cx="155277" cy="155277"/>
            </a:xfrm>
            <a:prstGeom prst="ellipse">
              <a:avLst/>
            </a:prstGeom>
            <a:noFill/>
            <a:ln w="22225">
              <a:solidFill>
                <a:srgbClr val="6927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3266A5A6-E10A-BD4B-51EF-D67DDCFC84BD}"/>
                </a:ext>
              </a:extLst>
            </p:cNvPr>
            <p:cNvSpPr/>
            <p:nvPr/>
          </p:nvSpPr>
          <p:spPr>
            <a:xfrm>
              <a:off x="7134050" y="4153228"/>
              <a:ext cx="155277" cy="155277"/>
            </a:xfrm>
            <a:prstGeom prst="ellipse">
              <a:avLst/>
            </a:prstGeom>
            <a:noFill/>
            <a:ln w="22225">
              <a:solidFill>
                <a:srgbClr val="6927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09F41097-A874-AB84-FFCE-0D1162E35193}"/>
                </a:ext>
              </a:extLst>
            </p:cNvPr>
            <p:cNvSpPr/>
            <p:nvPr/>
          </p:nvSpPr>
          <p:spPr>
            <a:xfrm>
              <a:off x="7134050" y="4977484"/>
              <a:ext cx="155277" cy="155277"/>
            </a:xfrm>
            <a:prstGeom prst="ellipse">
              <a:avLst/>
            </a:prstGeom>
            <a:noFill/>
            <a:ln w="22225">
              <a:solidFill>
                <a:srgbClr val="6927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E1F1AEC-5BF2-3D78-58BD-CF1C9767467D}"/>
                </a:ext>
              </a:extLst>
            </p:cNvPr>
            <p:cNvSpPr txBox="1"/>
            <p:nvPr/>
          </p:nvSpPr>
          <p:spPr>
            <a:xfrm>
              <a:off x="7335047" y="4074192"/>
              <a:ext cx="49993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ru-RU" sz="2000" dirty="0">
                  <a:latin typeface="Montserrat" panose="00000500000000000000" pitchFamily="2" charset="-52"/>
                </a:rPr>
                <a:t>Уменьшение темных кругов</a:t>
              </a:r>
              <a:br>
                <a:rPr lang="ru-RU" sz="2000" dirty="0">
                  <a:latin typeface="Montserrat" panose="00000500000000000000" pitchFamily="2" charset="-52"/>
                </a:rPr>
              </a:br>
              <a:r>
                <a:rPr lang="ru-RU" sz="2000" dirty="0">
                  <a:latin typeface="Montserrat" panose="00000500000000000000" pitchFamily="2" charset="-52"/>
                </a:rPr>
                <a:t>под глазами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BA26C9D-BAB2-7609-B020-51EA34611053}"/>
                </a:ext>
              </a:extLst>
            </p:cNvPr>
            <p:cNvSpPr txBox="1"/>
            <p:nvPr/>
          </p:nvSpPr>
          <p:spPr>
            <a:xfrm>
              <a:off x="7335047" y="4868322"/>
              <a:ext cx="49993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ru-RU" sz="2000" dirty="0">
                  <a:latin typeface="Montserrat" panose="00000500000000000000" pitchFamily="2" charset="-52"/>
                </a:rPr>
                <a:t>Улучшение тонуса кожи и разглаживание носогубных складок</a:t>
              </a:r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0B4F880-405E-192C-1C6D-FE7C46A430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6" r="29481"/>
          <a:stretch/>
        </p:blipFill>
        <p:spPr>
          <a:xfrm>
            <a:off x="4771404" y="5424265"/>
            <a:ext cx="1198521" cy="1412323"/>
          </a:xfrm>
          <a:prstGeom prst="rect">
            <a:avLst/>
          </a:prstGeom>
          <a:ln>
            <a:noFill/>
          </a:ln>
          <a:effectLst>
            <a:outerShdw blurRad="114300" dist="139700" dir="2700000" algn="tl" rotWithShape="0">
              <a:schemeClr val="tx1">
                <a:alpha val="40000"/>
              </a:scheme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6A8FA6C-3917-7B71-7E0D-6B636D24FF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6" r="29481"/>
          <a:stretch/>
        </p:blipFill>
        <p:spPr>
          <a:xfrm>
            <a:off x="2524238" y="5510093"/>
            <a:ext cx="1198521" cy="1412323"/>
          </a:xfrm>
          <a:prstGeom prst="rect">
            <a:avLst/>
          </a:prstGeom>
          <a:ln>
            <a:noFill/>
          </a:ln>
          <a:effectLst>
            <a:outerShdw blurRad="114300" dist="139700" dir="2700000" algn="tl" rotWithShape="0">
              <a:schemeClr val="tx1">
                <a:alpha val="40000"/>
              </a:scheme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F1F3D3D-7CCF-0B29-4D1C-D2138B1AE0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6" r="29481"/>
          <a:stretch/>
        </p:blipFill>
        <p:spPr>
          <a:xfrm>
            <a:off x="363792" y="5510093"/>
            <a:ext cx="1198521" cy="1412323"/>
          </a:xfrm>
          <a:prstGeom prst="rect">
            <a:avLst/>
          </a:prstGeom>
          <a:ln>
            <a:noFill/>
          </a:ln>
          <a:effectLst>
            <a:outerShdw blurRad="114300" dist="139700" dir="2700000" algn="tl" rotWithShape="0">
              <a:schemeClr val="tx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489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C66D87-3402-BABE-080E-00F015C672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70"/>
          <a:stretch/>
        </p:blipFill>
        <p:spPr>
          <a:xfrm>
            <a:off x="515938" y="1354456"/>
            <a:ext cx="2494119" cy="4263701"/>
          </a:xfrm>
          <a:prstGeom prst="roundRect">
            <a:avLst>
              <a:gd name="adj" fmla="val 10728"/>
            </a:avLst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718ADA3-7840-7849-A543-F1D223C6D4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0"/>
          <a:stretch/>
        </p:blipFill>
        <p:spPr>
          <a:xfrm>
            <a:off x="3163012" y="1354457"/>
            <a:ext cx="2614608" cy="4263701"/>
          </a:xfrm>
          <a:prstGeom prst="roundRect">
            <a:avLst>
              <a:gd name="adj" fmla="val 10728"/>
            </a:avLst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EF5AD8-F193-D9E6-7FAF-A4DF9FCD9236}"/>
              </a:ext>
            </a:extLst>
          </p:cNvPr>
          <p:cNvSpPr txBox="1"/>
          <p:nvPr/>
        </p:nvSpPr>
        <p:spPr>
          <a:xfrm>
            <a:off x="555616" y="874325"/>
            <a:ext cx="24384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800" b="1" dirty="0">
                <a:solidFill>
                  <a:srgbClr val="692733"/>
                </a:solidFill>
                <a:latin typeface="Montserrat" panose="00000500000000000000" pitchFamily="2" charset="-52"/>
              </a:rPr>
              <a:t>ДО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34DE4C-2B50-B30C-25A3-BE190BAAF420}"/>
              </a:ext>
            </a:extLst>
          </p:cNvPr>
          <p:cNvSpPr txBox="1"/>
          <p:nvPr/>
        </p:nvSpPr>
        <p:spPr>
          <a:xfrm>
            <a:off x="3251116" y="874325"/>
            <a:ext cx="24384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800" b="1" dirty="0">
                <a:solidFill>
                  <a:srgbClr val="003C1E"/>
                </a:solidFill>
                <a:latin typeface="Montserrat" panose="00000500000000000000" pitchFamily="2" charset="-52"/>
              </a:rPr>
              <a:t>ПОСЛЕ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D8BEE3-4E61-D285-DCB7-9B006531EF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73"/>
          <a:stretch/>
        </p:blipFill>
        <p:spPr>
          <a:xfrm>
            <a:off x="6351229" y="1354457"/>
            <a:ext cx="2509517" cy="4263700"/>
          </a:xfrm>
          <a:prstGeom prst="roundRect">
            <a:avLst>
              <a:gd name="adj" fmla="val 10728"/>
            </a:avLst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43739CC-1BA3-3D86-5512-6ADEB460D0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24"/>
          <a:stretch/>
        </p:blipFill>
        <p:spPr>
          <a:xfrm>
            <a:off x="9024387" y="1354457"/>
            <a:ext cx="2651675" cy="4263700"/>
          </a:xfrm>
          <a:prstGeom prst="roundRect">
            <a:avLst>
              <a:gd name="adj" fmla="val 10728"/>
            </a:avLst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8E38CE1-1401-F2DC-C494-87B61963AB39}"/>
              </a:ext>
            </a:extLst>
          </p:cNvPr>
          <p:cNvSpPr txBox="1"/>
          <p:nvPr/>
        </p:nvSpPr>
        <p:spPr>
          <a:xfrm>
            <a:off x="6397529" y="874325"/>
            <a:ext cx="24384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800" b="1" dirty="0">
                <a:solidFill>
                  <a:srgbClr val="692733"/>
                </a:solidFill>
                <a:latin typeface="Montserrat" panose="00000500000000000000" pitchFamily="2" charset="-52"/>
              </a:rPr>
              <a:t>ДО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DB3A46-25F3-201E-63EC-768873D1529B}"/>
              </a:ext>
            </a:extLst>
          </p:cNvPr>
          <p:cNvSpPr txBox="1"/>
          <p:nvPr/>
        </p:nvSpPr>
        <p:spPr>
          <a:xfrm>
            <a:off x="9237663" y="874325"/>
            <a:ext cx="24384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800" b="1" dirty="0">
                <a:solidFill>
                  <a:srgbClr val="003C1E"/>
                </a:solidFill>
                <a:latin typeface="Montserrat" panose="00000500000000000000" pitchFamily="2" charset="-52"/>
              </a:rPr>
              <a:t>ПОСЛЕ </a:t>
            </a:r>
          </a:p>
        </p:txBody>
      </p:sp>
    </p:spTree>
    <p:extLst>
      <p:ext uri="{BB962C8B-B14F-4D97-AF65-F5344CB8AC3E}">
        <p14:creationId xmlns:p14="http://schemas.microsoft.com/office/powerpoint/2010/main" val="276410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B8F35F-F36C-9D31-5C7D-9118CD230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33991D13-8F07-1F62-2F52-94E3585AA998}"/>
              </a:ext>
            </a:extLst>
          </p:cNvPr>
          <p:cNvGrpSpPr/>
          <p:nvPr/>
        </p:nvGrpSpPr>
        <p:grpSpPr>
          <a:xfrm>
            <a:off x="-386739" y="-1165794"/>
            <a:ext cx="2403163" cy="2331587"/>
            <a:chOff x="8184091" y="5999440"/>
            <a:chExt cx="3267700" cy="3267700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A5E37FEF-6D58-DEDF-4D3D-B11B3BF9387A}"/>
                </a:ext>
              </a:extLst>
            </p:cNvPr>
            <p:cNvSpPr/>
            <p:nvPr/>
          </p:nvSpPr>
          <p:spPr>
            <a:xfrm>
              <a:off x="8184091" y="5999440"/>
              <a:ext cx="3267700" cy="32677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6927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5006D77D-7BA7-895B-A9CA-C746EB46D9AD}"/>
                </a:ext>
              </a:extLst>
            </p:cNvPr>
            <p:cNvSpPr/>
            <p:nvPr/>
          </p:nvSpPr>
          <p:spPr>
            <a:xfrm>
              <a:off x="8414687" y="6216199"/>
              <a:ext cx="2834183" cy="2834183"/>
            </a:xfrm>
            <a:prstGeom prst="ellipse">
              <a:avLst/>
            </a:prstGeom>
            <a:solidFill>
              <a:srgbClr val="6927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35FC63B-F237-041E-8046-03E71BA1572B}"/>
              </a:ext>
            </a:extLst>
          </p:cNvPr>
          <p:cNvSpPr txBox="1"/>
          <p:nvPr/>
        </p:nvSpPr>
        <p:spPr>
          <a:xfrm>
            <a:off x="379348" y="2921168"/>
            <a:ext cx="93426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b="1" dirty="0">
                <a:latin typeface="Montserrat" pitchFamily="2" charset="-52"/>
              </a:rPr>
              <a:t>By Dr. </a:t>
            </a:r>
            <a:r>
              <a:rPr lang="en-US" altLang="ko-KR" sz="6000" b="1" dirty="0" err="1">
                <a:latin typeface="Montserrat" pitchFamily="2" charset="-52"/>
              </a:rPr>
              <a:t>YoungSeob</a:t>
            </a:r>
            <a:r>
              <a:rPr lang="en-US" altLang="ko-KR" sz="6000" b="1" dirty="0">
                <a:latin typeface="Montserrat" pitchFamily="2" charset="-52"/>
              </a:rPr>
              <a:t> Lee</a:t>
            </a:r>
            <a:r>
              <a:rPr lang="ko-KR" altLang="en-US" sz="6000" b="1" dirty="0">
                <a:latin typeface="Montserrat" pitchFamily="2" charset="-5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664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FD67E14D-F92F-D2C7-A5D5-537581985E4C}"/>
              </a:ext>
            </a:extLst>
          </p:cNvPr>
          <p:cNvSpPr/>
          <p:nvPr/>
        </p:nvSpPr>
        <p:spPr>
          <a:xfrm>
            <a:off x="7482840" y="0"/>
            <a:ext cx="5811129" cy="6858000"/>
          </a:xfrm>
          <a:prstGeom prst="roundRect">
            <a:avLst>
              <a:gd name="adj" fmla="val 1188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Freeform 2"/>
          <p:cNvSpPr/>
          <p:nvPr/>
        </p:nvSpPr>
        <p:spPr>
          <a:xfrm>
            <a:off x="515938" y="613457"/>
            <a:ext cx="2635626" cy="5359079"/>
          </a:xfrm>
          <a:prstGeom prst="roundRect">
            <a:avLst>
              <a:gd name="adj" fmla="val 13044"/>
            </a:avLst>
          </a:prstGeom>
          <a:blipFill>
            <a:blip r:embed="rId2"/>
            <a:stretch>
              <a:fillRect r="-103332"/>
            </a:stretch>
          </a:blipFill>
        </p:spPr>
        <p:txBody>
          <a:bodyPr/>
          <a:lstStyle/>
          <a:p>
            <a:endParaRPr lang="ru-RU" sz="12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AC88F4-BCC9-01FF-5BC3-21C478BF5859}"/>
              </a:ext>
            </a:extLst>
          </p:cNvPr>
          <p:cNvSpPr txBox="1"/>
          <p:nvPr/>
        </p:nvSpPr>
        <p:spPr>
          <a:xfrm>
            <a:off x="7857253" y="2745857"/>
            <a:ext cx="3997569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85000"/>
              </a:lnSpc>
              <a:spcBef>
                <a:spcPts val="400"/>
              </a:spcBef>
              <a:spcAft>
                <a:spcPct val="0"/>
              </a:spcAft>
              <a:buClr>
                <a:srgbClr val="203864"/>
              </a:buClr>
              <a:defRPr/>
            </a:pPr>
            <a:r>
              <a:rPr lang="ru-RU" sz="2800" dirty="0">
                <a:latin typeface="Montserrat" pitchFamily="2" charset="-52"/>
              </a:rPr>
              <a:t>Жирная кожа, смешанный тип старения, птоз верхних век, </a:t>
            </a:r>
            <a:r>
              <a:rPr lang="ru-RU" sz="2800" dirty="0" err="1">
                <a:latin typeface="Montserrat" pitchFamily="2" charset="-52"/>
              </a:rPr>
              <a:t>розацеа</a:t>
            </a:r>
            <a:endParaRPr lang="ru-RU" sz="2800" dirty="0">
              <a:latin typeface="Montserrat" pitchFamily="2" charset="-5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7DF6AB-9E93-FD14-C516-9F2C304BE097}"/>
              </a:ext>
            </a:extLst>
          </p:cNvPr>
          <p:cNvSpPr txBox="1"/>
          <p:nvPr/>
        </p:nvSpPr>
        <p:spPr>
          <a:xfrm>
            <a:off x="7834251" y="1722896"/>
            <a:ext cx="3997569" cy="82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85000"/>
              </a:lnSpc>
              <a:spcBef>
                <a:spcPts val="400"/>
              </a:spcBef>
              <a:spcAft>
                <a:spcPct val="0"/>
              </a:spcAft>
              <a:buClr>
                <a:srgbClr val="203864"/>
              </a:buClr>
              <a:defRPr/>
            </a:pPr>
            <a:r>
              <a:rPr lang="ru-RU" sz="2800" b="1" dirty="0">
                <a:solidFill>
                  <a:srgbClr val="692733"/>
                </a:solidFill>
                <a:latin typeface="Montserrat" pitchFamily="2" charset="-52"/>
              </a:rPr>
              <a:t>ПОРТРЕТ ПАЦИЕНТА</a:t>
            </a:r>
            <a:endParaRPr lang="ru-RU" sz="2800" dirty="0">
              <a:solidFill>
                <a:srgbClr val="692733"/>
              </a:solidFill>
              <a:latin typeface="Montserrat" pitchFamily="2" charset="-52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17299C56-1086-FFD8-9635-3FBC936F9651}"/>
              </a:ext>
            </a:extLst>
          </p:cNvPr>
          <p:cNvSpPr txBox="1"/>
          <p:nvPr/>
        </p:nvSpPr>
        <p:spPr>
          <a:xfrm>
            <a:off x="515938" y="167085"/>
            <a:ext cx="2112470" cy="2092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fontAlgn="base">
              <a:lnSpc>
                <a:spcPct val="85000"/>
              </a:lnSpc>
              <a:spcBef>
                <a:spcPts val="400"/>
              </a:spcBef>
              <a:spcAft>
                <a:spcPct val="0"/>
              </a:spcAft>
              <a:buClr>
                <a:srgbClr val="203864"/>
              </a:buClr>
              <a:tabLst>
                <a:tab pos="533400" algn="l"/>
              </a:tabLst>
              <a:defRPr/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Montserrat" pitchFamily="2" charset="-52"/>
                <a:sym typeface="Open Sans"/>
              </a:rPr>
              <a:t>ПАЦИЕНТ 1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Montserrat" pitchFamily="2" charset="-52"/>
              <a:sym typeface="Open San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BAD8AD-BC60-9104-AB6E-638D336D1930}"/>
              </a:ext>
            </a:extLst>
          </p:cNvPr>
          <p:cNvSpPr txBox="1"/>
          <p:nvPr/>
        </p:nvSpPr>
        <p:spPr>
          <a:xfrm>
            <a:off x="555616" y="6095285"/>
            <a:ext cx="24384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400" b="1" dirty="0">
                <a:solidFill>
                  <a:srgbClr val="692733"/>
                </a:solidFill>
                <a:latin typeface="Montserrat" panose="00000500000000000000" pitchFamily="2" charset="-52"/>
              </a:rPr>
              <a:t>ДО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78D657-CEA0-6F9A-4A86-EE3BEE4E4FBE}"/>
              </a:ext>
            </a:extLst>
          </p:cNvPr>
          <p:cNvSpPr txBox="1"/>
          <p:nvPr/>
        </p:nvSpPr>
        <p:spPr>
          <a:xfrm>
            <a:off x="3017018" y="6095285"/>
            <a:ext cx="321471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400" b="1" dirty="0">
                <a:solidFill>
                  <a:srgbClr val="003C1E"/>
                </a:solidFill>
                <a:latin typeface="Montserrat" panose="00000500000000000000" pitchFamily="2" charset="-52"/>
              </a:rPr>
              <a:t>СРАЗУ ПОСЛЕ </a:t>
            </a: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1B1C55C1-0301-121E-1EBA-C958742C3281}"/>
              </a:ext>
            </a:extLst>
          </p:cNvPr>
          <p:cNvSpPr/>
          <p:nvPr/>
        </p:nvSpPr>
        <p:spPr>
          <a:xfrm>
            <a:off x="3261014" y="613457"/>
            <a:ext cx="2641864" cy="5359080"/>
          </a:xfrm>
          <a:prstGeom prst="roundRect">
            <a:avLst>
              <a:gd name="adj" fmla="val 11041"/>
            </a:avLst>
          </a:prstGeom>
          <a:blipFill>
            <a:blip r:embed="rId2"/>
            <a:stretch>
              <a:fillRect l="-102852"/>
            </a:stretch>
          </a:blipFill>
        </p:spPr>
        <p:txBody>
          <a:bodyPr/>
          <a:lstStyle/>
          <a:p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113103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402E0B-61CB-C886-7F51-F99FB78B65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908228E8-AD82-3BBD-25CE-43323BB51C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583" t="7174" r="28768" b="11245"/>
          <a:stretch/>
        </p:blipFill>
        <p:spPr>
          <a:xfrm>
            <a:off x="8929626" y="2141129"/>
            <a:ext cx="2746437" cy="3589111"/>
          </a:xfrm>
          <a:prstGeom prst="roundRect">
            <a:avLst>
              <a:gd name="adj" fmla="val 10728"/>
            </a:avLst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FB1A4AEE-AED8-D87E-F357-5F71B6261F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144" t="11374" r="33695" b="8175"/>
          <a:stretch/>
        </p:blipFill>
        <p:spPr>
          <a:xfrm>
            <a:off x="6124525" y="2141129"/>
            <a:ext cx="2691833" cy="3589111"/>
          </a:xfrm>
          <a:prstGeom prst="roundRect">
            <a:avLst>
              <a:gd name="adj" fmla="val 10728"/>
            </a:avLst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E50817CB-9EF4-59FB-8BA0-4659371B629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096" t="9860" r="18732" b="23970"/>
          <a:stretch/>
        </p:blipFill>
        <p:spPr>
          <a:xfrm>
            <a:off x="515938" y="2141129"/>
            <a:ext cx="2691832" cy="3589111"/>
          </a:xfrm>
          <a:prstGeom prst="roundRect">
            <a:avLst>
              <a:gd name="adj" fmla="val 10728"/>
            </a:avLst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D32956-6E06-6021-80BA-7F37D8D1F670}"/>
              </a:ext>
            </a:extLst>
          </p:cNvPr>
          <p:cNvSpPr txBox="1"/>
          <p:nvPr/>
        </p:nvSpPr>
        <p:spPr>
          <a:xfrm>
            <a:off x="6736615" y="1714040"/>
            <a:ext cx="1545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>
                <a:solidFill>
                  <a:schemeClr val="bg1">
                    <a:lumMod val="50000"/>
                  </a:schemeClr>
                </a:solidFill>
                <a:latin typeface="Montserrat" pitchFamily="2" charset="-52"/>
              </a:rPr>
              <a:t>4/0ct/2024</a:t>
            </a:r>
            <a:r>
              <a:rPr lang="ko-KR" altLang="en-US" dirty="0">
                <a:solidFill>
                  <a:schemeClr val="bg1">
                    <a:lumMod val="50000"/>
                  </a:schemeClr>
                </a:solidFill>
                <a:latin typeface="Montserrat" pitchFamily="2" charset="-52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A29807-61FF-1016-BC84-C8E6A89025C7}"/>
              </a:ext>
            </a:extLst>
          </p:cNvPr>
          <p:cNvSpPr txBox="1"/>
          <p:nvPr/>
        </p:nvSpPr>
        <p:spPr>
          <a:xfrm>
            <a:off x="9450789" y="1714040"/>
            <a:ext cx="1611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>
                <a:solidFill>
                  <a:schemeClr val="bg1">
                    <a:lumMod val="50000"/>
                  </a:schemeClr>
                </a:solidFill>
                <a:latin typeface="Montserrat" pitchFamily="2" charset="-52"/>
              </a:rPr>
              <a:t>15/0ct/2024</a:t>
            </a:r>
            <a:r>
              <a:rPr lang="ko-KR" altLang="en-US" dirty="0">
                <a:solidFill>
                  <a:schemeClr val="bg1">
                    <a:lumMod val="50000"/>
                  </a:schemeClr>
                </a:solidFill>
                <a:latin typeface="Montserrat" pitchFamily="2" charset="-52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30F012-394B-1542-F36B-C0250DBFDC1D}"/>
              </a:ext>
            </a:extLst>
          </p:cNvPr>
          <p:cNvSpPr txBox="1"/>
          <p:nvPr/>
        </p:nvSpPr>
        <p:spPr>
          <a:xfrm>
            <a:off x="1129872" y="1729150"/>
            <a:ext cx="1523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>
                <a:solidFill>
                  <a:schemeClr val="bg1">
                    <a:lumMod val="50000"/>
                  </a:schemeClr>
                </a:solidFill>
                <a:latin typeface="Montserrat" pitchFamily="2" charset="-52"/>
              </a:rPr>
              <a:t>3/0ct/2024</a:t>
            </a:r>
            <a:r>
              <a:rPr lang="ko-KR" altLang="en-US" dirty="0">
                <a:solidFill>
                  <a:schemeClr val="bg1">
                    <a:lumMod val="50000"/>
                  </a:schemeClr>
                </a:solidFill>
                <a:latin typeface="Montserrat" pitchFamily="2" charset="-52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9A33B7-B947-64B1-B077-F812B1F5602A}"/>
              </a:ext>
            </a:extLst>
          </p:cNvPr>
          <p:cNvSpPr txBox="1"/>
          <p:nvPr/>
        </p:nvSpPr>
        <p:spPr>
          <a:xfrm>
            <a:off x="985602" y="5830644"/>
            <a:ext cx="1667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Montserrat SemiBold" panose="00000700000000000000" pitchFamily="2" charset="0"/>
              </a:rPr>
              <a:t>After 9</a:t>
            </a:r>
            <a:r>
              <a:rPr lang="ru-RU" altLang="ko-KR" dirty="0">
                <a:latin typeface="Montserrat SemiBold" panose="00000700000000000000" pitchFamily="2" charset="0"/>
              </a:rPr>
              <a:t> </a:t>
            </a:r>
            <a:r>
              <a:rPr lang="en-US" altLang="ko-KR" dirty="0">
                <a:latin typeface="Montserrat SemiBold" panose="00000700000000000000" pitchFamily="2" charset="0"/>
              </a:rPr>
              <a:t>days</a:t>
            </a:r>
            <a:r>
              <a:rPr lang="ko-KR" altLang="en-US" dirty="0">
                <a:latin typeface="Montserrat SemiBold" panose="00000700000000000000" pitchFamily="2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FBB979A-8079-E6BF-E068-5EE1DC314E95}"/>
              </a:ext>
            </a:extLst>
          </p:cNvPr>
          <p:cNvSpPr txBox="1"/>
          <p:nvPr/>
        </p:nvSpPr>
        <p:spPr>
          <a:xfrm>
            <a:off x="6736615" y="5830644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Montserrat SemiBold" panose="00000700000000000000" pitchFamily="2" charset="0"/>
              </a:rPr>
              <a:t>After 1</a:t>
            </a:r>
            <a:r>
              <a:rPr lang="ru-RU" altLang="ko-KR" dirty="0">
                <a:latin typeface="Montserrat SemiBold" panose="00000700000000000000" pitchFamily="2" charset="0"/>
              </a:rPr>
              <a:t> </a:t>
            </a:r>
            <a:r>
              <a:rPr lang="en-US" altLang="ko-KR" dirty="0">
                <a:latin typeface="Montserrat SemiBold" panose="00000700000000000000" pitchFamily="2" charset="0"/>
              </a:rPr>
              <a:t>day</a:t>
            </a:r>
            <a:r>
              <a:rPr lang="ko-KR" altLang="en-US" dirty="0">
                <a:latin typeface="Montserrat SemiBold" panose="00000700000000000000" pitchFamily="2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1B30DE2-2085-D7BC-0832-F0BA490042ED}"/>
              </a:ext>
            </a:extLst>
          </p:cNvPr>
          <p:cNvSpPr txBox="1"/>
          <p:nvPr/>
        </p:nvSpPr>
        <p:spPr>
          <a:xfrm>
            <a:off x="9513871" y="5830644"/>
            <a:ext cx="1580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Montserrat SemiBold" panose="00000700000000000000" pitchFamily="2" charset="0"/>
              </a:rPr>
              <a:t>After 11</a:t>
            </a:r>
            <a:r>
              <a:rPr lang="ru-RU" altLang="ko-KR" dirty="0">
                <a:latin typeface="Montserrat SemiBold" panose="00000700000000000000" pitchFamily="2" charset="0"/>
              </a:rPr>
              <a:t> </a:t>
            </a:r>
            <a:r>
              <a:rPr lang="en-US" altLang="ko-KR" dirty="0">
                <a:latin typeface="Montserrat SemiBold" panose="00000700000000000000" pitchFamily="2" charset="0"/>
              </a:rPr>
              <a:t>day</a:t>
            </a:r>
            <a:r>
              <a:rPr lang="ko-KR" altLang="en-US" dirty="0">
                <a:latin typeface="Montserrat SemiBold" panose="00000700000000000000" pitchFamily="2" charset="0"/>
              </a:rPr>
              <a:t> </a:t>
            </a:r>
          </a:p>
        </p:txBody>
      </p:sp>
      <p:pic>
        <p:nvPicPr>
          <p:cNvPr id="3" name="그림 2" descr="의류, 사람, 인간의 얼굴, 스웨터이(가) 표시된 사진&#10;&#10;자동 생성된 설명">
            <a:extLst>
              <a:ext uri="{FF2B5EF4-FFF2-40B4-BE49-F238E27FC236}">
                <a16:creationId xmlns:a16="http://schemas.microsoft.com/office/drawing/2014/main" id="{617969BE-BBC4-3C82-EFC0-431FF9B5DD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81" t="10969" r="7109" b="12247"/>
          <a:stretch/>
        </p:blipFill>
        <p:spPr>
          <a:xfrm>
            <a:off x="3323645" y="2141129"/>
            <a:ext cx="2689226" cy="3589111"/>
          </a:xfrm>
          <a:prstGeom prst="roundRect">
            <a:avLst>
              <a:gd name="adj" fmla="val 10728"/>
            </a:avLst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253D3C7-2D03-47AD-FCFC-193F4670FCA2}"/>
              </a:ext>
            </a:extLst>
          </p:cNvPr>
          <p:cNvSpPr txBox="1"/>
          <p:nvPr/>
        </p:nvSpPr>
        <p:spPr>
          <a:xfrm>
            <a:off x="3773329" y="5830644"/>
            <a:ext cx="1696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Montserrat SemiBold" panose="00000700000000000000" pitchFamily="2" charset="0"/>
              </a:rPr>
              <a:t>After 5</a:t>
            </a:r>
            <a:r>
              <a:rPr lang="ru-RU" altLang="ko-KR" dirty="0">
                <a:latin typeface="Montserrat SemiBold" panose="00000700000000000000" pitchFamily="2" charset="0"/>
              </a:rPr>
              <a:t> </a:t>
            </a:r>
            <a:r>
              <a:rPr lang="en-US" altLang="ko-KR" dirty="0">
                <a:latin typeface="Montserrat SemiBold" panose="00000700000000000000" pitchFamily="2" charset="0"/>
              </a:rPr>
              <a:t>mins</a:t>
            </a:r>
            <a:r>
              <a:rPr lang="ko-KR" altLang="en-US" dirty="0">
                <a:latin typeface="Montserrat SemiBold" panose="00000700000000000000" pitchFamily="2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E81433-CEBD-340A-AA10-6906B9670705}"/>
              </a:ext>
            </a:extLst>
          </p:cNvPr>
          <p:cNvSpPr txBox="1"/>
          <p:nvPr/>
        </p:nvSpPr>
        <p:spPr>
          <a:xfrm>
            <a:off x="410889" y="288669"/>
            <a:ext cx="5686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b="1" dirty="0">
                <a:latin typeface="Montserrat" pitchFamily="2" charset="-52"/>
              </a:rPr>
              <a:t>By Dr. </a:t>
            </a:r>
            <a:r>
              <a:rPr lang="en-US" altLang="ko-KR" sz="3600" b="1" dirty="0" err="1">
                <a:latin typeface="Montserrat" pitchFamily="2" charset="-52"/>
              </a:rPr>
              <a:t>YoungSeob</a:t>
            </a:r>
            <a:r>
              <a:rPr lang="en-US" altLang="ko-KR" sz="3600" b="1" dirty="0">
                <a:latin typeface="Montserrat" pitchFamily="2" charset="-52"/>
              </a:rPr>
              <a:t> Lee</a:t>
            </a:r>
            <a:r>
              <a:rPr lang="ko-KR" altLang="en-US" sz="3600" b="1" dirty="0">
                <a:latin typeface="Montserrat" pitchFamily="2" charset="-5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9493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8390ED-33AF-B15C-FE3F-4C19E57F7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사람, 인간의 얼굴, 피부, 속눈썹이(가) 표시된 사진&#10;&#10;자동 생성된 설명">
            <a:extLst>
              <a:ext uri="{FF2B5EF4-FFF2-40B4-BE49-F238E27FC236}">
                <a16:creationId xmlns:a16="http://schemas.microsoft.com/office/drawing/2014/main" id="{A3F4B325-FCC9-9272-9EF6-35C2480060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475" y="2404509"/>
            <a:ext cx="3427708" cy="2570781"/>
          </a:xfrm>
          <a:prstGeom prst="roundRect">
            <a:avLst>
              <a:gd name="adj" fmla="val 10728"/>
            </a:avLst>
          </a:prstGeom>
        </p:spPr>
      </p:pic>
      <p:pic>
        <p:nvPicPr>
          <p:cNvPr id="9" name="그림 8" descr="사람, 의류, 벽, 스웨터이(가) 표시된 사진&#10;&#10;자동 생성된 설명">
            <a:extLst>
              <a:ext uri="{FF2B5EF4-FFF2-40B4-BE49-F238E27FC236}">
                <a16:creationId xmlns:a16="http://schemas.microsoft.com/office/drawing/2014/main" id="{011BFAF9-017C-E93A-F6FC-FF10967ACB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2" t="4176" r="15052" b="16963"/>
          <a:stretch/>
        </p:blipFill>
        <p:spPr>
          <a:xfrm>
            <a:off x="3233310" y="1976046"/>
            <a:ext cx="2574839" cy="3427708"/>
          </a:xfrm>
          <a:prstGeom prst="roundRect">
            <a:avLst>
              <a:gd name="adj" fmla="val 10728"/>
            </a:avLst>
          </a:prstGeom>
        </p:spPr>
      </p:pic>
      <p:pic>
        <p:nvPicPr>
          <p:cNvPr id="11" name="그림 10" descr="인간의 얼굴, 사람, 패션 액세서리, 인물사진이(가) 표시된 사진&#10;&#10;자동 생성된 설명">
            <a:extLst>
              <a:ext uri="{FF2B5EF4-FFF2-40B4-BE49-F238E27FC236}">
                <a16:creationId xmlns:a16="http://schemas.microsoft.com/office/drawing/2014/main" id="{9251AE01-2830-7D3B-DCB0-669255C1E9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0" t="10009" r="31227" b="8288"/>
          <a:stretch/>
        </p:blipFill>
        <p:spPr>
          <a:xfrm>
            <a:off x="6336214" y="1976046"/>
            <a:ext cx="2574838" cy="3427708"/>
          </a:xfrm>
          <a:prstGeom prst="roundRect">
            <a:avLst>
              <a:gd name="adj" fmla="val 10728"/>
            </a:avLst>
          </a:prstGeom>
        </p:spPr>
      </p:pic>
      <p:pic>
        <p:nvPicPr>
          <p:cNvPr id="14" name="그림 13" descr="사람, 인간의 얼굴, 패션 액세서리, 의류이(가) 표시된 사진&#10;&#10;자동 생성된 설명">
            <a:extLst>
              <a:ext uri="{FF2B5EF4-FFF2-40B4-BE49-F238E27FC236}">
                <a16:creationId xmlns:a16="http://schemas.microsoft.com/office/drawing/2014/main" id="{BE13C302-02A5-5ADA-9637-C0E5E267DF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635" t="4374" r="21088" b="11271"/>
          <a:stretch/>
        </p:blipFill>
        <p:spPr>
          <a:xfrm>
            <a:off x="9101224" y="1976046"/>
            <a:ext cx="2574839" cy="3427708"/>
          </a:xfrm>
          <a:prstGeom prst="roundRect">
            <a:avLst>
              <a:gd name="adj" fmla="val 10728"/>
            </a:avLst>
          </a:prstGeom>
        </p:spPr>
      </p:pic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id="{09B20B99-6D5F-3027-E15F-390BCDD49783}"/>
              </a:ext>
            </a:extLst>
          </p:cNvPr>
          <p:cNvCxnSpPr>
            <a:cxnSpLocks/>
          </p:cNvCxnSpPr>
          <p:nvPr/>
        </p:nvCxnSpPr>
        <p:spPr>
          <a:xfrm>
            <a:off x="162046" y="4874303"/>
            <a:ext cx="10860748" cy="0"/>
          </a:xfrm>
          <a:prstGeom prst="line">
            <a:avLst/>
          </a:prstGeom>
          <a:ln w="25400">
            <a:solidFill>
              <a:srgbClr val="692733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>
            <a:extLst>
              <a:ext uri="{FF2B5EF4-FFF2-40B4-BE49-F238E27FC236}">
                <a16:creationId xmlns:a16="http://schemas.microsoft.com/office/drawing/2014/main" id="{D755CDC8-AF31-1167-CC02-EE45DAA14FDB}"/>
              </a:ext>
            </a:extLst>
          </p:cNvPr>
          <p:cNvCxnSpPr>
            <a:cxnSpLocks/>
          </p:cNvCxnSpPr>
          <p:nvPr/>
        </p:nvCxnSpPr>
        <p:spPr>
          <a:xfrm>
            <a:off x="162046" y="3429000"/>
            <a:ext cx="10860748" cy="0"/>
          </a:xfrm>
          <a:prstGeom prst="line">
            <a:avLst/>
          </a:prstGeom>
          <a:ln w="25400">
            <a:solidFill>
              <a:srgbClr val="692733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DA7688B-DC2E-9B75-7A8C-D6F82C406F78}"/>
              </a:ext>
            </a:extLst>
          </p:cNvPr>
          <p:cNvSpPr txBox="1"/>
          <p:nvPr/>
        </p:nvSpPr>
        <p:spPr>
          <a:xfrm>
            <a:off x="904577" y="5451960"/>
            <a:ext cx="1667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Montserrat SemiBold" panose="00000700000000000000" pitchFamily="2" charset="0"/>
              </a:rPr>
              <a:t>After 9</a:t>
            </a:r>
            <a:r>
              <a:rPr lang="ru-RU" altLang="ko-KR" dirty="0">
                <a:latin typeface="Montserrat SemiBold" panose="00000700000000000000" pitchFamily="2" charset="0"/>
              </a:rPr>
              <a:t> </a:t>
            </a:r>
            <a:r>
              <a:rPr lang="en-US" altLang="ko-KR" dirty="0">
                <a:latin typeface="Montserrat SemiBold" panose="00000700000000000000" pitchFamily="2" charset="0"/>
              </a:rPr>
              <a:t>days</a:t>
            </a:r>
            <a:r>
              <a:rPr lang="ko-KR" altLang="en-US" dirty="0">
                <a:latin typeface="Montserrat SemiBold" panose="00000700000000000000" pitchFamily="2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CA5415-735A-1875-722A-690C109290CD}"/>
              </a:ext>
            </a:extLst>
          </p:cNvPr>
          <p:cNvSpPr txBox="1"/>
          <p:nvPr/>
        </p:nvSpPr>
        <p:spPr>
          <a:xfrm>
            <a:off x="6921810" y="5451960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Montserrat SemiBold" panose="00000700000000000000" pitchFamily="2" charset="0"/>
              </a:rPr>
              <a:t>After 1</a:t>
            </a:r>
            <a:r>
              <a:rPr lang="ru-RU" altLang="ko-KR" dirty="0">
                <a:latin typeface="Montserrat SemiBold" panose="00000700000000000000" pitchFamily="2" charset="0"/>
              </a:rPr>
              <a:t> </a:t>
            </a:r>
            <a:r>
              <a:rPr lang="en-US" altLang="ko-KR" dirty="0">
                <a:latin typeface="Montserrat SemiBold" panose="00000700000000000000" pitchFamily="2" charset="0"/>
              </a:rPr>
              <a:t>day</a:t>
            </a:r>
            <a:r>
              <a:rPr lang="ko-KR" altLang="en-US" dirty="0">
                <a:latin typeface="Montserrat SemiBold" panose="00000700000000000000" pitchFamily="2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1C5E2F-5E43-3CB0-51CE-9469C05F3479}"/>
              </a:ext>
            </a:extLst>
          </p:cNvPr>
          <p:cNvSpPr txBox="1"/>
          <p:nvPr/>
        </p:nvSpPr>
        <p:spPr>
          <a:xfrm>
            <a:off x="9652768" y="5451960"/>
            <a:ext cx="1580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Montserrat SemiBold" panose="00000700000000000000" pitchFamily="2" charset="0"/>
              </a:rPr>
              <a:t>After 11</a:t>
            </a:r>
            <a:r>
              <a:rPr lang="ru-RU" altLang="ko-KR" dirty="0">
                <a:latin typeface="Montserrat SemiBold" panose="00000700000000000000" pitchFamily="2" charset="0"/>
              </a:rPr>
              <a:t> </a:t>
            </a:r>
            <a:r>
              <a:rPr lang="en-US" altLang="ko-KR" dirty="0">
                <a:latin typeface="Montserrat SemiBold" panose="00000700000000000000" pitchFamily="2" charset="0"/>
              </a:rPr>
              <a:t>day</a:t>
            </a:r>
            <a:r>
              <a:rPr lang="ko-KR" altLang="en-US" dirty="0">
                <a:latin typeface="Montserrat SemiBold" panose="00000700000000000000" pitchFamily="2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DB304C-5B42-C57D-8FE4-86285B7D5B40}"/>
              </a:ext>
            </a:extLst>
          </p:cNvPr>
          <p:cNvSpPr txBox="1"/>
          <p:nvPr/>
        </p:nvSpPr>
        <p:spPr>
          <a:xfrm>
            <a:off x="3588134" y="5451960"/>
            <a:ext cx="1696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Montserrat SemiBold" panose="00000700000000000000" pitchFamily="2" charset="0"/>
              </a:rPr>
              <a:t>After 5</a:t>
            </a:r>
            <a:r>
              <a:rPr lang="ru-RU" altLang="ko-KR" dirty="0">
                <a:latin typeface="Montserrat SemiBold" panose="00000700000000000000" pitchFamily="2" charset="0"/>
              </a:rPr>
              <a:t> </a:t>
            </a:r>
            <a:r>
              <a:rPr lang="en-US" altLang="ko-KR" dirty="0">
                <a:latin typeface="Montserrat SemiBold" panose="00000700000000000000" pitchFamily="2" charset="0"/>
              </a:rPr>
              <a:t>mins</a:t>
            </a:r>
            <a:r>
              <a:rPr lang="ko-KR" altLang="en-US" dirty="0">
                <a:latin typeface="Montserrat SemiBold" panose="00000700000000000000" pitchFamily="2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38A3FB-3B07-4B39-8C9B-1A365FC8F435}"/>
              </a:ext>
            </a:extLst>
          </p:cNvPr>
          <p:cNvSpPr txBox="1"/>
          <p:nvPr/>
        </p:nvSpPr>
        <p:spPr>
          <a:xfrm>
            <a:off x="6736615" y="1551296"/>
            <a:ext cx="1545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>
                <a:solidFill>
                  <a:schemeClr val="bg1">
                    <a:lumMod val="50000"/>
                  </a:schemeClr>
                </a:solidFill>
                <a:latin typeface="Montserrat" pitchFamily="2" charset="-52"/>
              </a:rPr>
              <a:t>4/0ct/2024</a:t>
            </a:r>
            <a:r>
              <a:rPr lang="ko-KR" altLang="en-US" dirty="0">
                <a:solidFill>
                  <a:schemeClr val="bg1">
                    <a:lumMod val="50000"/>
                  </a:schemeClr>
                </a:solidFill>
                <a:latin typeface="Montserrat" pitchFamily="2" charset="-52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D0CA6B-AFC5-8006-C34F-21D29C07DF7E}"/>
              </a:ext>
            </a:extLst>
          </p:cNvPr>
          <p:cNvSpPr txBox="1"/>
          <p:nvPr/>
        </p:nvSpPr>
        <p:spPr>
          <a:xfrm>
            <a:off x="9450789" y="1551296"/>
            <a:ext cx="1611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>
                <a:solidFill>
                  <a:schemeClr val="bg1">
                    <a:lumMod val="50000"/>
                  </a:schemeClr>
                </a:solidFill>
                <a:latin typeface="Montserrat" pitchFamily="2" charset="-52"/>
              </a:rPr>
              <a:t>15/0ct/2024</a:t>
            </a:r>
            <a:r>
              <a:rPr lang="ko-KR" altLang="en-US" dirty="0">
                <a:solidFill>
                  <a:schemeClr val="bg1">
                    <a:lumMod val="50000"/>
                  </a:schemeClr>
                </a:solidFill>
                <a:latin typeface="Montserrat" pitchFamily="2" charset="-52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BFB473-5C31-AB16-4DD0-3F009E6447F8}"/>
              </a:ext>
            </a:extLst>
          </p:cNvPr>
          <p:cNvSpPr txBox="1"/>
          <p:nvPr/>
        </p:nvSpPr>
        <p:spPr>
          <a:xfrm>
            <a:off x="1129872" y="1566406"/>
            <a:ext cx="1523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>
                <a:solidFill>
                  <a:schemeClr val="bg1">
                    <a:lumMod val="50000"/>
                  </a:schemeClr>
                </a:solidFill>
                <a:latin typeface="Montserrat" pitchFamily="2" charset="-52"/>
              </a:rPr>
              <a:t>3/0ct/2024</a:t>
            </a:r>
            <a:r>
              <a:rPr lang="ko-KR" altLang="en-US" dirty="0">
                <a:solidFill>
                  <a:schemeClr val="bg1">
                    <a:lumMod val="50000"/>
                  </a:schemeClr>
                </a:solidFill>
                <a:latin typeface="Montserrat" pitchFamily="2" charset="-5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523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Прямоугольник: скругленные углы 52">
            <a:extLst>
              <a:ext uri="{FF2B5EF4-FFF2-40B4-BE49-F238E27FC236}">
                <a16:creationId xmlns:a16="http://schemas.microsoft.com/office/drawing/2014/main" id="{A18EA145-140C-E002-2885-44C888D86A93}"/>
              </a:ext>
            </a:extLst>
          </p:cNvPr>
          <p:cNvSpPr/>
          <p:nvPr/>
        </p:nvSpPr>
        <p:spPr>
          <a:xfrm>
            <a:off x="79037" y="-688842"/>
            <a:ext cx="12192000" cy="4889319"/>
          </a:xfrm>
          <a:prstGeom prst="round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: скругленные углы 42">
            <a:extLst>
              <a:ext uri="{FF2B5EF4-FFF2-40B4-BE49-F238E27FC236}">
                <a16:creationId xmlns:a16="http://schemas.microsoft.com/office/drawing/2014/main" id="{1B22E215-C702-DD5D-8E27-66857217BFC3}"/>
              </a:ext>
            </a:extLst>
          </p:cNvPr>
          <p:cNvSpPr/>
          <p:nvPr/>
        </p:nvSpPr>
        <p:spPr>
          <a:xfrm>
            <a:off x="-274320" y="4559099"/>
            <a:ext cx="3666744" cy="341633"/>
          </a:xfrm>
          <a:prstGeom prst="roundRect">
            <a:avLst>
              <a:gd name="adj" fmla="val 50000"/>
            </a:avLst>
          </a:prstGeom>
          <a:solidFill>
            <a:srgbClr val="6927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44CBB5-D65D-3C13-CB61-B238E8218694}"/>
              </a:ext>
            </a:extLst>
          </p:cNvPr>
          <p:cNvSpPr txBox="1"/>
          <p:nvPr/>
        </p:nvSpPr>
        <p:spPr>
          <a:xfrm>
            <a:off x="412269" y="222099"/>
            <a:ext cx="11081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ts val="800"/>
              </a:spcBef>
              <a:spcAft>
                <a:spcPts val="800"/>
              </a:spcAft>
              <a:tabLst>
                <a:tab pos="1611313" algn="l"/>
              </a:tabLst>
              <a:defRPr/>
            </a:pPr>
            <a:r>
              <a:rPr lang="en-US" altLang="ko-KR" sz="3600" b="1" dirty="0">
                <a:solidFill>
                  <a:prstClr val="black"/>
                </a:solidFill>
                <a:latin typeface="Montserrat" panose="00000500000000000000" pitchFamily="2" charset="-52"/>
              </a:rPr>
              <a:t>ERSALESS</a:t>
            </a:r>
            <a:r>
              <a:rPr lang="ru-RU" altLang="ko-KR" sz="3600" b="1" dirty="0">
                <a:solidFill>
                  <a:prstClr val="black"/>
                </a:solidFill>
                <a:latin typeface="Montserrat" panose="00000500000000000000" pitchFamily="2" charset="-52"/>
              </a:rPr>
              <a:t> </a:t>
            </a:r>
            <a:r>
              <a:rPr lang="en-US" altLang="ko-KR" sz="3600" b="1" dirty="0" err="1">
                <a:solidFill>
                  <a:srgbClr val="692733"/>
                </a:solidFill>
                <a:latin typeface="Montserrat" panose="00000500000000000000" pitchFamily="2" charset="-52"/>
              </a:rPr>
              <a:t>InfoSys</a:t>
            </a:r>
            <a:r>
              <a:rPr lang="en-US" altLang="ko-KR" sz="3600" b="1" dirty="0">
                <a:solidFill>
                  <a:srgbClr val="692733"/>
                </a:solidFill>
                <a:latin typeface="Montserrat" panose="00000500000000000000" pitchFamily="2" charset="-52"/>
              </a:rPr>
              <a:t> I</a:t>
            </a:r>
            <a:endParaRPr lang="ru-RU" altLang="ru-RU" sz="3600" b="1" dirty="0">
              <a:solidFill>
                <a:srgbClr val="692733"/>
              </a:solidFill>
              <a:latin typeface="Montserrat" panose="00000500000000000000" pitchFamily="2" charset="-52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8A9B0E9-91B1-A6E3-A237-342A1094CD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6" r="32784"/>
          <a:stretch/>
        </p:blipFill>
        <p:spPr>
          <a:xfrm>
            <a:off x="412269" y="7688198"/>
            <a:ext cx="1726934" cy="2685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tx1">
                <a:alpha val="65000"/>
              </a:scheme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A32E24-5184-CCBD-F387-2788DDBBDEEB}"/>
              </a:ext>
            </a:extLst>
          </p:cNvPr>
          <p:cNvSpPr txBox="1"/>
          <p:nvPr/>
        </p:nvSpPr>
        <p:spPr>
          <a:xfrm>
            <a:off x="412269" y="915934"/>
            <a:ext cx="525008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ПРОТОКОЛ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: ЛИЦО, ШЕЯ, ДЕКОЛЬТЕ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AE8F3D-F81F-10E0-49CF-381100BA3689}"/>
              </a:ext>
            </a:extLst>
          </p:cNvPr>
          <p:cNvSpPr txBox="1"/>
          <p:nvPr/>
        </p:nvSpPr>
        <p:spPr>
          <a:xfrm>
            <a:off x="407024" y="2599178"/>
            <a:ext cx="191474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1 процедура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A84C7E6-BB69-4D8E-0806-DA6D8A8CCF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6" r="32784"/>
          <a:stretch/>
        </p:blipFill>
        <p:spPr>
          <a:xfrm>
            <a:off x="2822401" y="7688198"/>
            <a:ext cx="1726934" cy="2685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tx1">
                <a:alpha val="65000"/>
              </a:scheme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99DEF08-03A4-9984-ED64-6A8B4B42EA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6" r="32784"/>
          <a:stretch/>
        </p:blipFill>
        <p:spPr>
          <a:xfrm>
            <a:off x="5232533" y="7688198"/>
            <a:ext cx="1726934" cy="2685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tx1">
                <a:alpha val="65000"/>
              </a:schemeClr>
            </a:outerShdw>
          </a:effectLst>
        </p:spPr>
      </p:pic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7101620C-7AEA-A2B5-6A21-D8D3D9B7943C}"/>
              </a:ext>
            </a:extLst>
          </p:cNvPr>
          <p:cNvCxnSpPr>
            <a:cxnSpLocks/>
          </p:cNvCxnSpPr>
          <p:nvPr/>
        </p:nvCxnSpPr>
        <p:spPr>
          <a:xfrm>
            <a:off x="2113364" y="3600999"/>
            <a:ext cx="1572504" cy="0"/>
          </a:xfrm>
          <a:prstGeom prst="line">
            <a:avLst/>
          </a:prstGeom>
          <a:ln w="15875">
            <a:solidFill>
              <a:schemeClr val="bg1">
                <a:lumMod val="6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8060D04B-3F0F-AC82-25AB-130D58417408}"/>
              </a:ext>
            </a:extLst>
          </p:cNvPr>
          <p:cNvCxnSpPr>
            <a:cxnSpLocks/>
          </p:cNvCxnSpPr>
          <p:nvPr/>
        </p:nvCxnSpPr>
        <p:spPr>
          <a:xfrm>
            <a:off x="4660862" y="8714840"/>
            <a:ext cx="866178" cy="0"/>
          </a:xfrm>
          <a:prstGeom prst="line">
            <a:avLst/>
          </a:prstGeom>
          <a:ln w="15875">
            <a:solidFill>
              <a:schemeClr val="bg1">
                <a:lumMod val="6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0EF2405-EC5C-C3EC-EF86-0910CFF6D6D1}"/>
              </a:ext>
            </a:extLst>
          </p:cNvPr>
          <p:cNvSpPr txBox="1"/>
          <p:nvPr/>
        </p:nvSpPr>
        <p:spPr>
          <a:xfrm>
            <a:off x="1957112" y="3609028"/>
            <a:ext cx="1914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14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дн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415A005-08BF-ACA9-97C2-3F4EED66259F}"/>
              </a:ext>
            </a:extLst>
          </p:cNvPr>
          <p:cNvSpPr txBox="1"/>
          <p:nvPr/>
        </p:nvSpPr>
        <p:spPr>
          <a:xfrm>
            <a:off x="4163633" y="8722869"/>
            <a:ext cx="1914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14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дн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64FC2E0-3245-7FAE-3FF0-E67D56A0203F}"/>
              </a:ext>
            </a:extLst>
          </p:cNvPr>
          <p:cNvSpPr txBox="1"/>
          <p:nvPr/>
        </p:nvSpPr>
        <p:spPr>
          <a:xfrm>
            <a:off x="3603407" y="2599178"/>
            <a:ext cx="191474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2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 процедура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7C770FB-AE95-1A0A-BEE6-2A46C3A68567}"/>
              </a:ext>
            </a:extLst>
          </p:cNvPr>
          <p:cNvSpPr txBox="1"/>
          <p:nvPr/>
        </p:nvSpPr>
        <p:spPr>
          <a:xfrm>
            <a:off x="6697772" y="2599178"/>
            <a:ext cx="191474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3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 процедура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8BDF4-C763-6E5B-4FAA-E9E8E6EE8F02}"/>
              </a:ext>
            </a:extLst>
          </p:cNvPr>
          <p:cNvSpPr txBox="1"/>
          <p:nvPr/>
        </p:nvSpPr>
        <p:spPr>
          <a:xfrm>
            <a:off x="1298755" y="1660643"/>
            <a:ext cx="525008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Фракционная мезотерапия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A6B15EE-2F5C-5F4E-3BEB-90AEBC3062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6" r="29481"/>
          <a:stretch/>
        </p:blipFill>
        <p:spPr>
          <a:xfrm>
            <a:off x="668720" y="2784484"/>
            <a:ext cx="1391354" cy="1862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tx1">
                <a:alpha val="65000"/>
              </a:scheme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ED78B67-5928-0537-ED2A-8BF327B57D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6" r="29481"/>
          <a:stretch/>
        </p:blipFill>
        <p:spPr>
          <a:xfrm>
            <a:off x="3814094" y="2784484"/>
            <a:ext cx="1391354" cy="1862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tx1">
                <a:alpha val="65000"/>
              </a:scheme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05FA77-AD82-72E0-0356-9352256A39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6" r="29481"/>
          <a:stretch/>
        </p:blipFill>
        <p:spPr>
          <a:xfrm>
            <a:off x="6959467" y="2784484"/>
            <a:ext cx="1391354" cy="1862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tx1">
                <a:alpha val="65000"/>
              </a:schemeClr>
            </a:outerShdw>
          </a:effectLst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4605900-CA62-F8AC-594E-E9207D85DE99}"/>
              </a:ext>
            </a:extLst>
          </p:cNvPr>
          <p:cNvGrpSpPr/>
          <p:nvPr/>
        </p:nvGrpSpPr>
        <p:grpSpPr>
          <a:xfrm>
            <a:off x="217419" y="1408892"/>
            <a:ext cx="1509516" cy="783333"/>
            <a:chOff x="-2191453" y="1405664"/>
            <a:chExt cx="1509516" cy="783333"/>
          </a:xfrm>
        </p:grpSpPr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41215F92-B1DE-8FE9-4A74-36C5540E4193}"/>
                </a:ext>
              </a:extLst>
            </p:cNvPr>
            <p:cNvSpPr/>
            <p:nvPr/>
          </p:nvSpPr>
          <p:spPr>
            <a:xfrm>
              <a:off x="-1828361" y="1405664"/>
              <a:ext cx="783333" cy="783333"/>
            </a:xfrm>
            <a:prstGeom prst="ellipse">
              <a:avLst/>
            </a:prstGeom>
            <a:solidFill>
              <a:srgbClr val="6927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62FCD62-43A0-9577-71BF-1AAC0BE156EA}"/>
                </a:ext>
              </a:extLst>
            </p:cNvPr>
            <p:cNvSpPr txBox="1"/>
            <p:nvPr/>
          </p:nvSpPr>
          <p:spPr>
            <a:xfrm>
              <a:off x="-2191453" y="1581011"/>
              <a:ext cx="15095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ts val="800"/>
                </a:spcBef>
                <a:spcAft>
                  <a:spcPts val="800"/>
                </a:spcAft>
                <a:tabLst>
                  <a:tab pos="1611313" algn="l"/>
                </a:tabLst>
                <a:defRPr/>
              </a:pPr>
              <a:r>
                <a:rPr lang="ru-RU" altLang="ko-KR" sz="24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№1</a:t>
              </a:r>
              <a:endParaRPr lang="ru-RU" altLang="ru-RU" sz="2400" b="1" dirty="0">
                <a:solidFill>
                  <a:schemeClr val="bg1"/>
                </a:solidFill>
                <a:latin typeface="Montserrat" panose="00000500000000000000" pitchFamily="2" charset="-52"/>
              </a:endParaRPr>
            </a:p>
          </p:txBody>
        </p:sp>
      </p:grpSp>
      <p:pic>
        <p:nvPicPr>
          <p:cNvPr id="22" name="Рисунок 21" descr="Изображение выглядит как текст, туалетные принадлежности, Уход за кожей, Косметика&#10;&#10;Автоматически созданное описание">
            <a:extLst>
              <a:ext uri="{FF2B5EF4-FFF2-40B4-BE49-F238E27FC236}">
                <a16:creationId xmlns:a16="http://schemas.microsoft.com/office/drawing/2014/main" id="{F20C1318-C2C9-4AFB-8D01-DE228820DD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926" y="2803621"/>
            <a:ext cx="335118" cy="685374"/>
          </a:xfrm>
          <a:prstGeom prst="rect">
            <a:avLst/>
          </a:prstGeom>
          <a:effectLst>
            <a:outerShdw blurRad="762000" dist="63500" sx="109000" sy="109000" algn="l" rotWithShape="0">
              <a:prstClr val="black">
                <a:alpha val="30000"/>
              </a:prstClr>
            </a:outerShdw>
          </a:effectLst>
        </p:spPr>
      </p:pic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76ACD041-E02E-1BD9-78E2-42D4818AC503}"/>
              </a:ext>
            </a:extLst>
          </p:cNvPr>
          <p:cNvCxnSpPr>
            <a:cxnSpLocks/>
          </p:cNvCxnSpPr>
          <p:nvPr/>
        </p:nvCxnSpPr>
        <p:spPr>
          <a:xfrm>
            <a:off x="5388785" y="3600999"/>
            <a:ext cx="1572504" cy="0"/>
          </a:xfrm>
          <a:prstGeom prst="line">
            <a:avLst/>
          </a:prstGeom>
          <a:ln w="15875">
            <a:solidFill>
              <a:schemeClr val="bg1">
                <a:lumMod val="6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7751DB2-FAD9-225D-A149-8CCE396E3049}"/>
              </a:ext>
            </a:extLst>
          </p:cNvPr>
          <p:cNvSpPr txBox="1"/>
          <p:nvPr/>
        </p:nvSpPr>
        <p:spPr>
          <a:xfrm>
            <a:off x="5232533" y="3609028"/>
            <a:ext cx="1914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14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дн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.</a:t>
            </a:r>
          </a:p>
        </p:txBody>
      </p:sp>
      <p:pic>
        <p:nvPicPr>
          <p:cNvPr id="37" name="Рисунок 36" descr="Изображение выглядит как текст, туалетные принадлежности, Уход за кожей, Косметика&#10;&#10;Автоматически созданное описание">
            <a:extLst>
              <a:ext uri="{FF2B5EF4-FFF2-40B4-BE49-F238E27FC236}">
                <a16:creationId xmlns:a16="http://schemas.microsoft.com/office/drawing/2014/main" id="{820383C2-8A39-BC74-F317-2D604D9273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347" y="2803621"/>
            <a:ext cx="335118" cy="685374"/>
          </a:xfrm>
          <a:prstGeom prst="rect">
            <a:avLst/>
          </a:prstGeom>
          <a:effectLst>
            <a:outerShdw blurRad="762000" dist="63500" sx="109000" sy="109000" algn="l" rotWithShape="0">
              <a:prstClr val="black">
                <a:alpha val="30000"/>
              </a:prstClr>
            </a:outerShdw>
          </a:effec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5610FBF7-9529-1B19-A96F-C08A3D4B87D3}"/>
              </a:ext>
            </a:extLst>
          </p:cNvPr>
          <p:cNvSpPr txBox="1"/>
          <p:nvPr/>
        </p:nvSpPr>
        <p:spPr>
          <a:xfrm>
            <a:off x="6650754" y="1428768"/>
            <a:ext cx="5250087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b="1" dirty="0">
                <a:solidFill>
                  <a:prstClr val="black"/>
                </a:solidFill>
                <a:latin typeface="Montserrat" pitchFamily="2" charset="-52"/>
              </a:rPr>
              <a:t>После процедуры 4 часа </a:t>
            </a:r>
            <a:br>
              <a:rPr lang="ru-RU" b="1" dirty="0">
                <a:solidFill>
                  <a:prstClr val="black"/>
                </a:solidFill>
                <a:latin typeface="Montserrat" pitchFamily="2" charset="-52"/>
              </a:rPr>
            </a:br>
            <a:r>
              <a:rPr lang="ru-RU" b="1" dirty="0">
                <a:solidFill>
                  <a:prstClr val="black"/>
                </a:solidFill>
                <a:latin typeface="Montserrat" pitchFamily="2" charset="-52"/>
              </a:rPr>
              <a:t>не использовать косметические средства</a:t>
            </a: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20DF3FE3-D3BB-3E84-B941-980E69B5CEF7}"/>
              </a:ext>
            </a:extLst>
          </p:cNvPr>
          <p:cNvGrpSpPr/>
          <p:nvPr/>
        </p:nvGrpSpPr>
        <p:grpSpPr>
          <a:xfrm>
            <a:off x="5449951" y="1425280"/>
            <a:ext cx="1509516" cy="783333"/>
            <a:chOff x="-2191453" y="1405664"/>
            <a:chExt cx="1509516" cy="783333"/>
          </a:xfrm>
        </p:grpSpPr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F0FD8190-8544-A851-A02D-5B09B301F914}"/>
                </a:ext>
              </a:extLst>
            </p:cNvPr>
            <p:cNvSpPr/>
            <p:nvPr/>
          </p:nvSpPr>
          <p:spPr>
            <a:xfrm>
              <a:off x="-1828361" y="1405664"/>
              <a:ext cx="783333" cy="783333"/>
            </a:xfrm>
            <a:prstGeom prst="ellipse">
              <a:avLst/>
            </a:prstGeom>
            <a:solidFill>
              <a:srgbClr val="6927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01AA39E-61C8-6ECF-517B-CC201F1C3361}"/>
                </a:ext>
              </a:extLst>
            </p:cNvPr>
            <p:cNvSpPr txBox="1"/>
            <p:nvPr/>
          </p:nvSpPr>
          <p:spPr>
            <a:xfrm>
              <a:off x="-2191453" y="1581011"/>
              <a:ext cx="15095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ts val="800"/>
                </a:spcBef>
                <a:spcAft>
                  <a:spcPts val="800"/>
                </a:spcAft>
                <a:tabLst>
                  <a:tab pos="1611313" algn="l"/>
                </a:tabLst>
                <a:defRPr/>
              </a:pPr>
              <a:r>
                <a:rPr lang="en-US" altLang="ko-KR" sz="24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NB!</a:t>
              </a:r>
              <a:endParaRPr lang="ru-RU" altLang="ru-RU" sz="2400" b="1" dirty="0">
                <a:solidFill>
                  <a:schemeClr val="bg1"/>
                </a:solidFill>
                <a:latin typeface="Montserrat" panose="00000500000000000000" pitchFamily="2" charset="-52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C6CF20AB-E05D-C27A-24B1-39C350D0A0FB}"/>
              </a:ext>
            </a:extLst>
          </p:cNvPr>
          <p:cNvSpPr txBox="1"/>
          <p:nvPr/>
        </p:nvSpPr>
        <p:spPr>
          <a:xfrm>
            <a:off x="406200" y="4584755"/>
            <a:ext cx="525008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schemeClr val="bg1"/>
                </a:solidFill>
                <a:latin typeface="Montserrat" pitchFamily="2" charset="-52"/>
              </a:rPr>
              <a:t>РЕЗУЛЬТАТ ТЕРАПИИ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1C30C5B-70D9-5F14-6F8E-F601AD01D9D1}"/>
              </a:ext>
            </a:extLst>
          </p:cNvPr>
          <p:cNvSpPr txBox="1"/>
          <p:nvPr/>
        </p:nvSpPr>
        <p:spPr>
          <a:xfrm>
            <a:off x="425450" y="5034623"/>
            <a:ext cx="4299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marR="0" lvl="0" indent="-1800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69273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>
                <a:solidFill>
                  <a:prstClr val="black"/>
                </a:solidFill>
                <a:latin typeface="Montserrat" pitchFamily="2" charset="-52"/>
              </a:rPr>
              <a:t>Омоложение</a:t>
            </a:r>
            <a:endParaRPr lang="en-US" dirty="0">
              <a:solidFill>
                <a:prstClr val="black"/>
              </a:solidFill>
              <a:latin typeface="Montserrat" pitchFamily="2" charset="-52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94FE68E-FB9B-9BE9-A8E7-28DE339C4759}"/>
              </a:ext>
            </a:extLst>
          </p:cNvPr>
          <p:cNvSpPr txBox="1"/>
          <p:nvPr/>
        </p:nvSpPr>
        <p:spPr>
          <a:xfrm>
            <a:off x="4553179" y="5034623"/>
            <a:ext cx="4299224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lnSpc>
                <a:spcPct val="90000"/>
              </a:lnSpc>
              <a:buClr>
                <a:srgbClr val="692733"/>
              </a:buClr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prstClr val="black"/>
                </a:solidFill>
                <a:latin typeface="Montserrat" pitchFamily="2" charset="-52"/>
              </a:rPr>
              <a:t>Уменьшение проявлений гиперпигментации</a:t>
            </a:r>
            <a:endParaRPr lang="en-US" dirty="0">
              <a:solidFill>
                <a:prstClr val="black"/>
              </a:solidFill>
              <a:latin typeface="Montserrat" pitchFamily="2" charset="-52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CDC639E-3C09-7EBA-F483-E53E7920B1AB}"/>
              </a:ext>
            </a:extLst>
          </p:cNvPr>
          <p:cNvSpPr txBox="1"/>
          <p:nvPr/>
        </p:nvSpPr>
        <p:spPr>
          <a:xfrm>
            <a:off x="425450" y="5333340"/>
            <a:ext cx="3782829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lnSpc>
                <a:spcPct val="90000"/>
              </a:lnSpc>
              <a:buClr>
                <a:srgbClr val="692733"/>
              </a:buClr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prstClr val="black"/>
                </a:solidFill>
                <a:latin typeface="Montserrat" pitchFamily="2" charset="-52"/>
              </a:rPr>
              <a:t>Улучшение качества кожи:</a:t>
            </a:r>
            <a:endParaRPr lang="en-US" dirty="0">
              <a:solidFill>
                <a:prstClr val="black"/>
              </a:solidFill>
              <a:latin typeface="Montserrat" pitchFamily="2" charset="-52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8765A7A-38CF-BBBB-FCEB-461FBE9D6EA8}"/>
              </a:ext>
            </a:extLst>
          </p:cNvPr>
          <p:cNvSpPr txBox="1"/>
          <p:nvPr/>
        </p:nvSpPr>
        <p:spPr>
          <a:xfrm>
            <a:off x="597314" y="5612278"/>
            <a:ext cx="1818627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marR="0" lvl="0" indent="-180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92733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ru-RU" sz="1400" dirty="0">
                <a:solidFill>
                  <a:prstClr val="black"/>
                </a:solidFill>
                <a:latin typeface="Montserrat" pitchFamily="2" charset="-52"/>
              </a:rPr>
              <a:t>сужение пор</a:t>
            </a:r>
            <a:endParaRPr lang="en-US" sz="1400" dirty="0">
              <a:solidFill>
                <a:prstClr val="black"/>
              </a:solidFill>
              <a:latin typeface="Montserrat" pitchFamily="2" charset="-52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6562BF5-8E59-254F-FD02-66ADA68F4333}"/>
              </a:ext>
            </a:extLst>
          </p:cNvPr>
          <p:cNvSpPr txBox="1"/>
          <p:nvPr/>
        </p:nvSpPr>
        <p:spPr>
          <a:xfrm>
            <a:off x="597314" y="5819823"/>
            <a:ext cx="4299224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lnSpc>
                <a:spcPct val="90000"/>
              </a:lnSpc>
              <a:buClr>
                <a:srgbClr val="692733"/>
              </a:buClr>
              <a:buFont typeface="Courier New" panose="02070309020205020404" pitchFamily="49" charset="0"/>
              <a:buChar char="o"/>
              <a:defRPr/>
            </a:pPr>
            <a:r>
              <a:rPr lang="ru-RU" sz="1400" dirty="0">
                <a:solidFill>
                  <a:prstClr val="black"/>
                </a:solidFill>
                <a:latin typeface="Montserrat" pitchFamily="2" charset="-52"/>
              </a:rPr>
              <a:t>уменьшение глубины морщин</a:t>
            </a:r>
            <a:endParaRPr lang="en-US" sz="1400" dirty="0">
              <a:solidFill>
                <a:prstClr val="black"/>
              </a:solidFill>
              <a:latin typeface="Montserrat" pitchFamily="2" charset="-52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88F4546-2C40-9FDC-D361-52799E29D8EA}"/>
              </a:ext>
            </a:extLst>
          </p:cNvPr>
          <p:cNvSpPr txBox="1"/>
          <p:nvPr/>
        </p:nvSpPr>
        <p:spPr>
          <a:xfrm>
            <a:off x="597314" y="6027368"/>
            <a:ext cx="4299224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lnSpc>
                <a:spcPct val="90000"/>
              </a:lnSpc>
              <a:buClr>
                <a:srgbClr val="692733"/>
              </a:buClr>
              <a:buFont typeface="Courier New" panose="02070309020205020404" pitchFamily="49" charset="0"/>
              <a:buChar char="o"/>
              <a:defRPr/>
            </a:pPr>
            <a:r>
              <a:rPr lang="ru-RU" sz="1400" dirty="0">
                <a:solidFill>
                  <a:prstClr val="black"/>
                </a:solidFill>
                <a:latin typeface="Montserrat" pitchFamily="2" charset="-52"/>
              </a:rPr>
              <a:t>лифтинг эффект</a:t>
            </a:r>
            <a:endParaRPr lang="en-US" sz="1400" dirty="0">
              <a:solidFill>
                <a:prstClr val="black"/>
              </a:solidFill>
              <a:latin typeface="Montserrat" pitchFamily="2" charset="-52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8EC59AC-43C9-0213-4974-83959617E265}"/>
              </a:ext>
            </a:extLst>
          </p:cNvPr>
          <p:cNvSpPr txBox="1"/>
          <p:nvPr/>
        </p:nvSpPr>
        <p:spPr>
          <a:xfrm>
            <a:off x="597314" y="6234912"/>
            <a:ext cx="4299224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lnSpc>
                <a:spcPct val="90000"/>
              </a:lnSpc>
              <a:buClr>
                <a:srgbClr val="692733"/>
              </a:buClr>
              <a:buFont typeface="Courier New" panose="02070309020205020404" pitchFamily="49" charset="0"/>
              <a:buChar char="o"/>
              <a:defRPr/>
            </a:pPr>
            <a:r>
              <a:rPr lang="ru-RU" sz="1400" dirty="0">
                <a:solidFill>
                  <a:prstClr val="black"/>
                </a:solidFill>
                <a:latin typeface="Montserrat" pitchFamily="2" charset="-52"/>
              </a:rPr>
              <a:t>повышение плотности и упругости</a:t>
            </a:r>
            <a:endParaRPr lang="en-US" sz="1400" dirty="0">
              <a:solidFill>
                <a:prstClr val="black"/>
              </a:solidFill>
              <a:latin typeface="Montserrat" pitchFamily="2" charset="-52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32762F7-4FFC-06B1-8EF0-B8DC84DBE8D5}"/>
              </a:ext>
            </a:extLst>
          </p:cNvPr>
          <p:cNvSpPr txBox="1"/>
          <p:nvPr/>
        </p:nvSpPr>
        <p:spPr>
          <a:xfrm>
            <a:off x="4553179" y="5648286"/>
            <a:ext cx="4299224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lnSpc>
                <a:spcPct val="90000"/>
              </a:lnSpc>
              <a:buClr>
                <a:srgbClr val="692733"/>
              </a:buClr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prstClr val="black"/>
                </a:solidFill>
                <a:latin typeface="Montserrat" pitchFamily="2" charset="-52"/>
              </a:rPr>
              <a:t>Противовоспалительное действие</a:t>
            </a:r>
            <a:endParaRPr lang="en-US" dirty="0">
              <a:solidFill>
                <a:prstClr val="black"/>
              </a:solidFill>
              <a:latin typeface="Montserrat" pitchFamily="2" charset="-52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8C2F41E-620D-223C-AE93-3361F4D26958}"/>
              </a:ext>
            </a:extLst>
          </p:cNvPr>
          <p:cNvSpPr txBox="1"/>
          <p:nvPr/>
        </p:nvSpPr>
        <p:spPr>
          <a:xfrm>
            <a:off x="8389157" y="5034623"/>
            <a:ext cx="3511684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lnSpc>
                <a:spcPct val="90000"/>
              </a:lnSpc>
              <a:buClr>
                <a:srgbClr val="692733"/>
              </a:buClr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prstClr val="black"/>
                </a:solidFill>
                <a:latin typeface="Montserrat" pitchFamily="2" charset="-52"/>
              </a:rPr>
              <a:t>Ускорение заживления ран и </a:t>
            </a:r>
            <a:r>
              <a:rPr lang="ru-RU" dirty="0" err="1">
                <a:solidFill>
                  <a:prstClr val="black"/>
                </a:solidFill>
                <a:latin typeface="Montserrat" pitchFamily="2" charset="-52"/>
              </a:rPr>
              <a:t>постпроцедурного</a:t>
            </a:r>
            <a:r>
              <a:rPr lang="ru-RU" dirty="0">
                <a:solidFill>
                  <a:prstClr val="black"/>
                </a:solidFill>
                <a:latin typeface="Montserrat" pitchFamily="2" charset="-52"/>
              </a:rPr>
              <a:t> восстановления</a:t>
            </a:r>
            <a:endParaRPr lang="en-US" dirty="0">
              <a:solidFill>
                <a:prstClr val="black"/>
              </a:solidFill>
              <a:latin typeface="Montserrat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08784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C4A388-39BC-74F7-50D0-018B8D113A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72470262-9BCE-8992-03D8-20E2597FB6A1}"/>
              </a:ext>
            </a:extLst>
          </p:cNvPr>
          <p:cNvGrpSpPr/>
          <p:nvPr/>
        </p:nvGrpSpPr>
        <p:grpSpPr>
          <a:xfrm>
            <a:off x="3205203" y="2628200"/>
            <a:ext cx="2552610" cy="3398116"/>
            <a:chOff x="3066020" y="1974397"/>
            <a:chExt cx="2844799" cy="3787087"/>
          </a:xfrm>
        </p:grpSpPr>
        <p:pic>
          <p:nvPicPr>
            <p:cNvPr id="9" name="그림 8" descr="사람, 의류, 벽, 스웨터이(가) 표시된 사진&#10;&#10;자동 생성된 설명">
              <a:extLst>
                <a:ext uri="{FF2B5EF4-FFF2-40B4-BE49-F238E27FC236}">
                  <a16:creationId xmlns:a16="http://schemas.microsoft.com/office/drawing/2014/main" id="{D9A68AAA-A8E4-7CA4-F6CA-C74FD68A7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62" t="4176" r="15052" b="16963"/>
            <a:stretch/>
          </p:blipFill>
          <p:spPr>
            <a:xfrm>
              <a:off x="3066020" y="1974397"/>
              <a:ext cx="2844799" cy="3787087"/>
            </a:xfrm>
            <a:prstGeom prst="roundRect">
              <a:avLst>
                <a:gd name="adj" fmla="val 11042"/>
              </a:avLst>
            </a:prstGeom>
          </p:spPr>
        </p:pic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54A39ABB-AE58-1016-733D-67980660627C}"/>
                </a:ext>
              </a:extLst>
            </p:cNvPr>
            <p:cNvCxnSpPr/>
            <p:nvPr/>
          </p:nvCxnSpPr>
          <p:spPr>
            <a:xfrm flipV="1">
              <a:off x="3856550" y="4539152"/>
              <a:ext cx="1754841" cy="961464"/>
            </a:xfrm>
            <a:prstGeom prst="line">
              <a:avLst/>
            </a:prstGeom>
            <a:ln w="12700"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직선 연결선 29">
              <a:extLst>
                <a:ext uri="{FF2B5EF4-FFF2-40B4-BE49-F238E27FC236}">
                  <a16:creationId xmlns:a16="http://schemas.microsoft.com/office/drawing/2014/main" id="{5261E6EB-68C6-2ED3-DB7C-7B6674397B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55126" y="4067075"/>
              <a:ext cx="317531" cy="1383342"/>
            </a:xfrm>
            <a:prstGeom prst="line">
              <a:avLst/>
            </a:prstGeom>
            <a:ln w="12700"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직선 연결선 34">
              <a:extLst>
                <a:ext uri="{FF2B5EF4-FFF2-40B4-BE49-F238E27FC236}">
                  <a16:creationId xmlns:a16="http://schemas.microsoft.com/office/drawing/2014/main" id="{7CC7F67E-1A3C-FE71-B2E8-C92435B6F1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97650" y="4053532"/>
              <a:ext cx="1342381" cy="1507467"/>
            </a:xfrm>
            <a:prstGeom prst="line">
              <a:avLst/>
            </a:prstGeom>
            <a:ln w="6350">
              <a:solidFill>
                <a:schemeClr val="bg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CD305812-4145-36C3-2EAA-D5226D1D305F}"/>
              </a:ext>
            </a:extLst>
          </p:cNvPr>
          <p:cNvGrpSpPr/>
          <p:nvPr/>
        </p:nvGrpSpPr>
        <p:grpSpPr>
          <a:xfrm>
            <a:off x="6501513" y="2634468"/>
            <a:ext cx="2547900" cy="3391847"/>
            <a:chOff x="6181608" y="1976046"/>
            <a:chExt cx="2844800" cy="3787090"/>
          </a:xfrm>
        </p:grpSpPr>
        <p:pic>
          <p:nvPicPr>
            <p:cNvPr id="11" name="그림 10" descr="인간의 얼굴, 사람, 패션 액세서리, 인물사진이(가) 표시된 사진&#10;&#10;자동 생성된 설명">
              <a:extLst>
                <a:ext uri="{FF2B5EF4-FFF2-40B4-BE49-F238E27FC236}">
                  <a16:creationId xmlns:a16="http://schemas.microsoft.com/office/drawing/2014/main" id="{190C0A02-319F-8F3F-4D97-0E1E081E3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20" t="10009" r="31227" b="8288"/>
            <a:stretch/>
          </p:blipFill>
          <p:spPr>
            <a:xfrm>
              <a:off x="6181608" y="1976046"/>
              <a:ext cx="2844800" cy="3787090"/>
            </a:xfrm>
            <a:prstGeom prst="roundRect">
              <a:avLst>
                <a:gd name="adj" fmla="val 9703"/>
              </a:avLst>
            </a:prstGeom>
          </p:spPr>
        </p:pic>
        <p:cxnSp>
          <p:nvCxnSpPr>
            <p:cNvPr id="7" name="직선 연결선 6">
              <a:extLst>
                <a:ext uri="{FF2B5EF4-FFF2-40B4-BE49-F238E27FC236}">
                  <a16:creationId xmlns:a16="http://schemas.microsoft.com/office/drawing/2014/main" id="{C80030E2-970D-0F38-0898-418B2394A9C9}"/>
                </a:ext>
              </a:extLst>
            </p:cNvPr>
            <p:cNvCxnSpPr/>
            <p:nvPr/>
          </p:nvCxnSpPr>
          <p:spPr>
            <a:xfrm flipV="1">
              <a:off x="6825872" y="4497413"/>
              <a:ext cx="1754841" cy="961464"/>
            </a:xfrm>
            <a:prstGeom prst="line">
              <a:avLst/>
            </a:prstGeom>
            <a:ln w="12700"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직선 연결선 30">
              <a:extLst>
                <a:ext uri="{FF2B5EF4-FFF2-40B4-BE49-F238E27FC236}">
                  <a16:creationId xmlns:a16="http://schemas.microsoft.com/office/drawing/2014/main" id="{1F319C75-C0E9-2266-61ED-20D1823F1C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98641" y="4058109"/>
              <a:ext cx="317531" cy="1383342"/>
            </a:xfrm>
            <a:prstGeom prst="line">
              <a:avLst/>
            </a:prstGeom>
            <a:ln w="12700"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직선 연결선 35">
              <a:extLst>
                <a:ext uri="{FF2B5EF4-FFF2-40B4-BE49-F238E27FC236}">
                  <a16:creationId xmlns:a16="http://schemas.microsoft.com/office/drawing/2014/main" id="{5369B7C9-BE96-353F-E22C-1BC30FB766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03055" y="4033362"/>
              <a:ext cx="1342381" cy="1507467"/>
            </a:xfrm>
            <a:prstGeom prst="line">
              <a:avLst/>
            </a:prstGeom>
            <a:ln w="6350">
              <a:solidFill>
                <a:schemeClr val="bg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BB6996C4-2374-11C3-A85B-DAFD36C31D70}"/>
              </a:ext>
            </a:extLst>
          </p:cNvPr>
          <p:cNvGrpSpPr/>
          <p:nvPr/>
        </p:nvGrpSpPr>
        <p:grpSpPr>
          <a:xfrm>
            <a:off x="532956" y="2626033"/>
            <a:ext cx="2550212" cy="3400282"/>
            <a:chOff x="92509" y="1995145"/>
            <a:chExt cx="2844799" cy="3793064"/>
          </a:xfrm>
        </p:grpSpPr>
        <p:pic>
          <p:nvPicPr>
            <p:cNvPr id="3" name="그림 2" descr="사람, 벽, 실내, 인간의 얼굴이(가) 표시된 사진&#10;&#10;자동 생성된 설명">
              <a:extLst>
                <a:ext uri="{FF2B5EF4-FFF2-40B4-BE49-F238E27FC236}">
                  <a16:creationId xmlns:a16="http://schemas.microsoft.com/office/drawing/2014/main" id="{F3F7B7AC-57B9-0697-CCFD-A00270072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69" t="4284" r="22419" b="31005"/>
            <a:stretch/>
          </p:blipFill>
          <p:spPr>
            <a:xfrm>
              <a:off x="92509" y="1995145"/>
              <a:ext cx="2844799" cy="3793064"/>
            </a:xfrm>
            <a:prstGeom prst="roundRect">
              <a:avLst>
                <a:gd name="adj" fmla="val 13988"/>
              </a:avLst>
            </a:prstGeom>
          </p:spPr>
        </p:pic>
        <p:cxnSp>
          <p:nvCxnSpPr>
            <p:cNvPr id="5" name="직선 연결선 4">
              <a:extLst>
                <a:ext uri="{FF2B5EF4-FFF2-40B4-BE49-F238E27FC236}">
                  <a16:creationId xmlns:a16="http://schemas.microsoft.com/office/drawing/2014/main" id="{4D511983-B923-256A-01F9-FF88DA2E7F17}"/>
                </a:ext>
              </a:extLst>
            </p:cNvPr>
            <p:cNvCxnSpPr/>
            <p:nvPr/>
          </p:nvCxnSpPr>
          <p:spPr>
            <a:xfrm flipV="1">
              <a:off x="900152" y="4601906"/>
              <a:ext cx="1754841" cy="961464"/>
            </a:xfrm>
            <a:prstGeom prst="line">
              <a:avLst/>
            </a:prstGeom>
            <a:ln w="12700"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E6DBAF16-2A41-77FA-5A07-C2AE678135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72122" y="4008810"/>
              <a:ext cx="317531" cy="1383342"/>
            </a:xfrm>
            <a:prstGeom prst="line">
              <a:avLst/>
            </a:prstGeom>
            <a:ln w="12700"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연결선 32">
              <a:extLst>
                <a:ext uri="{FF2B5EF4-FFF2-40B4-BE49-F238E27FC236}">
                  <a16:creationId xmlns:a16="http://schemas.microsoft.com/office/drawing/2014/main" id="{63ABBC01-8975-99A8-B801-36ADB26035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75159" y="4001988"/>
              <a:ext cx="1342381" cy="1507467"/>
            </a:xfrm>
            <a:prstGeom prst="line">
              <a:avLst/>
            </a:prstGeom>
            <a:ln w="6350">
              <a:solidFill>
                <a:schemeClr val="bg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직선 화살표 연결선 39">
              <a:extLst>
                <a:ext uri="{FF2B5EF4-FFF2-40B4-BE49-F238E27FC236}">
                  <a16:creationId xmlns:a16="http://schemas.microsoft.com/office/drawing/2014/main" id="{3BEF2104-8F58-F2D3-5B29-7E0B2F82E9E2}"/>
                </a:ext>
              </a:extLst>
            </p:cNvPr>
            <p:cNvCxnSpPr/>
            <p:nvPr/>
          </p:nvCxnSpPr>
          <p:spPr>
            <a:xfrm flipH="1">
              <a:off x="1263781" y="3043032"/>
              <a:ext cx="200788" cy="25549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타원 41">
              <a:extLst>
                <a:ext uri="{FF2B5EF4-FFF2-40B4-BE49-F238E27FC236}">
                  <a16:creationId xmlns:a16="http://schemas.microsoft.com/office/drawing/2014/main" id="{A8F4FAA7-4CA2-DE1A-8ABB-04B310595AB8}"/>
                </a:ext>
              </a:extLst>
            </p:cNvPr>
            <p:cNvSpPr/>
            <p:nvPr/>
          </p:nvSpPr>
          <p:spPr>
            <a:xfrm rot="20447217">
              <a:off x="1361878" y="4222204"/>
              <a:ext cx="815659" cy="350382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45" name="직선 화살표 연결선 44">
              <a:extLst>
                <a:ext uri="{FF2B5EF4-FFF2-40B4-BE49-F238E27FC236}">
                  <a16:creationId xmlns:a16="http://schemas.microsoft.com/office/drawing/2014/main" id="{A1E495FB-A63B-CBE8-EE6A-B2C1E07D85D4}"/>
                </a:ext>
              </a:extLst>
            </p:cNvPr>
            <p:cNvCxnSpPr/>
            <p:nvPr/>
          </p:nvCxnSpPr>
          <p:spPr>
            <a:xfrm flipH="1">
              <a:off x="690874" y="2718061"/>
              <a:ext cx="200788" cy="25549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직선 화살표 연결선 45">
              <a:extLst>
                <a:ext uri="{FF2B5EF4-FFF2-40B4-BE49-F238E27FC236}">
                  <a16:creationId xmlns:a16="http://schemas.microsoft.com/office/drawing/2014/main" id="{29795AA6-9642-00B9-9955-7FDD5AF8FF51}"/>
                </a:ext>
              </a:extLst>
            </p:cNvPr>
            <p:cNvCxnSpPr/>
            <p:nvPr/>
          </p:nvCxnSpPr>
          <p:spPr>
            <a:xfrm flipH="1">
              <a:off x="1226547" y="2711213"/>
              <a:ext cx="200788" cy="25549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직선 화살표 연결선 48">
              <a:extLst>
                <a:ext uri="{FF2B5EF4-FFF2-40B4-BE49-F238E27FC236}">
                  <a16:creationId xmlns:a16="http://schemas.microsoft.com/office/drawing/2014/main" id="{A1E30279-9CC7-3322-EA6F-D366DDBDA8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26153" y="3731559"/>
              <a:ext cx="100394" cy="10693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직선 화살표 연결선 52">
              <a:extLst>
                <a:ext uri="{FF2B5EF4-FFF2-40B4-BE49-F238E27FC236}">
                  <a16:creationId xmlns:a16="http://schemas.microsoft.com/office/drawing/2014/main" id="{1EB91C7F-8369-2FB6-4FC1-9347DFF8D9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30639" y="4132731"/>
              <a:ext cx="100394" cy="10693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D3CC5AEA-1580-0869-2D83-4C31E9A2981D}"/>
              </a:ext>
            </a:extLst>
          </p:cNvPr>
          <p:cNvGrpSpPr/>
          <p:nvPr/>
        </p:nvGrpSpPr>
        <p:grpSpPr>
          <a:xfrm>
            <a:off x="9128162" y="2634468"/>
            <a:ext cx="2547901" cy="3391847"/>
            <a:chOff x="9175819" y="1976046"/>
            <a:chExt cx="2844801" cy="3787090"/>
          </a:xfrm>
        </p:grpSpPr>
        <p:pic>
          <p:nvPicPr>
            <p:cNvPr id="14" name="그림 13" descr="사람, 인간의 얼굴, 패션 액세서리, 의류이(가) 표시된 사진&#10;&#10;자동 생성된 설명">
              <a:extLst>
                <a:ext uri="{FF2B5EF4-FFF2-40B4-BE49-F238E27FC236}">
                  <a16:creationId xmlns:a16="http://schemas.microsoft.com/office/drawing/2014/main" id="{55F52FE9-40D6-BCB2-B583-0F278D8F4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35" t="4374" r="21088" b="11271"/>
            <a:stretch/>
          </p:blipFill>
          <p:spPr>
            <a:xfrm>
              <a:off x="9175819" y="1976046"/>
              <a:ext cx="2844801" cy="3787090"/>
            </a:xfrm>
            <a:prstGeom prst="roundRect">
              <a:avLst>
                <a:gd name="adj" fmla="val 10506"/>
              </a:avLst>
            </a:prstGeom>
          </p:spPr>
        </p:pic>
        <p:cxnSp>
          <p:nvCxnSpPr>
            <p:cNvPr id="8" name="직선 연결선 7">
              <a:extLst>
                <a:ext uri="{FF2B5EF4-FFF2-40B4-BE49-F238E27FC236}">
                  <a16:creationId xmlns:a16="http://schemas.microsoft.com/office/drawing/2014/main" id="{44A9638A-A48F-2963-0427-E5E5E10C7125}"/>
                </a:ext>
              </a:extLst>
            </p:cNvPr>
            <p:cNvCxnSpPr/>
            <p:nvPr/>
          </p:nvCxnSpPr>
          <p:spPr>
            <a:xfrm flipV="1">
              <a:off x="9818107" y="4498808"/>
              <a:ext cx="1754841" cy="961464"/>
            </a:xfrm>
            <a:prstGeom prst="line">
              <a:avLst/>
            </a:prstGeom>
            <a:ln w="12700"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직선 연결선 31">
              <a:extLst>
                <a:ext uri="{FF2B5EF4-FFF2-40B4-BE49-F238E27FC236}">
                  <a16:creationId xmlns:a16="http://schemas.microsoft.com/office/drawing/2014/main" id="{A1A3691E-305C-4FE4-6991-0058694091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23377" y="4085000"/>
              <a:ext cx="317531" cy="1383342"/>
            </a:xfrm>
            <a:prstGeom prst="line">
              <a:avLst/>
            </a:prstGeom>
            <a:ln w="12700"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직선 연결선 36">
              <a:extLst>
                <a:ext uri="{FF2B5EF4-FFF2-40B4-BE49-F238E27FC236}">
                  <a16:creationId xmlns:a16="http://schemas.microsoft.com/office/drawing/2014/main" id="{867D31B2-526C-9961-85FD-17219C3314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80276" y="4120768"/>
              <a:ext cx="1323511" cy="1387918"/>
            </a:xfrm>
            <a:prstGeom prst="line">
              <a:avLst/>
            </a:prstGeom>
            <a:ln w="6350">
              <a:solidFill>
                <a:schemeClr val="bg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직선 화살표 연결선 40">
              <a:extLst>
                <a:ext uri="{FF2B5EF4-FFF2-40B4-BE49-F238E27FC236}">
                  <a16:creationId xmlns:a16="http://schemas.microsoft.com/office/drawing/2014/main" id="{F3A7AD3C-7D4A-5BCB-1C98-1CAA2533B217}"/>
                </a:ext>
              </a:extLst>
            </p:cNvPr>
            <p:cNvCxnSpPr/>
            <p:nvPr/>
          </p:nvCxnSpPr>
          <p:spPr>
            <a:xfrm flipH="1">
              <a:off x="10230694" y="3148371"/>
              <a:ext cx="200788" cy="25549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타원 43">
              <a:extLst>
                <a:ext uri="{FF2B5EF4-FFF2-40B4-BE49-F238E27FC236}">
                  <a16:creationId xmlns:a16="http://schemas.microsoft.com/office/drawing/2014/main" id="{B817C3FB-9501-BEE1-8DB5-E3AC113064F5}"/>
                </a:ext>
              </a:extLst>
            </p:cNvPr>
            <p:cNvSpPr/>
            <p:nvPr/>
          </p:nvSpPr>
          <p:spPr>
            <a:xfrm rot="20447217">
              <a:off x="10390313" y="4157814"/>
              <a:ext cx="815659" cy="350382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47" name="직선 화살표 연결선 46">
              <a:extLst>
                <a:ext uri="{FF2B5EF4-FFF2-40B4-BE49-F238E27FC236}">
                  <a16:creationId xmlns:a16="http://schemas.microsoft.com/office/drawing/2014/main" id="{4C2B7177-92C3-5C0A-603F-AB6B76F9C02D}"/>
                </a:ext>
              </a:extLst>
            </p:cNvPr>
            <p:cNvCxnSpPr/>
            <p:nvPr/>
          </p:nvCxnSpPr>
          <p:spPr>
            <a:xfrm flipH="1">
              <a:off x="9731753" y="2742711"/>
              <a:ext cx="200788" cy="25549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직선 화살표 연결선 47">
              <a:extLst>
                <a:ext uri="{FF2B5EF4-FFF2-40B4-BE49-F238E27FC236}">
                  <a16:creationId xmlns:a16="http://schemas.microsoft.com/office/drawing/2014/main" id="{DC46AE70-CBBF-AD40-46D8-FD7BEBB77258}"/>
                </a:ext>
              </a:extLst>
            </p:cNvPr>
            <p:cNvCxnSpPr/>
            <p:nvPr/>
          </p:nvCxnSpPr>
          <p:spPr>
            <a:xfrm flipH="1">
              <a:off x="10267426" y="2735863"/>
              <a:ext cx="200788" cy="25549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직선 화살표 연결선 51">
              <a:extLst>
                <a:ext uri="{FF2B5EF4-FFF2-40B4-BE49-F238E27FC236}">
                  <a16:creationId xmlns:a16="http://schemas.microsoft.com/office/drawing/2014/main" id="{C3A310B8-495F-59E6-F976-3E50894029D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33411" y="3702421"/>
              <a:ext cx="100394" cy="10693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직선 화살표 연결선 53">
              <a:extLst>
                <a:ext uri="{FF2B5EF4-FFF2-40B4-BE49-F238E27FC236}">
                  <a16:creationId xmlns:a16="http://schemas.microsoft.com/office/drawing/2014/main" id="{7E67656B-B992-FDD7-9DF1-58ED82A493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11861" y="4130483"/>
              <a:ext cx="100394" cy="10693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DBCC8ED-5197-A6E4-53A7-5A46601B337B}"/>
              </a:ext>
            </a:extLst>
          </p:cNvPr>
          <p:cNvSpPr txBox="1"/>
          <p:nvPr/>
        </p:nvSpPr>
        <p:spPr>
          <a:xfrm>
            <a:off x="693483" y="796498"/>
            <a:ext cx="38881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atin typeface="Montserrat" pitchFamily="2" charset="-52"/>
              </a:rPr>
              <a:t>Лифтинг верхней трети лица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3086EF-FFD6-F02D-E9BD-E0E06B67552B}"/>
              </a:ext>
            </a:extLst>
          </p:cNvPr>
          <p:cNvSpPr txBox="1"/>
          <p:nvPr/>
        </p:nvSpPr>
        <p:spPr>
          <a:xfrm>
            <a:off x="411765" y="386049"/>
            <a:ext cx="2991191" cy="40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85000"/>
              </a:lnSpc>
              <a:spcBef>
                <a:spcPts val="400"/>
              </a:spcBef>
              <a:spcAft>
                <a:spcPct val="0"/>
              </a:spcAft>
              <a:buClr>
                <a:srgbClr val="203864"/>
              </a:buClr>
              <a:defRPr/>
            </a:pPr>
            <a:r>
              <a:rPr lang="ru-RU" sz="2400" b="1" dirty="0">
                <a:solidFill>
                  <a:srgbClr val="003C1E"/>
                </a:solidFill>
                <a:latin typeface="Montserrat" pitchFamily="2" charset="-52"/>
              </a:rPr>
              <a:t>РЕЗУЛЬТАТЫ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424E52-8D67-9683-1EBC-7E2A46161B22}"/>
              </a:ext>
            </a:extLst>
          </p:cNvPr>
          <p:cNvSpPr txBox="1"/>
          <p:nvPr/>
        </p:nvSpPr>
        <p:spPr>
          <a:xfrm>
            <a:off x="693483" y="1200816"/>
            <a:ext cx="34470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Montserrat" pitchFamily="2" charset="-52"/>
              </a:rPr>
              <a:t>П</a:t>
            </a:r>
            <a:r>
              <a:rPr lang="ru-RU" sz="1800" dirty="0">
                <a:latin typeface="Montserrat" pitchFamily="2" charset="-52"/>
              </a:rPr>
              <a:t>овышение тонуса кожи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31795D-9938-0B7C-95A0-F6EDCE85D96C}"/>
              </a:ext>
            </a:extLst>
          </p:cNvPr>
          <p:cNvSpPr txBox="1"/>
          <p:nvPr/>
        </p:nvSpPr>
        <p:spPr>
          <a:xfrm>
            <a:off x="5977606" y="796498"/>
            <a:ext cx="36293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atin typeface="Montserrat" pitchFamily="2" charset="-52"/>
              </a:rPr>
              <a:t>Выравнивание тона кожи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50E2E1-9389-8D86-1CE3-7AB828582489}"/>
              </a:ext>
            </a:extLst>
          </p:cNvPr>
          <p:cNvSpPr txBox="1"/>
          <p:nvPr/>
        </p:nvSpPr>
        <p:spPr>
          <a:xfrm>
            <a:off x="5990050" y="1200816"/>
            <a:ext cx="48207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atin typeface="Montserrat" pitchFamily="2" charset="-52"/>
              </a:rPr>
              <a:t>Уменьшение проявлений </a:t>
            </a:r>
            <a:r>
              <a:rPr lang="ru-RU" sz="1800" dirty="0" err="1">
                <a:latin typeface="Montserrat" pitchFamily="2" charset="-52"/>
              </a:rPr>
              <a:t>розацеа</a:t>
            </a:r>
            <a:endParaRPr lang="ru-RU" sz="1800" dirty="0">
              <a:latin typeface="Montserrat" pitchFamily="2" charset="-52"/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62688CEF-38A7-9F70-045A-911F2F70A265}"/>
              </a:ext>
            </a:extLst>
          </p:cNvPr>
          <p:cNvSpPr/>
          <p:nvPr/>
        </p:nvSpPr>
        <p:spPr>
          <a:xfrm>
            <a:off x="522164" y="910140"/>
            <a:ext cx="155277" cy="155277"/>
          </a:xfrm>
          <a:prstGeom prst="ellipse">
            <a:avLst/>
          </a:prstGeom>
          <a:noFill/>
          <a:ln w="22225">
            <a:solidFill>
              <a:srgbClr val="6927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044734CB-8C88-172E-7DC5-3BF7B9AA8F16}"/>
              </a:ext>
            </a:extLst>
          </p:cNvPr>
          <p:cNvSpPr/>
          <p:nvPr/>
        </p:nvSpPr>
        <p:spPr>
          <a:xfrm>
            <a:off x="522164" y="1307843"/>
            <a:ext cx="155277" cy="155277"/>
          </a:xfrm>
          <a:prstGeom prst="ellipse">
            <a:avLst/>
          </a:prstGeom>
          <a:noFill/>
          <a:ln w="22225">
            <a:solidFill>
              <a:srgbClr val="6927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A6AC68A6-1D10-79F0-21B7-4DB142AAC353}"/>
              </a:ext>
            </a:extLst>
          </p:cNvPr>
          <p:cNvSpPr/>
          <p:nvPr/>
        </p:nvSpPr>
        <p:spPr>
          <a:xfrm>
            <a:off x="5804310" y="910140"/>
            <a:ext cx="155277" cy="155277"/>
          </a:xfrm>
          <a:prstGeom prst="ellipse">
            <a:avLst/>
          </a:prstGeom>
          <a:noFill/>
          <a:ln w="22225">
            <a:solidFill>
              <a:srgbClr val="6927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CB4265BF-345E-F2A4-1C14-C8471A930C50}"/>
              </a:ext>
            </a:extLst>
          </p:cNvPr>
          <p:cNvSpPr/>
          <p:nvPr/>
        </p:nvSpPr>
        <p:spPr>
          <a:xfrm>
            <a:off x="5804310" y="1307843"/>
            <a:ext cx="155277" cy="155277"/>
          </a:xfrm>
          <a:prstGeom prst="ellipse">
            <a:avLst/>
          </a:prstGeom>
          <a:noFill/>
          <a:ln w="22225">
            <a:solidFill>
              <a:srgbClr val="6927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9F19A5A-EEAB-E890-75E4-F7A602D34368}"/>
              </a:ext>
            </a:extLst>
          </p:cNvPr>
          <p:cNvSpPr txBox="1"/>
          <p:nvPr/>
        </p:nvSpPr>
        <p:spPr>
          <a:xfrm>
            <a:off x="1240595" y="6083856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Montserrat SemiBold" panose="00000700000000000000" pitchFamily="2" charset="0"/>
              </a:rPr>
              <a:t>Before</a:t>
            </a:r>
            <a:r>
              <a:rPr lang="ko-KR" altLang="en-US" dirty="0">
                <a:latin typeface="Montserrat SemiBold" panose="00000700000000000000" pitchFamily="2" charset="0"/>
              </a:rPr>
              <a:t>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BD9749B-8C5D-A726-DEB2-E1323884B9F4}"/>
              </a:ext>
            </a:extLst>
          </p:cNvPr>
          <p:cNvSpPr txBox="1"/>
          <p:nvPr/>
        </p:nvSpPr>
        <p:spPr>
          <a:xfrm>
            <a:off x="7157518" y="6083856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Montserrat SemiBold" panose="00000700000000000000" pitchFamily="2" charset="0"/>
              </a:rPr>
              <a:t>After 1</a:t>
            </a:r>
            <a:r>
              <a:rPr lang="ru-RU" altLang="ko-KR" dirty="0">
                <a:latin typeface="Montserrat SemiBold" panose="00000700000000000000" pitchFamily="2" charset="0"/>
              </a:rPr>
              <a:t> </a:t>
            </a:r>
            <a:r>
              <a:rPr lang="en-US" altLang="ko-KR" dirty="0">
                <a:latin typeface="Montserrat SemiBold" panose="00000700000000000000" pitchFamily="2" charset="0"/>
              </a:rPr>
              <a:t>day</a:t>
            </a:r>
            <a:r>
              <a:rPr lang="ko-KR" altLang="en-US" dirty="0">
                <a:latin typeface="Montserrat SemiBold" panose="00000700000000000000" pitchFamily="2" charset="0"/>
              </a:rPr>
              <a:t>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4C70768-563A-A21E-E136-D4DAFC711527}"/>
              </a:ext>
            </a:extLst>
          </p:cNvPr>
          <p:cNvSpPr txBox="1"/>
          <p:nvPr/>
        </p:nvSpPr>
        <p:spPr>
          <a:xfrm>
            <a:off x="9652768" y="6083856"/>
            <a:ext cx="1580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Montserrat SemiBold" panose="00000700000000000000" pitchFamily="2" charset="0"/>
              </a:rPr>
              <a:t>After 11</a:t>
            </a:r>
            <a:r>
              <a:rPr lang="ru-RU" altLang="ko-KR" dirty="0">
                <a:latin typeface="Montserrat SemiBold" panose="00000700000000000000" pitchFamily="2" charset="0"/>
              </a:rPr>
              <a:t> </a:t>
            </a:r>
            <a:r>
              <a:rPr lang="en-US" altLang="ko-KR" dirty="0">
                <a:latin typeface="Montserrat SemiBold" panose="00000700000000000000" pitchFamily="2" charset="0"/>
              </a:rPr>
              <a:t>day</a:t>
            </a:r>
            <a:r>
              <a:rPr lang="ko-KR" altLang="en-US" dirty="0">
                <a:latin typeface="Montserrat SemiBold" panose="00000700000000000000" pitchFamily="2" charset="0"/>
              </a:rPr>
              <a:t>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29A4997-613E-6707-9D3B-42D30FA66BBD}"/>
              </a:ext>
            </a:extLst>
          </p:cNvPr>
          <p:cNvSpPr txBox="1"/>
          <p:nvPr/>
        </p:nvSpPr>
        <p:spPr>
          <a:xfrm>
            <a:off x="3588134" y="6083856"/>
            <a:ext cx="1696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Montserrat SemiBold" panose="00000700000000000000" pitchFamily="2" charset="0"/>
              </a:rPr>
              <a:t>After 5</a:t>
            </a:r>
            <a:r>
              <a:rPr lang="ru-RU" altLang="ko-KR" dirty="0">
                <a:latin typeface="Montserrat SemiBold" panose="00000700000000000000" pitchFamily="2" charset="0"/>
              </a:rPr>
              <a:t> </a:t>
            </a:r>
            <a:r>
              <a:rPr lang="en-US" altLang="ko-KR" dirty="0">
                <a:latin typeface="Montserrat SemiBold" panose="00000700000000000000" pitchFamily="2" charset="0"/>
              </a:rPr>
              <a:t>mins</a:t>
            </a:r>
            <a:r>
              <a:rPr lang="ko-KR" altLang="en-US" dirty="0">
                <a:latin typeface="Montserrat SemiBold" panose="00000700000000000000" pitchFamily="2" charset="0"/>
              </a:rPr>
              <a:t>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0D2BA3C-987F-2824-0E07-426D4B694510}"/>
              </a:ext>
            </a:extLst>
          </p:cNvPr>
          <p:cNvSpPr txBox="1"/>
          <p:nvPr/>
        </p:nvSpPr>
        <p:spPr>
          <a:xfrm>
            <a:off x="7078538" y="2210892"/>
            <a:ext cx="1545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>
                <a:solidFill>
                  <a:schemeClr val="bg1">
                    <a:lumMod val="50000"/>
                  </a:schemeClr>
                </a:solidFill>
                <a:latin typeface="Montserrat" pitchFamily="2" charset="-52"/>
              </a:rPr>
              <a:t>4/0ct/2024</a:t>
            </a:r>
            <a:r>
              <a:rPr lang="ko-KR" altLang="en-US" dirty="0">
                <a:solidFill>
                  <a:schemeClr val="bg1">
                    <a:lumMod val="50000"/>
                  </a:schemeClr>
                </a:solidFill>
                <a:latin typeface="Montserrat" pitchFamily="2" charset="-52"/>
              </a:rPr>
              <a:t>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DA3F205-5C2B-5FBB-14E9-EDC8DF3CCE2B}"/>
              </a:ext>
            </a:extLst>
          </p:cNvPr>
          <p:cNvSpPr txBox="1"/>
          <p:nvPr/>
        </p:nvSpPr>
        <p:spPr>
          <a:xfrm>
            <a:off x="9596442" y="2210892"/>
            <a:ext cx="1611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>
                <a:solidFill>
                  <a:schemeClr val="bg1">
                    <a:lumMod val="50000"/>
                  </a:schemeClr>
                </a:solidFill>
                <a:latin typeface="Montserrat" pitchFamily="2" charset="-52"/>
              </a:rPr>
              <a:t>15/0ct/2024</a:t>
            </a:r>
            <a:r>
              <a:rPr lang="ko-KR" altLang="en-US" dirty="0">
                <a:solidFill>
                  <a:schemeClr val="bg1">
                    <a:lumMod val="50000"/>
                  </a:schemeClr>
                </a:solidFill>
                <a:latin typeface="Montserrat" pitchFamily="2" charset="-52"/>
              </a:rPr>
              <a:t>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EEA213F-6570-730A-A223-366A99F406C4}"/>
              </a:ext>
            </a:extLst>
          </p:cNvPr>
          <p:cNvSpPr txBox="1"/>
          <p:nvPr/>
        </p:nvSpPr>
        <p:spPr>
          <a:xfrm>
            <a:off x="1129872" y="2226002"/>
            <a:ext cx="1523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>
                <a:solidFill>
                  <a:schemeClr val="bg1">
                    <a:lumMod val="50000"/>
                  </a:schemeClr>
                </a:solidFill>
                <a:latin typeface="Montserrat" pitchFamily="2" charset="-52"/>
              </a:rPr>
              <a:t>3/0ct/2024</a:t>
            </a:r>
            <a:r>
              <a:rPr lang="ko-KR" altLang="en-US" dirty="0">
                <a:solidFill>
                  <a:schemeClr val="bg1">
                    <a:lumMod val="50000"/>
                  </a:schemeClr>
                </a:solidFill>
                <a:latin typeface="Montserrat" pitchFamily="2" charset="-5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2830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76BF33-42C1-82CE-4EB4-5FC491CA2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DD55EFB6-4A9C-C2BB-1942-E03CB1008FCB}"/>
              </a:ext>
            </a:extLst>
          </p:cNvPr>
          <p:cNvSpPr txBox="1"/>
          <p:nvPr/>
        </p:nvSpPr>
        <p:spPr>
          <a:xfrm>
            <a:off x="1568261" y="6154235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rgbClr val="692733"/>
                </a:solidFill>
                <a:latin typeface="Montserrat" pitchFamily="2" charset="-52"/>
              </a:rPr>
              <a:t>BEFORE</a:t>
            </a:r>
            <a:r>
              <a:rPr lang="ko-KR" altLang="en-US" sz="2000" b="1" dirty="0">
                <a:solidFill>
                  <a:srgbClr val="692733"/>
                </a:solidFill>
                <a:latin typeface="Montserrat" pitchFamily="2" charset="-52"/>
              </a:rPr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61C1FC3-D50E-70A9-4EDE-A83B76A10EA7}"/>
              </a:ext>
            </a:extLst>
          </p:cNvPr>
          <p:cNvSpPr txBox="1"/>
          <p:nvPr/>
        </p:nvSpPr>
        <p:spPr>
          <a:xfrm>
            <a:off x="1192665" y="1107625"/>
            <a:ext cx="2115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solidFill>
                  <a:schemeClr val="bg1">
                    <a:lumMod val="50000"/>
                  </a:schemeClr>
                </a:solidFill>
                <a:latin typeface="Montserrat" pitchFamily="2" charset="-52"/>
              </a:rPr>
              <a:t>25/Sep/2024</a:t>
            </a:r>
            <a:r>
              <a:rPr lang="ko-KR" altLang="en-US" dirty="0">
                <a:solidFill>
                  <a:schemeClr val="bg1">
                    <a:lumMod val="50000"/>
                  </a:schemeClr>
                </a:solidFill>
                <a:latin typeface="Montserrat" pitchFamily="2" charset="-52"/>
              </a:rPr>
              <a:t>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5EFDAE1-4D94-554D-CFB4-9C566B590549}"/>
              </a:ext>
            </a:extLst>
          </p:cNvPr>
          <p:cNvSpPr txBox="1"/>
          <p:nvPr/>
        </p:nvSpPr>
        <p:spPr>
          <a:xfrm>
            <a:off x="5582087" y="1107625"/>
            <a:ext cx="1523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>
                <a:solidFill>
                  <a:schemeClr val="bg1">
                    <a:lumMod val="50000"/>
                  </a:schemeClr>
                </a:solidFill>
                <a:latin typeface="Montserrat" pitchFamily="2" charset="-52"/>
              </a:rPr>
              <a:t>3/0ct/2024</a:t>
            </a:r>
            <a:r>
              <a:rPr lang="ko-KR" altLang="en-US" dirty="0">
                <a:solidFill>
                  <a:schemeClr val="bg1">
                    <a:lumMod val="50000"/>
                  </a:schemeClr>
                </a:solidFill>
                <a:latin typeface="Montserrat" pitchFamily="2" charset="-52"/>
              </a:rPr>
              <a:t>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D45B100-3413-9303-E994-DB10AE8EFB06}"/>
              </a:ext>
            </a:extLst>
          </p:cNvPr>
          <p:cNvSpPr txBox="1"/>
          <p:nvPr/>
        </p:nvSpPr>
        <p:spPr>
          <a:xfrm>
            <a:off x="5229427" y="6154235"/>
            <a:ext cx="2228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rgbClr val="003C1E"/>
                </a:solidFill>
                <a:latin typeface="Montserrat" pitchFamily="2" charset="-52"/>
              </a:rPr>
              <a:t>AFTER 11</a:t>
            </a:r>
            <a:r>
              <a:rPr lang="ru-RU" altLang="ko-KR" sz="2000" b="1" dirty="0">
                <a:solidFill>
                  <a:srgbClr val="003C1E"/>
                </a:solidFill>
                <a:latin typeface="Montserrat" pitchFamily="2" charset="-52"/>
              </a:rPr>
              <a:t> </a:t>
            </a:r>
            <a:r>
              <a:rPr lang="en-US" altLang="ko-KR" sz="2000" b="1" dirty="0">
                <a:solidFill>
                  <a:srgbClr val="003C1E"/>
                </a:solidFill>
                <a:latin typeface="Montserrat" pitchFamily="2" charset="-52"/>
              </a:rPr>
              <a:t>DAYS</a:t>
            </a:r>
            <a:r>
              <a:rPr lang="ko-KR" altLang="en-US" sz="2000" b="1" dirty="0">
                <a:solidFill>
                  <a:srgbClr val="003C1E"/>
                </a:solidFill>
                <a:latin typeface="Montserrat" pitchFamily="2" charset="-52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9D4E40-9314-8447-D2D5-AFE74D70B2A8}"/>
              </a:ext>
            </a:extLst>
          </p:cNvPr>
          <p:cNvSpPr txBox="1"/>
          <p:nvPr/>
        </p:nvSpPr>
        <p:spPr>
          <a:xfrm>
            <a:off x="409828" y="281556"/>
            <a:ext cx="5686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b="1" dirty="0">
                <a:latin typeface="Montserrat" pitchFamily="2" charset="-52"/>
              </a:rPr>
              <a:t>By Dr. </a:t>
            </a:r>
            <a:r>
              <a:rPr lang="en-US" altLang="ko-KR" sz="3600" b="1" dirty="0" err="1">
                <a:latin typeface="Montserrat" pitchFamily="2" charset="-52"/>
              </a:rPr>
              <a:t>YoungSeob</a:t>
            </a:r>
            <a:r>
              <a:rPr lang="en-US" altLang="ko-KR" sz="3600" b="1" dirty="0">
                <a:latin typeface="Montserrat" pitchFamily="2" charset="-52"/>
              </a:rPr>
              <a:t> Lee</a:t>
            </a:r>
            <a:r>
              <a:rPr lang="ko-KR" altLang="en-US" sz="3600" b="1" dirty="0">
                <a:latin typeface="Montserrat" pitchFamily="2" charset="-52"/>
              </a:rPr>
              <a:t> 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38C888-B83E-C5AF-92F7-EE61117227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096" t="9860" r="18732" b="23970"/>
          <a:stretch/>
        </p:blipFill>
        <p:spPr>
          <a:xfrm>
            <a:off x="527604" y="1520524"/>
            <a:ext cx="3445790" cy="4594387"/>
          </a:xfrm>
          <a:prstGeom prst="round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458D7809-94B3-D8D4-24B6-18515A06D34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583" t="7174" r="28768" b="11245"/>
          <a:stretch/>
        </p:blipFill>
        <p:spPr>
          <a:xfrm>
            <a:off x="4604123" y="1520524"/>
            <a:ext cx="3479103" cy="454657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31927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496CD654-B34C-4E54-F471-34AEED3D816F}"/>
              </a:ext>
            </a:extLst>
          </p:cNvPr>
          <p:cNvSpPr/>
          <p:nvPr/>
        </p:nvSpPr>
        <p:spPr>
          <a:xfrm>
            <a:off x="6525716" y="0"/>
            <a:ext cx="7060131" cy="6858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Freeform 2"/>
          <p:cNvSpPr/>
          <p:nvPr/>
        </p:nvSpPr>
        <p:spPr>
          <a:xfrm>
            <a:off x="515938" y="1684516"/>
            <a:ext cx="2231901" cy="4466712"/>
          </a:xfrm>
          <a:prstGeom prst="roundRect">
            <a:avLst>
              <a:gd name="adj" fmla="val 14112"/>
            </a:avLst>
          </a:prstGeom>
          <a:blipFill>
            <a:blip r:embed="rId2"/>
            <a:stretch>
              <a:fillRect l="-1" r="-100130"/>
            </a:stretch>
          </a:blipFill>
        </p:spPr>
        <p:txBody>
          <a:bodyPr/>
          <a:lstStyle/>
          <a:p>
            <a:endParaRPr lang="ru-RU" sz="1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2DE4F7-D4AB-A884-4478-06B4AF2B85C4}"/>
              </a:ext>
            </a:extLst>
          </p:cNvPr>
          <p:cNvSpPr txBox="1"/>
          <p:nvPr/>
        </p:nvSpPr>
        <p:spPr>
          <a:xfrm>
            <a:off x="7110837" y="3506724"/>
            <a:ext cx="4425550" cy="720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85000"/>
              </a:lnSpc>
              <a:spcBef>
                <a:spcPts val="400"/>
              </a:spcBef>
              <a:spcAft>
                <a:spcPct val="0"/>
              </a:spcAft>
              <a:buClr>
                <a:srgbClr val="203864"/>
              </a:buClr>
              <a:tabLst>
                <a:tab pos="533400" algn="l"/>
              </a:tabLst>
              <a:defRPr/>
            </a:pPr>
            <a:r>
              <a:rPr lang="ru-RU" sz="2400" b="1" dirty="0">
                <a:solidFill>
                  <a:srgbClr val="003C1E"/>
                </a:solidFill>
                <a:latin typeface="Montserrat" pitchFamily="2" charset="-52"/>
              </a:rPr>
              <a:t>РЕЗУЛЬТАТЫ ОСМОТРА И АНАЛИЗА ФОТО </a:t>
            </a:r>
            <a:r>
              <a:rPr lang="ru-RU" sz="2400" dirty="0">
                <a:solidFill>
                  <a:srgbClr val="003C1E"/>
                </a:solidFill>
                <a:latin typeface="Montserrat" pitchFamily="2" charset="-52"/>
              </a:rPr>
              <a:t>-</a:t>
            </a:r>
            <a:endParaRPr lang="ru-RU" sz="2400" dirty="0">
              <a:latin typeface="Montserrat" pitchFamily="2" charset="-5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407684-9046-8520-3CB9-CA3769973ADE}"/>
              </a:ext>
            </a:extLst>
          </p:cNvPr>
          <p:cNvSpPr txBox="1"/>
          <p:nvPr/>
        </p:nvSpPr>
        <p:spPr>
          <a:xfrm>
            <a:off x="654813" y="1052065"/>
            <a:ext cx="1954151" cy="56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85000"/>
              </a:lnSpc>
              <a:spcBef>
                <a:spcPts val="400"/>
              </a:spcBef>
              <a:spcAft>
                <a:spcPct val="0"/>
              </a:spcAft>
              <a:buClr>
                <a:srgbClr val="203864"/>
              </a:buClr>
              <a:tabLst>
                <a:tab pos="533400" algn="l"/>
              </a:tabLst>
              <a:defRPr/>
            </a:pPr>
            <a:r>
              <a:rPr lang="ru-RU" b="1" dirty="0">
                <a:solidFill>
                  <a:srgbClr val="692733"/>
                </a:solidFill>
                <a:latin typeface="Montserrat" pitchFamily="2" charset="-52"/>
              </a:rPr>
              <a:t>ДО</a:t>
            </a:r>
            <a:br>
              <a:rPr lang="ru-RU" b="1" dirty="0">
                <a:solidFill>
                  <a:srgbClr val="692733"/>
                </a:solidFill>
                <a:latin typeface="Montserrat" pitchFamily="2" charset="-52"/>
              </a:rPr>
            </a:br>
            <a:r>
              <a:rPr lang="ru-RU" dirty="0">
                <a:solidFill>
                  <a:srgbClr val="692733"/>
                </a:solidFill>
                <a:latin typeface="Montserrat" pitchFamily="2" charset="-52"/>
              </a:rPr>
              <a:t>процедуры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CD1544-121A-3A23-EE0D-1D7B6604A6FA}"/>
              </a:ext>
            </a:extLst>
          </p:cNvPr>
          <p:cNvSpPr txBox="1"/>
          <p:nvPr/>
        </p:nvSpPr>
        <p:spPr>
          <a:xfrm>
            <a:off x="2633629" y="1052065"/>
            <a:ext cx="3686854" cy="56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85000"/>
              </a:lnSpc>
              <a:spcBef>
                <a:spcPts val="400"/>
              </a:spcBef>
              <a:spcAft>
                <a:spcPct val="0"/>
              </a:spcAft>
              <a:buClr>
                <a:srgbClr val="203864"/>
              </a:buClr>
              <a:tabLst>
                <a:tab pos="533400" algn="l"/>
              </a:tabLst>
              <a:defRPr/>
            </a:pPr>
            <a:r>
              <a:rPr lang="ru-RU" dirty="0">
                <a:solidFill>
                  <a:srgbClr val="003C1E"/>
                </a:solidFill>
                <a:latin typeface="Montserrat" pitchFamily="2" charset="-52"/>
              </a:rPr>
              <a:t>Результат на 9-ый день </a:t>
            </a:r>
            <a:r>
              <a:rPr lang="ru-RU" b="1" dirty="0">
                <a:solidFill>
                  <a:srgbClr val="003C1E"/>
                </a:solidFill>
                <a:latin typeface="Montserrat" pitchFamily="2" charset="-52"/>
              </a:rPr>
              <a:t>ПОСЛЕ 1-ОЙ ПРОЦЕДУРЫ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145899-01A8-1A94-5A59-505A23638019}"/>
              </a:ext>
            </a:extLst>
          </p:cNvPr>
          <p:cNvSpPr txBox="1"/>
          <p:nvPr/>
        </p:nvSpPr>
        <p:spPr>
          <a:xfrm>
            <a:off x="7111636" y="1333681"/>
            <a:ext cx="4425551" cy="1557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85000"/>
              </a:lnSpc>
              <a:spcBef>
                <a:spcPts val="400"/>
              </a:spcBef>
              <a:spcAft>
                <a:spcPct val="0"/>
              </a:spcAft>
              <a:buClr>
                <a:srgbClr val="203864"/>
              </a:buClr>
              <a:defRPr/>
            </a:pPr>
            <a:r>
              <a:rPr lang="ru-RU" sz="2800" dirty="0">
                <a:latin typeface="Montserrat" pitchFamily="2" charset="-52"/>
              </a:rPr>
              <a:t>Жирная кожа, позднее проявление акне легкой степени тяжести, </a:t>
            </a:r>
            <a:r>
              <a:rPr lang="ru-RU" sz="2800" dirty="0" err="1">
                <a:latin typeface="Montserrat" pitchFamily="2" charset="-52"/>
              </a:rPr>
              <a:t>постакне</a:t>
            </a:r>
            <a:endParaRPr lang="ru-RU" sz="2800" dirty="0">
              <a:latin typeface="Montserrat" pitchFamily="2" charset="-5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BCF0A6-D68E-C731-AF5D-6BD67F23A776}"/>
              </a:ext>
            </a:extLst>
          </p:cNvPr>
          <p:cNvSpPr txBox="1"/>
          <p:nvPr/>
        </p:nvSpPr>
        <p:spPr>
          <a:xfrm>
            <a:off x="7088634" y="508840"/>
            <a:ext cx="3997569" cy="82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85000"/>
              </a:lnSpc>
              <a:spcBef>
                <a:spcPts val="400"/>
              </a:spcBef>
              <a:spcAft>
                <a:spcPct val="0"/>
              </a:spcAft>
              <a:buClr>
                <a:srgbClr val="203864"/>
              </a:buClr>
              <a:defRPr/>
            </a:pPr>
            <a:r>
              <a:rPr lang="ru-RU" sz="2800" b="1" dirty="0">
                <a:solidFill>
                  <a:srgbClr val="692733"/>
                </a:solidFill>
                <a:latin typeface="Montserrat" pitchFamily="2" charset="-52"/>
              </a:rPr>
              <a:t>ПОРТРЕТ ПАЦИЕНТА</a:t>
            </a:r>
            <a:endParaRPr lang="ru-RU" sz="2800" dirty="0">
              <a:solidFill>
                <a:srgbClr val="692733"/>
              </a:solidFill>
              <a:latin typeface="Montserrat" pitchFamily="2" charset="-52"/>
            </a:endParaRPr>
          </a:p>
        </p:txBody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id="{91681453-4B8A-6B1E-D3F0-19DC0D8D042A}"/>
              </a:ext>
            </a:extLst>
          </p:cNvPr>
          <p:cNvSpPr/>
          <p:nvPr/>
        </p:nvSpPr>
        <p:spPr>
          <a:xfrm>
            <a:off x="3094635" y="1684516"/>
            <a:ext cx="2571651" cy="4466712"/>
          </a:xfrm>
          <a:prstGeom prst="roundRect">
            <a:avLst>
              <a:gd name="adj" fmla="val 13111"/>
            </a:avLst>
          </a:prstGeom>
          <a:blipFill>
            <a:blip r:embed="rId3"/>
            <a:stretch>
              <a:fillRect l="-100494"/>
            </a:stretch>
          </a:blipFill>
        </p:spPr>
        <p:txBody>
          <a:bodyPr/>
          <a:lstStyle/>
          <a:p>
            <a:endParaRPr lang="ru-RU" sz="12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30CA4E-1E8E-446A-0D5E-7E7D05F29A7E}"/>
              </a:ext>
            </a:extLst>
          </p:cNvPr>
          <p:cNvSpPr txBox="1"/>
          <p:nvPr/>
        </p:nvSpPr>
        <p:spPr>
          <a:xfrm>
            <a:off x="7100061" y="4181003"/>
            <a:ext cx="5169103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85000"/>
              </a:lnSpc>
              <a:spcBef>
                <a:spcPts val="400"/>
              </a:spcBef>
              <a:spcAft>
                <a:spcPct val="0"/>
              </a:spcAft>
              <a:buClr>
                <a:srgbClr val="203864"/>
              </a:buClr>
              <a:defRPr/>
            </a:pPr>
            <a:r>
              <a:rPr lang="ru-RU" sz="2800" dirty="0">
                <a:latin typeface="Montserrat" pitchFamily="2" charset="-52"/>
              </a:rPr>
              <a:t>количественное уменьшение проявлений акне, сужение пор, выравнивание</a:t>
            </a:r>
            <a:br>
              <a:rPr lang="ru-RU" sz="2800" dirty="0">
                <a:latin typeface="Montserrat" pitchFamily="2" charset="-52"/>
              </a:rPr>
            </a:br>
            <a:r>
              <a:rPr lang="ru-RU" sz="2800" dirty="0">
                <a:latin typeface="Montserrat" pitchFamily="2" charset="-52"/>
              </a:rPr>
              <a:t>тона лица</a:t>
            </a:r>
          </a:p>
        </p:txBody>
      </p:sp>
    </p:spTree>
    <p:extLst>
      <p:ext uri="{BB962C8B-B14F-4D97-AF65-F5344CB8AC3E}">
        <p14:creationId xmlns:p14="http://schemas.microsoft.com/office/powerpoint/2010/main" val="288501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DB69711B-C2AB-4C62-5EA3-48FE9C238D56}"/>
              </a:ext>
            </a:extLst>
          </p:cNvPr>
          <p:cNvSpPr/>
          <p:nvPr/>
        </p:nvSpPr>
        <p:spPr>
          <a:xfrm>
            <a:off x="5741043" y="0"/>
            <a:ext cx="7345861" cy="6858000"/>
          </a:xfrm>
          <a:prstGeom prst="roundRect">
            <a:avLst>
              <a:gd name="adj" fmla="val 1066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Freeform 2"/>
          <p:cNvSpPr/>
          <p:nvPr/>
        </p:nvSpPr>
        <p:spPr>
          <a:xfrm>
            <a:off x="523630" y="1427183"/>
            <a:ext cx="2288222" cy="4221834"/>
          </a:xfrm>
          <a:prstGeom prst="roundRect">
            <a:avLst>
              <a:gd name="adj" fmla="val 12646"/>
            </a:avLst>
          </a:prstGeom>
          <a:blipFill>
            <a:blip r:embed="rId2"/>
            <a:stretch>
              <a:fillRect l="-1" r="-101345"/>
            </a:stretch>
          </a:blipFill>
        </p:spPr>
        <p:txBody>
          <a:bodyPr/>
          <a:lstStyle/>
          <a:p>
            <a:endParaRPr lang="ru-RU" sz="1200"/>
          </a:p>
        </p:txBody>
      </p:sp>
      <p:sp>
        <p:nvSpPr>
          <p:cNvPr id="3" name="Freeform 2"/>
          <p:cNvSpPr/>
          <p:nvPr/>
        </p:nvSpPr>
        <p:spPr>
          <a:xfrm>
            <a:off x="6213642" y="1241987"/>
            <a:ext cx="2342879" cy="3933229"/>
          </a:xfrm>
          <a:prstGeom prst="roundRect">
            <a:avLst>
              <a:gd name="adj" fmla="val 9387"/>
            </a:avLst>
          </a:prstGeom>
          <a:blipFill>
            <a:blip r:embed="rId3"/>
            <a:stretch>
              <a:fillRect r="-103396"/>
            </a:stretch>
          </a:blipFill>
        </p:spPr>
        <p:txBody>
          <a:bodyPr/>
          <a:lstStyle/>
          <a:p>
            <a:endParaRPr lang="ru-RU" sz="12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83BA6A-A2A4-BB0C-5202-B23F48958E7C}"/>
              </a:ext>
            </a:extLst>
          </p:cNvPr>
          <p:cNvSpPr txBox="1"/>
          <p:nvPr/>
        </p:nvSpPr>
        <p:spPr>
          <a:xfrm>
            <a:off x="740869" y="863952"/>
            <a:ext cx="1954151" cy="56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85000"/>
              </a:lnSpc>
              <a:spcBef>
                <a:spcPts val="400"/>
              </a:spcBef>
              <a:spcAft>
                <a:spcPct val="0"/>
              </a:spcAft>
              <a:buClr>
                <a:srgbClr val="203864"/>
              </a:buClr>
              <a:tabLst>
                <a:tab pos="533400" algn="l"/>
              </a:tabLst>
              <a:defRPr/>
            </a:pPr>
            <a:r>
              <a:rPr lang="ru-RU" b="1" dirty="0">
                <a:solidFill>
                  <a:srgbClr val="692733"/>
                </a:solidFill>
                <a:latin typeface="Montserrat" pitchFamily="2" charset="-52"/>
              </a:rPr>
              <a:t>ДО </a:t>
            </a:r>
            <a:r>
              <a:rPr lang="ru-RU" dirty="0">
                <a:solidFill>
                  <a:srgbClr val="692733"/>
                </a:solidFill>
                <a:latin typeface="Montserrat" pitchFamily="2" charset="-52"/>
              </a:rPr>
              <a:t>2-й процедуры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BCCC1A-9563-7792-C92C-E118B3DCC69D}"/>
              </a:ext>
            </a:extLst>
          </p:cNvPr>
          <p:cNvSpPr txBox="1"/>
          <p:nvPr/>
        </p:nvSpPr>
        <p:spPr>
          <a:xfrm>
            <a:off x="3065249" y="863952"/>
            <a:ext cx="2152428" cy="56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85000"/>
              </a:lnSpc>
              <a:spcBef>
                <a:spcPts val="400"/>
              </a:spcBef>
              <a:spcAft>
                <a:spcPct val="0"/>
              </a:spcAft>
              <a:buClr>
                <a:srgbClr val="203864"/>
              </a:buClr>
              <a:tabLst>
                <a:tab pos="533400" algn="l"/>
              </a:tabLst>
              <a:defRPr/>
            </a:pPr>
            <a:r>
              <a:rPr lang="ru-RU" dirty="0">
                <a:solidFill>
                  <a:srgbClr val="003C1E"/>
                </a:solidFill>
                <a:latin typeface="Montserrat" pitchFamily="2" charset="-52"/>
              </a:rPr>
              <a:t>Сразу</a:t>
            </a:r>
            <a:r>
              <a:rPr lang="ru-RU" b="1" dirty="0">
                <a:solidFill>
                  <a:srgbClr val="003C1E"/>
                </a:solidFill>
                <a:latin typeface="Montserrat" pitchFamily="2" charset="-52"/>
              </a:rPr>
              <a:t> ПОСЛЕ</a:t>
            </a:r>
            <a:br>
              <a:rPr lang="ru-RU" b="1" dirty="0">
                <a:solidFill>
                  <a:srgbClr val="003C1E"/>
                </a:solidFill>
                <a:latin typeface="Montserrat" pitchFamily="2" charset="-52"/>
              </a:rPr>
            </a:br>
            <a:r>
              <a:rPr lang="ru-RU" dirty="0">
                <a:solidFill>
                  <a:srgbClr val="003C1E"/>
                </a:solidFill>
                <a:latin typeface="Montserrat" pitchFamily="2" charset="-52"/>
              </a:rPr>
              <a:t>2-й процедуры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EAADA6-3E7B-64EB-7C67-CCBED7931BEF}"/>
              </a:ext>
            </a:extLst>
          </p:cNvPr>
          <p:cNvSpPr txBox="1"/>
          <p:nvPr/>
        </p:nvSpPr>
        <p:spPr>
          <a:xfrm>
            <a:off x="6811818" y="863952"/>
            <a:ext cx="1146526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85000"/>
              </a:lnSpc>
              <a:spcBef>
                <a:spcPts val="400"/>
              </a:spcBef>
              <a:spcAft>
                <a:spcPct val="0"/>
              </a:spcAft>
              <a:buClr>
                <a:srgbClr val="203864"/>
              </a:buClr>
              <a:tabLst>
                <a:tab pos="533400" algn="l"/>
              </a:tabLst>
              <a:defRPr/>
            </a:pPr>
            <a:r>
              <a:rPr lang="ru-RU" b="1" dirty="0">
                <a:solidFill>
                  <a:srgbClr val="692733"/>
                </a:solidFill>
                <a:latin typeface="Montserrat" pitchFamily="2" charset="-52"/>
              </a:rPr>
              <a:t>ДО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0B8A37-A888-ED07-0156-0E5B2C4A7798}"/>
              </a:ext>
            </a:extLst>
          </p:cNvPr>
          <p:cNvSpPr txBox="1"/>
          <p:nvPr/>
        </p:nvSpPr>
        <p:spPr>
          <a:xfrm>
            <a:off x="8408267" y="863952"/>
            <a:ext cx="3002224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85000"/>
              </a:lnSpc>
              <a:spcBef>
                <a:spcPts val="400"/>
              </a:spcBef>
              <a:spcAft>
                <a:spcPct val="0"/>
              </a:spcAft>
              <a:buClr>
                <a:srgbClr val="203864"/>
              </a:buClr>
              <a:tabLst>
                <a:tab pos="533400" algn="l"/>
              </a:tabLst>
              <a:defRPr/>
            </a:pPr>
            <a:r>
              <a:rPr lang="ru-RU" b="1" dirty="0">
                <a:solidFill>
                  <a:srgbClr val="003C1E"/>
                </a:solidFill>
                <a:latin typeface="Montserrat" pitchFamily="2" charset="-52"/>
              </a:rPr>
              <a:t>ПОСЛЕ 2-х процедур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0A64DE-685E-80C1-6FB6-A01BDFFF5C9E}"/>
              </a:ext>
            </a:extLst>
          </p:cNvPr>
          <p:cNvSpPr txBox="1"/>
          <p:nvPr/>
        </p:nvSpPr>
        <p:spPr>
          <a:xfrm>
            <a:off x="6096000" y="378106"/>
            <a:ext cx="3497346" cy="45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85000"/>
              </a:lnSpc>
              <a:spcBef>
                <a:spcPts val="400"/>
              </a:spcBef>
              <a:spcAft>
                <a:spcPct val="0"/>
              </a:spcAft>
              <a:buClr>
                <a:srgbClr val="203864"/>
              </a:buClr>
              <a:defRPr/>
            </a:pPr>
            <a:r>
              <a:rPr lang="ru-RU" sz="2800" b="1" dirty="0">
                <a:latin typeface="Montserrat" pitchFamily="2" charset="-52"/>
              </a:rPr>
              <a:t>РЕЗУЛЬТАТ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942AFDF-6F62-DA2A-0EA9-0A62F3C7BF54}"/>
              </a:ext>
            </a:extLst>
          </p:cNvPr>
          <p:cNvSpPr txBox="1"/>
          <p:nvPr/>
        </p:nvSpPr>
        <p:spPr>
          <a:xfrm>
            <a:off x="6129002" y="5257127"/>
            <a:ext cx="6131292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85000"/>
              </a:lnSpc>
              <a:spcBef>
                <a:spcPts val="400"/>
              </a:spcBef>
              <a:spcAft>
                <a:spcPct val="0"/>
              </a:spcAft>
              <a:buClr>
                <a:srgbClr val="203864"/>
              </a:buClr>
              <a:tabLst>
                <a:tab pos="533400" algn="l"/>
              </a:tabLst>
              <a:defRPr/>
            </a:pPr>
            <a:r>
              <a:rPr lang="ru-RU" sz="2000" b="1" dirty="0">
                <a:solidFill>
                  <a:srgbClr val="003C1E"/>
                </a:solidFill>
                <a:latin typeface="Montserrat" pitchFamily="2" charset="-52"/>
              </a:rPr>
              <a:t>РЕЗУЛЬТАТ ДО/ПОСЛЕ 2-Х ПРОЦЕДУР</a:t>
            </a:r>
            <a:endParaRPr lang="ru-RU" sz="2000" dirty="0">
              <a:latin typeface="Montserrat" pitchFamily="2" charset="-52"/>
            </a:endParaRP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E317CCF5-F67C-8077-96B8-39F955FC454F}"/>
              </a:ext>
            </a:extLst>
          </p:cNvPr>
          <p:cNvSpPr/>
          <p:nvPr/>
        </p:nvSpPr>
        <p:spPr>
          <a:xfrm>
            <a:off x="2997352" y="1427183"/>
            <a:ext cx="2288222" cy="4221834"/>
          </a:xfrm>
          <a:prstGeom prst="roundRect">
            <a:avLst>
              <a:gd name="adj" fmla="val 9611"/>
            </a:avLst>
          </a:prstGeom>
          <a:blipFill>
            <a:blip r:embed="rId2"/>
            <a:stretch>
              <a:fillRect l="-101345" r="-1"/>
            </a:stretch>
          </a:blipFill>
        </p:spPr>
        <p:txBody>
          <a:bodyPr/>
          <a:lstStyle/>
          <a:p>
            <a:endParaRPr lang="ru-RU" sz="12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554F9D-6692-FBD0-87AB-A411448BC283}"/>
              </a:ext>
            </a:extLst>
          </p:cNvPr>
          <p:cNvSpPr txBox="1"/>
          <p:nvPr/>
        </p:nvSpPr>
        <p:spPr>
          <a:xfrm>
            <a:off x="6129002" y="5580510"/>
            <a:ext cx="6131292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85000"/>
              </a:lnSpc>
              <a:spcBef>
                <a:spcPts val="400"/>
              </a:spcBef>
              <a:spcAft>
                <a:spcPct val="0"/>
              </a:spcAft>
              <a:buClr>
                <a:srgbClr val="203864"/>
              </a:buClr>
              <a:tabLst>
                <a:tab pos="533400" algn="l"/>
              </a:tabLst>
              <a:defRPr/>
            </a:pPr>
            <a:r>
              <a:rPr lang="ru-RU" sz="20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из </a:t>
            </a:r>
            <a:r>
              <a:rPr lang="ru-RU" sz="2000" dirty="0">
                <a:latin typeface="Montserrat" pitchFamily="2" charset="-52"/>
              </a:rPr>
              <a:t>объективного осмотра и анализа фото -уменьшение воспалений на коже, сужение пор, выравнивание тона лица, лифтинг тканей</a:t>
            </a:r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44784B05-DA5B-6C8C-BD81-C0D06FEA52FE}"/>
              </a:ext>
            </a:extLst>
          </p:cNvPr>
          <p:cNvSpPr/>
          <p:nvPr/>
        </p:nvSpPr>
        <p:spPr>
          <a:xfrm>
            <a:off x="8737940" y="1241987"/>
            <a:ext cx="2342879" cy="3933229"/>
          </a:xfrm>
          <a:prstGeom prst="roundRect">
            <a:avLst>
              <a:gd name="adj" fmla="val 10869"/>
            </a:avLst>
          </a:prstGeom>
          <a:blipFill>
            <a:blip r:embed="rId3"/>
            <a:stretch>
              <a:fillRect l="-103396"/>
            </a:stretch>
          </a:blipFill>
        </p:spPr>
        <p:txBody>
          <a:bodyPr/>
          <a:lstStyle/>
          <a:p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154487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15937" y="715823"/>
            <a:ext cx="2588505" cy="5258257"/>
          </a:xfrm>
          <a:prstGeom prst="roundRect">
            <a:avLst>
              <a:gd name="adj" fmla="val 14119"/>
            </a:avLst>
          </a:prstGeom>
          <a:blipFill>
            <a:blip r:embed="rId2"/>
            <a:stretch>
              <a:fillRect r="-103139"/>
            </a:stretch>
          </a:blipFill>
        </p:spPr>
        <p:txBody>
          <a:bodyPr/>
          <a:lstStyle/>
          <a:p>
            <a:endParaRPr lang="ru-RU" sz="1200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ABE2AC64-FE2E-A80A-5DA3-31E922FC3232}"/>
              </a:ext>
            </a:extLst>
          </p:cNvPr>
          <p:cNvSpPr/>
          <p:nvPr/>
        </p:nvSpPr>
        <p:spPr>
          <a:xfrm>
            <a:off x="6888163" y="0"/>
            <a:ext cx="6405806" cy="6858000"/>
          </a:xfrm>
          <a:prstGeom prst="roundRect">
            <a:avLst>
              <a:gd name="adj" fmla="val 1188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D45FD6-B5C6-16D3-2237-302A0F1B795D}"/>
              </a:ext>
            </a:extLst>
          </p:cNvPr>
          <p:cNvSpPr txBox="1"/>
          <p:nvPr/>
        </p:nvSpPr>
        <p:spPr>
          <a:xfrm>
            <a:off x="7254426" y="2784921"/>
            <a:ext cx="4317828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85000"/>
              </a:lnSpc>
              <a:spcBef>
                <a:spcPts val="400"/>
              </a:spcBef>
              <a:spcAft>
                <a:spcPct val="0"/>
              </a:spcAft>
              <a:buClr>
                <a:srgbClr val="203864"/>
              </a:buClr>
              <a:defRPr/>
            </a:pPr>
            <a:r>
              <a:rPr lang="ru-RU" sz="2800" dirty="0">
                <a:latin typeface="Montserrat" pitchFamily="2" charset="-52"/>
              </a:rPr>
              <a:t>Сухая кожа, мелкоморщинистый тип старения, атония кожи, дряблость, гиперпигментация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0D5C47F-7F93-4E39-53AE-DECCA37135DD}"/>
              </a:ext>
            </a:extLst>
          </p:cNvPr>
          <p:cNvSpPr txBox="1"/>
          <p:nvPr/>
        </p:nvSpPr>
        <p:spPr>
          <a:xfrm>
            <a:off x="7231424" y="1786460"/>
            <a:ext cx="3997569" cy="82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85000"/>
              </a:lnSpc>
              <a:spcBef>
                <a:spcPts val="400"/>
              </a:spcBef>
              <a:spcAft>
                <a:spcPct val="0"/>
              </a:spcAft>
              <a:buClr>
                <a:srgbClr val="203864"/>
              </a:buClr>
              <a:defRPr/>
            </a:pPr>
            <a:r>
              <a:rPr lang="ru-RU" sz="2800" b="1" dirty="0">
                <a:solidFill>
                  <a:srgbClr val="692733"/>
                </a:solidFill>
                <a:latin typeface="Montserrat" pitchFamily="2" charset="-52"/>
              </a:rPr>
              <a:t>ПОРТРЕТ ПАЦИЕНТА</a:t>
            </a:r>
            <a:endParaRPr lang="ru-RU" sz="2800" dirty="0">
              <a:solidFill>
                <a:srgbClr val="692733"/>
              </a:solidFill>
              <a:latin typeface="Montserrat" pitchFamily="2" charset="-52"/>
            </a:endParaRPr>
          </a:p>
        </p:txBody>
      </p:sp>
      <p:sp>
        <p:nvSpPr>
          <p:cNvPr id="23" name="TextBox 3">
            <a:extLst>
              <a:ext uri="{FF2B5EF4-FFF2-40B4-BE49-F238E27FC236}">
                <a16:creationId xmlns:a16="http://schemas.microsoft.com/office/drawing/2014/main" id="{1D689D0D-1856-0632-F423-0AB4D502D900}"/>
              </a:ext>
            </a:extLst>
          </p:cNvPr>
          <p:cNvSpPr txBox="1"/>
          <p:nvPr/>
        </p:nvSpPr>
        <p:spPr>
          <a:xfrm>
            <a:off x="1058152" y="6130403"/>
            <a:ext cx="1508152" cy="366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fontAlgn="base">
              <a:lnSpc>
                <a:spcPct val="85000"/>
              </a:lnSpc>
              <a:spcBef>
                <a:spcPts val="400"/>
              </a:spcBef>
              <a:spcAft>
                <a:spcPct val="0"/>
              </a:spcAft>
              <a:buClr>
                <a:srgbClr val="203864"/>
              </a:buClr>
              <a:defRPr/>
            </a:pPr>
            <a:r>
              <a:rPr lang="en-US" sz="2800" b="1" dirty="0">
                <a:solidFill>
                  <a:srgbClr val="692733"/>
                </a:solidFill>
                <a:latin typeface="Montserrat" pitchFamily="2" charset="-52"/>
                <a:sym typeface="Open Sans"/>
              </a:rPr>
              <a:t>ДО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E290F31-4009-4A51-FDCC-CFB09FD4B679}"/>
              </a:ext>
            </a:extLst>
          </p:cNvPr>
          <p:cNvSpPr txBox="1"/>
          <p:nvPr/>
        </p:nvSpPr>
        <p:spPr>
          <a:xfrm>
            <a:off x="3336969" y="6130403"/>
            <a:ext cx="2875844" cy="3662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fontAlgn="base">
              <a:lnSpc>
                <a:spcPct val="85000"/>
              </a:lnSpc>
              <a:spcBef>
                <a:spcPts val="400"/>
              </a:spcBef>
              <a:spcAft>
                <a:spcPts val="800"/>
              </a:spcAft>
              <a:buClr>
                <a:srgbClr val="203864"/>
              </a:buClr>
              <a:defRPr/>
            </a:pPr>
            <a:r>
              <a:rPr lang="en-US" sz="2800" b="1" dirty="0">
                <a:solidFill>
                  <a:srgbClr val="003C1E"/>
                </a:solidFill>
                <a:latin typeface="Montserrat" pitchFamily="2" charset="-52"/>
                <a:sym typeface="Open Sans"/>
              </a:rPr>
              <a:t>СРАЗУ ПОСЛЕ</a:t>
            </a: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0CA8403D-2798-37E2-EA44-1760BC16ECB4}"/>
              </a:ext>
            </a:extLst>
          </p:cNvPr>
          <p:cNvSpPr/>
          <p:nvPr/>
        </p:nvSpPr>
        <p:spPr>
          <a:xfrm>
            <a:off x="3419995" y="715823"/>
            <a:ext cx="2588505" cy="5258257"/>
          </a:xfrm>
          <a:prstGeom prst="roundRect">
            <a:avLst>
              <a:gd name="adj" fmla="val 11947"/>
            </a:avLst>
          </a:prstGeom>
          <a:blipFill>
            <a:blip r:embed="rId2"/>
            <a:stretch>
              <a:fillRect l="-103139"/>
            </a:stretch>
          </a:blipFill>
        </p:spPr>
        <p:txBody>
          <a:bodyPr/>
          <a:lstStyle/>
          <a:p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114025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15937" y="681765"/>
            <a:ext cx="2603391" cy="5313921"/>
          </a:xfrm>
          <a:prstGeom prst="roundRect">
            <a:avLst>
              <a:gd name="adj" fmla="val 9475"/>
            </a:avLst>
          </a:prstGeom>
          <a:blipFill>
            <a:blip r:embed="rId2"/>
            <a:stretch>
              <a:fillRect r="-104116"/>
            </a:stretch>
          </a:blipFill>
        </p:spPr>
        <p:txBody>
          <a:bodyPr/>
          <a:lstStyle/>
          <a:p>
            <a:endParaRPr lang="ru-RU" sz="1200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C8A544E-3332-400E-3E73-B6998F1AF08E}"/>
              </a:ext>
            </a:extLst>
          </p:cNvPr>
          <p:cNvSpPr/>
          <p:nvPr/>
        </p:nvSpPr>
        <p:spPr>
          <a:xfrm>
            <a:off x="6567793" y="0"/>
            <a:ext cx="6726176" cy="6858000"/>
          </a:xfrm>
          <a:prstGeom prst="roundRect">
            <a:avLst>
              <a:gd name="adj" fmla="val 1188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B103D7-FFCF-EB33-0F92-1E98FEB2A1DC}"/>
              </a:ext>
            </a:extLst>
          </p:cNvPr>
          <p:cNvSpPr txBox="1"/>
          <p:nvPr/>
        </p:nvSpPr>
        <p:spPr>
          <a:xfrm>
            <a:off x="6873378" y="3253197"/>
            <a:ext cx="2931240" cy="45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85000"/>
              </a:lnSpc>
              <a:spcBef>
                <a:spcPts val="400"/>
              </a:spcBef>
              <a:spcAft>
                <a:spcPct val="0"/>
              </a:spcAft>
              <a:buClr>
                <a:srgbClr val="203864"/>
              </a:buClr>
              <a:defRPr/>
            </a:pPr>
            <a:r>
              <a:rPr lang="ru-RU" sz="2800" b="1" dirty="0">
                <a:solidFill>
                  <a:srgbClr val="003C1E"/>
                </a:solidFill>
                <a:latin typeface="Montserrat" pitchFamily="2" charset="-52"/>
              </a:rPr>
              <a:t>РЕЗУЛЬТАТ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CCA895F-B9F8-01F4-D540-9E0DB645E719}"/>
              </a:ext>
            </a:extLst>
          </p:cNvPr>
          <p:cNvSpPr txBox="1"/>
          <p:nvPr/>
        </p:nvSpPr>
        <p:spPr>
          <a:xfrm>
            <a:off x="6884809" y="3649423"/>
            <a:ext cx="4911907" cy="7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85000"/>
              </a:lnSpc>
              <a:spcBef>
                <a:spcPts val="400"/>
              </a:spcBef>
              <a:spcAft>
                <a:spcPct val="0"/>
              </a:spcAft>
              <a:buClr>
                <a:srgbClr val="203864"/>
              </a:buClr>
              <a:defRPr/>
            </a:pPr>
            <a:r>
              <a:rPr lang="ru-RU" sz="2400" b="1" dirty="0">
                <a:latin typeface="Montserrat" pitchFamily="2" charset="-52"/>
              </a:rPr>
              <a:t>На 9-й день после процедуры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08245F-0D9A-3CD6-C886-5930380761F0}"/>
              </a:ext>
            </a:extLst>
          </p:cNvPr>
          <p:cNvSpPr txBox="1"/>
          <p:nvPr/>
        </p:nvSpPr>
        <p:spPr>
          <a:xfrm>
            <a:off x="6907959" y="1394227"/>
            <a:ext cx="4317828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85000"/>
              </a:lnSpc>
              <a:spcBef>
                <a:spcPts val="400"/>
              </a:spcBef>
              <a:spcAft>
                <a:spcPct val="0"/>
              </a:spcAft>
              <a:buClr>
                <a:srgbClr val="203864"/>
              </a:buClr>
              <a:defRPr/>
            </a:pPr>
            <a:r>
              <a:rPr lang="ru-RU" sz="2400" dirty="0">
                <a:latin typeface="Montserrat" pitchFamily="2" charset="-52"/>
              </a:rPr>
              <a:t>Жирная чувствительная кожа, атония кожи, дряблость, </a:t>
            </a:r>
            <a:r>
              <a:rPr lang="ru-RU" sz="2400" dirty="0" err="1">
                <a:latin typeface="Montserrat" pitchFamily="2" charset="-52"/>
              </a:rPr>
              <a:t>розацеа</a:t>
            </a:r>
            <a:endParaRPr lang="ru-RU" sz="2400" dirty="0">
              <a:latin typeface="Montserrat" pitchFamily="2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C14E7B-790A-C860-7A59-9E96CCAB58AE}"/>
              </a:ext>
            </a:extLst>
          </p:cNvPr>
          <p:cNvSpPr txBox="1"/>
          <p:nvPr/>
        </p:nvSpPr>
        <p:spPr>
          <a:xfrm>
            <a:off x="6884957" y="569386"/>
            <a:ext cx="3997569" cy="82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85000"/>
              </a:lnSpc>
              <a:spcBef>
                <a:spcPts val="400"/>
              </a:spcBef>
              <a:spcAft>
                <a:spcPct val="0"/>
              </a:spcAft>
              <a:buClr>
                <a:srgbClr val="203864"/>
              </a:buClr>
              <a:defRPr/>
            </a:pPr>
            <a:r>
              <a:rPr lang="ru-RU" sz="2800" b="1" dirty="0">
                <a:solidFill>
                  <a:srgbClr val="692733"/>
                </a:solidFill>
                <a:latin typeface="Montserrat" pitchFamily="2" charset="-52"/>
              </a:rPr>
              <a:t>ПОРТРЕТ ПАЦИЕНТА</a:t>
            </a:r>
            <a:endParaRPr lang="ru-RU" sz="2800" dirty="0">
              <a:solidFill>
                <a:srgbClr val="692733"/>
              </a:solidFill>
              <a:latin typeface="Montserrat" pitchFamily="2" charset="-52"/>
            </a:endParaRPr>
          </a:p>
        </p:txBody>
      </p:sp>
      <p:sp>
        <p:nvSpPr>
          <p:cNvPr id="15" name="TextBox 3">
            <a:extLst>
              <a:ext uri="{FF2B5EF4-FFF2-40B4-BE49-F238E27FC236}">
                <a16:creationId xmlns:a16="http://schemas.microsoft.com/office/drawing/2014/main" id="{29AA81BB-57B1-6283-6A84-EFBD798E2126}"/>
              </a:ext>
            </a:extLst>
          </p:cNvPr>
          <p:cNvSpPr txBox="1"/>
          <p:nvPr/>
        </p:nvSpPr>
        <p:spPr>
          <a:xfrm>
            <a:off x="1063556" y="6155932"/>
            <a:ext cx="1508152" cy="366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fontAlgn="base">
              <a:lnSpc>
                <a:spcPct val="85000"/>
              </a:lnSpc>
              <a:spcBef>
                <a:spcPts val="400"/>
              </a:spcBef>
              <a:spcAft>
                <a:spcPct val="0"/>
              </a:spcAft>
              <a:buClr>
                <a:srgbClr val="203864"/>
              </a:buClr>
              <a:defRPr/>
            </a:pPr>
            <a:r>
              <a:rPr lang="en-US" sz="2800" b="1" dirty="0">
                <a:solidFill>
                  <a:srgbClr val="692733"/>
                </a:solidFill>
                <a:latin typeface="Montserrat" pitchFamily="2" charset="-52"/>
                <a:sym typeface="Open Sans"/>
              </a:rPr>
              <a:t>ДО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E6BCB8-D28E-D4D5-D87F-E67D19F8C9C9}"/>
              </a:ext>
            </a:extLst>
          </p:cNvPr>
          <p:cNvSpPr txBox="1"/>
          <p:nvPr/>
        </p:nvSpPr>
        <p:spPr>
          <a:xfrm>
            <a:off x="3153140" y="6086934"/>
            <a:ext cx="2875844" cy="7325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fontAlgn="base">
              <a:lnSpc>
                <a:spcPct val="85000"/>
              </a:lnSpc>
              <a:spcBef>
                <a:spcPts val="400"/>
              </a:spcBef>
              <a:spcAft>
                <a:spcPct val="0"/>
              </a:spcAft>
              <a:buClr>
                <a:srgbClr val="203864"/>
              </a:buClr>
              <a:tabLst>
                <a:tab pos="533400" algn="l"/>
              </a:tabLst>
              <a:defRPr/>
            </a:pPr>
            <a:r>
              <a:rPr lang="ru-RU" sz="2800" b="1" dirty="0">
                <a:solidFill>
                  <a:srgbClr val="003C1E"/>
                </a:solidFill>
                <a:latin typeface="Montserrat" pitchFamily="2" charset="-52"/>
                <a:sym typeface="Open Sans"/>
              </a:rPr>
              <a:t>Н</a:t>
            </a:r>
            <a:r>
              <a:rPr lang="en-US" sz="2800" b="1" dirty="0">
                <a:solidFill>
                  <a:srgbClr val="003C1E"/>
                </a:solidFill>
                <a:latin typeface="Montserrat" pitchFamily="2" charset="-52"/>
                <a:sym typeface="Open Sans"/>
              </a:rPr>
              <a:t>а 9</a:t>
            </a:r>
            <a:r>
              <a:rPr lang="ru-RU" sz="2800" b="1" dirty="0">
                <a:solidFill>
                  <a:srgbClr val="003C1E"/>
                </a:solidFill>
                <a:latin typeface="Montserrat" pitchFamily="2" charset="-52"/>
                <a:sym typeface="Open Sans"/>
              </a:rPr>
              <a:t>-й</a:t>
            </a:r>
            <a:r>
              <a:rPr lang="en-US" sz="2800" b="1" dirty="0">
                <a:solidFill>
                  <a:srgbClr val="003C1E"/>
                </a:solidFill>
                <a:latin typeface="Montserrat" pitchFamily="2" charset="-52"/>
                <a:sym typeface="Open Sans"/>
              </a:rPr>
              <a:t> </a:t>
            </a:r>
            <a:r>
              <a:rPr lang="en-US" sz="2800" b="1" dirty="0" err="1">
                <a:solidFill>
                  <a:srgbClr val="003C1E"/>
                </a:solidFill>
                <a:latin typeface="Montserrat" pitchFamily="2" charset="-52"/>
                <a:sym typeface="Open Sans"/>
              </a:rPr>
              <a:t>день</a:t>
            </a:r>
            <a:r>
              <a:rPr lang="en-US" sz="2800" b="1" dirty="0">
                <a:solidFill>
                  <a:srgbClr val="003C1E"/>
                </a:solidFill>
                <a:latin typeface="Montserrat" pitchFamily="2" charset="-52"/>
                <a:sym typeface="Open Sans"/>
              </a:rPr>
              <a:t> ПОСЛЕ</a:t>
            </a:r>
            <a:endParaRPr lang="ru-RU" sz="2800" b="1" dirty="0">
              <a:solidFill>
                <a:srgbClr val="003C1E"/>
              </a:solidFill>
              <a:latin typeface="Montserrat" pitchFamily="2" charset="-52"/>
              <a:sym typeface="Open Sans"/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9B35BEE0-B677-9EBE-56B7-01647E9891DB}"/>
              </a:ext>
            </a:extLst>
          </p:cNvPr>
          <p:cNvSpPr/>
          <p:nvPr/>
        </p:nvSpPr>
        <p:spPr>
          <a:xfrm>
            <a:off x="3289367" y="681765"/>
            <a:ext cx="2603391" cy="5313921"/>
          </a:xfrm>
          <a:prstGeom prst="roundRect">
            <a:avLst>
              <a:gd name="adj" fmla="val 10299"/>
            </a:avLst>
          </a:prstGeom>
          <a:blipFill>
            <a:blip r:embed="rId2"/>
            <a:stretch>
              <a:fillRect l="-104116"/>
            </a:stretch>
          </a:blipFill>
        </p:spPr>
        <p:txBody>
          <a:bodyPr/>
          <a:lstStyle/>
          <a:p>
            <a:endParaRPr lang="ru-RU" sz="12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A52234-3CF2-BF87-22B0-A340E20FDF80}"/>
              </a:ext>
            </a:extLst>
          </p:cNvPr>
          <p:cNvSpPr txBox="1"/>
          <p:nvPr/>
        </p:nvSpPr>
        <p:spPr>
          <a:xfrm>
            <a:off x="6884809" y="4378282"/>
            <a:ext cx="4911907" cy="134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85000"/>
              </a:lnSpc>
              <a:spcBef>
                <a:spcPts val="400"/>
              </a:spcBef>
              <a:spcAft>
                <a:spcPct val="0"/>
              </a:spcAft>
              <a:buClr>
                <a:srgbClr val="203864"/>
              </a:buClr>
              <a:defRPr/>
            </a:pPr>
            <a:r>
              <a:rPr lang="ru-RU" sz="2400" dirty="0">
                <a:latin typeface="Montserrat" pitchFamily="2" charset="-52"/>
              </a:rPr>
              <a:t>Сокращение пор, выравнивание тона кожи, уплотнение кожи, повышение ее тонуса.</a:t>
            </a:r>
            <a:endParaRPr lang="ru-RU" sz="2400" b="1" dirty="0">
              <a:latin typeface="Montserrat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87813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0573BE-B60A-7D16-3986-535BAAE8D9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10" descr="사람, 가까이이(가) 표시된 사진&#10;&#10;자동 생성된 설명">
            <a:extLst>
              <a:ext uri="{FF2B5EF4-FFF2-40B4-BE49-F238E27FC236}">
                <a16:creationId xmlns:a16="http://schemas.microsoft.com/office/drawing/2014/main" id="{B4C480FF-AE8D-A503-CC8F-99E37758F2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5"/>
          <a:stretch/>
        </p:blipFill>
        <p:spPr>
          <a:xfrm>
            <a:off x="6834032" y="4107681"/>
            <a:ext cx="3560633" cy="1954163"/>
          </a:xfrm>
          <a:prstGeom prst="roundRect">
            <a:avLst>
              <a:gd name="adj" fmla="val 13053"/>
            </a:avLst>
          </a:prstGeom>
        </p:spPr>
      </p:pic>
      <p:pic>
        <p:nvPicPr>
          <p:cNvPr id="4" name="그림 9">
            <a:extLst>
              <a:ext uri="{FF2B5EF4-FFF2-40B4-BE49-F238E27FC236}">
                <a16:creationId xmlns:a16="http://schemas.microsoft.com/office/drawing/2014/main" id="{D1AFDA43-78AD-1B01-3E05-7929C1A2F8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032" y="1989138"/>
            <a:ext cx="3560634" cy="1954163"/>
          </a:xfrm>
          <a:prstGeom prst="roundRect">
            <a:avLst>
              <a:gd name="adj" fmla="val 14325"/>
            </a:avLst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09D9C76-560D-725F-7577-85757F037EB8}"/>
              </a:ext>
            </a:extLst>
          </p:cNvPr>
          <p:cNvSpPr txBox="1"/>
          <p:nvPr/>
        </p:nvSpPr>
        <p:spPr>
          <a:xfrm>
            <a:off x="10359940" y="2848884"/>
            <a:ext cx="1739460" cy="35394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lnSpc>
                <a:spcPct val="85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692733"/>
                </a:solidFill>
                <a:latin typeface="Montserrat" pitchFamily="2" charset="-52"/>
              </a:rPr>
              <a:t>ДО</a:t>
            </a:r>
            <a:endParaRPr lang="en-US" sz="2000" b="1" dirty="0">
              <a:solidFill>
                <a:srgbClr val="692733"/>
              </a:solidFill>
              <a:latin typeface="Montserrat" pitchFamily="2" charset="-5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2114C3-17F6-4979-3246-582371CBC3E9}"/>
              </a:ext>
            </a:extLst>
          </p:cNvPr>
          <p:cNvSpPr txBox="1"/>
          <p:nvPr/>
        </p:nvSpPr>
        <p:spPr>
          <a:xfrm>
            <a:off x="10359940" y="4797984"/>
            <a:ext cx="3106826" cy="70788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spcAft>
                <a:spcPts val="800"/>
              </a:spcAft>
            </a:pPr>
            <a:r>
              <a:rPr lang="ru-RU" sz="2000" b="1" dirty="0">
                <a:solidFill>
                  <a:srgbClr val="003C1E"/>
                </a:solidFill>
                <a:latin typeface="Montserrat" pitchFamily="2" charset="-52"/>
              </a:rPr>
              <a:t>ЧЕРЕЗ</a:t>
            </a:r>
            <a:br>
              <a:rPr lang="ru-RU" sz="2000" b="1" dirty="0">
                <a:solidFill>
                  <a:srgbClr val="003C1E"/>
                </a:solidFill>
                <a:latin typeface="Montserrat" pitchFamily="2" charset="-52"/>
              </a:rPr>
            </a:br>
            <a:r>
              <a:rPr lang="ru-RU" sz="2000" b="1" dirty="0">
                <a:solidFill>
                  <a:srgbClr val="003C1E"/>
                </a:solidFill>
                <a:latin typeface="Montserrat" pitchFamily="2" charset="-52"/>
              </a:rPr>
              <a:t>2 НЕДЕЛИ</a:t>
            </a:r>
            <a:endParaRPr lang="en-US" sz="2000" b="1" dirty="0">
              <a:solidFill>
                <a:srgbClr val="003C1E"/>
              </a:solidFill>
              <a:latin typeface="Montserrat" pitchFamily="2" charset="-52"/>
            </a:endParaRPr>
          </a:p>
        </p:txBody>
      </p:sp>
      <p:pic>
        <p:nvPicPr>
          <p:cNvPr id="2" name="7ee5bf85-13ee-477f-aa97-655b2bf26776">
            <a:hlinkClick r:id="" action="ppaction://media"/>
            <a:extLst>
              <a:ext uri="{FF2B5EF4-FFF2-40B4-BE49-F238E27FC236}">
                <a16:creationId xmlns:a16="http://schemas.microsoft.com/office/drawing/2014/main" id="{E187EBC8-BD9A-B832-B026-66D26E4C729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745.6666"/>
                </p14:media>
              </p:ext>
            </p:extLst>
          </p:nvPr>
        </p:nvPicPr>
        <p:blipFill rotWithShape="1">
          <a:blip r:embed="rId7"/>
          <a:srcRect l="5484" b="4264"/>
          <a:stretch/>
        </p:blipFill>
        <p:spPr>
          <a:xfrm>
            <a:off x="523176" y="1989138"/>
            <a:ext cx="6188375" cy="4072706"/>
          </a:xfrm>
          <a:prstGeom prst="roundRect">
            <a:avLst>
              <a:gd name="adj" fmla="val 6661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38661E-1765-2704-8752-028183EE4F18}"/>
              </a:ext>
            </a:extLst>
          </p:cNvPr>
          <p:cNvSpPr txBox="1"/>
          <p:nvPr/>
        </p:nvSpPr>
        <p:spPr>
          <a:xfrm>
            <a:off x="412270" y="298008"/>
            <a:ext cx="11081230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85000"/>
              </a:lnSpc>
              <a:spcBef>
                <a:spcPts val="800"/>
              </a:spcBef>
              <a:spcAft>
                <a:spcPts val="800"/>
              </a:spcAft>
              <a:defRPr/>
            </a:pPr>
            <a:r>
              <a:rPr lang="ru-RU" sz="3600" b="1" dirty="0">
                <a:solidFill>
                  <a:srgbClr val="692733"/>
                </a:solidFill>
                <a:latin typeface="Montserrat" panose="00000500000000000000" pitchFamily="2" charset="-52"/>
              </a:rPr>
              <a:t>Защита от старения:</a:t>
            </a:r>
            <a:br>
              <a:rPr lang="ru-RU" sz="3600" b="1" dirty="0">
                <a:solidFill>
                  <a:srgbClr val="692733"/>
                </a:solidFill>
                <a:latin typeface="Montserrat" panose="00000500000000000000" pitchFamily="2" charset="-52"/>
              </a:rPr>
            </a:br>
            <a:r>
              <a:rPr lang="ru-RU" sz="3600" b="1" dirty="0">
                <a:solidFill>
                  <a:prstClr val="black"/>
                </a:solidFill>
                <a:latin typeface="Montserrat" panose="00000500000000000000" pitchFamily="2" charset="-52"/>
              </a:rPr>
              <a:t>разглаживание морщин</a:t>
            </a:r>
            <a:endParaRPr lang="ru-RU" altLang="ru-RU" sz="3600" b="1" dirty="0">
              <a:solidFill>
                <a:prstClr val="black"/>
              </a:solidFill>
              <a:latin typeface="Montserrat" panose="00000500000000000000" pitchFamily="2" charset="-52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D6E14F37-FDA8-19A5-D7C3-EB07917D42EF}"/>
              </a:ext>
            </a:extLst>
          </p:cNvPr>
          <p:cNvSpPr/>
          <p:nvPr/>
        </p:nvSpPr>
        <p:spPr>
          <a:xfrm>
            <a:off x="7620000" y="378365"/>
            <a:ext cx="4942976" cy="399056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2B1D16-C8D2-A6A4-311D-F3BAAD56DF6A}"/>
              </a:ext>
            </a:extLst>
          </p:cNvPr>
          <p:cNvSpPr txBox="1"/>
          <p:nvPr/>
        </p:nvSpPr>
        <p:spPr>
          <a:xfrm>
            <a:off x="7399284" y="433371"/>
            <a:ext cx="4363556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  <a:spcAft>
                <a:spcPts val="800"/>
              </a:spcAft>
            </a:pPr>
            <a:r>
              <a:rPr lang="ru-RU" sz="1600" dirty="0">
                <a:latin typeface="Montserrat" pitchFamily="2" charset="-52"/>
              </a:rPr>
              <a:t>ТОЛЬКО ОДНОКРАТНОЕ ЛЕЧЕНИЕ</a:t>
            </a:r>
            <a:endParaRPr lang="en-US" sz="1600" dirty="0">
              <a:latin typeface="Montserrat" pitchFamily="2" charset="-5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C3B979-72A7-CA3B-E7EE-544BDCF5E23E}"/>
              </a:ext>
            </a:extLst>
          </p:cNvPr>
          <p:cNvSpPr txBox="1"/>
          <p:nvPr/>
        </p:nvSpPr>
        <p:spPr>
          <a:xfrm>
            <a:off x="7743612" y="882257"/>
            <a:ext cx="4284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Dr.Justina</a:t>
            </a:r>
            <a:r>
              <a:rPr lang="en-US" sz="3200" b="1" dirty="0"/>
              <a:t> Lopez, Spain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08618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21955-DB50-033A-8B6C-2F55E4555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 descr="사람, 인간의 얼굴, 눈썹, 피부이(가) 표시된 사진&#10;&#10;자동 생성된 설명">
            <a:extLst>
              <a:ext uri="{FF2B5EF4-FFF2-40B4-BE49-F238E27FC236}">
                <a16:creationId xmlns:a16="http://schemas.microsoft.com/office/drawing/2014/main" id="{3D73BB7D-B620-04ED-7563-2F858D2657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" t="11302" r="11814" b="13622"/>
          <a:stretch/>
        </p:blipFill>
        <p:spPr>
          <a:xfrm>
            <a:off x="5352421" y="1038622"/>
            <a:ext cx="3450049" cy="4899262"/>
          </a:xfrm>
          <a:prstGeom prst="roundRect">
            <a:avLst>
              <a:gd name="adj" fmla="val 10731"/>
            </a:avLst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E6FAAD0-0E1D-3070-6CA0-2F7ADDD80682}"/>
              </a:ext>
            </a:extLst>
          </p:cNvPr>
          <p:cNvSpPr txBox="1"/>
          <p:nvPr/>
        </p:nvSpPr>
        <p:spPr>
          <a:xfrm>
            <a:off x="4205192" y="6033129"/>
            <a:ext cx="5927055" cy="45858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lnSpc>
                <a:spcPct val="85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003C1E"/>
                </a:solidFill>
                <a:latin typeface="Montserrat" pitchFamily="2" charset="-52"/>
              </a:rPr>
              <a:t>ЧЕРЕЗ 2 МЕСЯЦА</a:t>
            </a:r>
            <a:endParaRPr lang="en-US" sz="2800" b="1" dirty="0">
              <a:solidFill>
                <a:srgbClr val="003C1E"/>
              </a:solidFill>
              <a:latin typeface="Montserrat" pitchFamily="2" charset="-52"/>
            </a:endParaRPr>
          </a:p>
        </p:txBody>
      </p:sp>
      <p:pic>
        <p:nvPicPr>
          <p:cNvPr id="17" name="그림 1" descr="사람, 인간의 얼굴, 피부, 주름이(가) 표시된 사진&#10;&#10;자동 생성된 설명">
            <a:extLst>
              <a:ext uri="{FF2B5EF4-FFF2-40B4-BE49-F238E27FC236}">
                <a16:creationId xmlns:a16="http://schemas.microsoft.com/office/drawing/2014/main" id="{CF1465CE-3D67-EE4A-1E68-0FD51102E0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02" r="3852" b="19243"/>
          <a:stretch/>
        </p:blipFill>
        <p:spPr>
          <a:xfrm>
            <a:off x="531743" y="1038622"/>
            <a:ext cx="3476003" cy="4916019"/>
          </a:xfrm>
          <a:prstGeom prst="roundRect">
            <a:avLst>
              <a:gd name="adj" fmla="val 12432"/>
            </a:avLst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F405286-BC18-4B03-753A-3962C47DEE43}"/>
              </a:ext>
            </a:extLst>
          </p:cNvPr>
          <p:cNvSpPr txBox="1"/>
          <p:nvPr/>
        </p:nvSpPr>
        <p:spPr>
          <a:xfrm>
            <a:off x="531743" y="6033129"/>
            <a:ext cx="3106826" cy="45858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lnSpc>
                <a:spcPct val="85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692733"/>
                </a:solidFill>
                <a:latin typeface="Montserrat" pitchFamily="2" charset="-52"/>
              </a:rPr>
              <a:t>ДО</a:t>
            </a:r>
            <a:endParaRPr lang="en-US" sz="2800" b="1" dirty="0">
              <a:solidFill>
                <a:srgbClr val="692733"/>
              </a:solidFill>
              <a:latin typeface="Montserrat" pitchFamily="2" charset="-5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CCF017-A8FA-A2FC-B526-04942C779B56}"/>
              </a:ext>
            </a:extLst>
          </p:cNvPr>
          <p:cNvSpPr txBox="1"/>
          <p:nvPr/>
        </p:nvSpPr>
        <p:spPr>
          <a:xfrm>
            <a:off x="412270" y="305463"/>
            <a:ext cx="7151006" cy="56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85000"/>
              </a:lnSpc>
              <a:spcBef>
                <a:spcPts val="800"/>
              </a:spcBef>
              <a:spcAft>
                <a:spcPts val="800"/>
              </a:spcAft>
              <a:tabLst>
                <a:tab pos="2154238" algn="l"/>
              </a:tabLst>
              <a:defRPr/>
            </a:pPr>
            <a:r>
              <a:rPr lang="ru-RU" sz="3600" b="1" dirty="0">
                <a:solidFill>
                  <a:prstClr val="black"/>
                </a:solidFill>
                <a:latin typeface="Montserrat" panose="00000500000000000000" pitchFamily="2" charset="-52"/>
              </a:rPr>
              <a:t>Полное омоложение лица</a:t>
            </a:r>
            <a:endParaRPr lang="ru-RU" altLang="ru-RU" sz="3600" b="1" dirty="0">
              <a:solidFill>
                <a:prstClr val="black"/>
              </a:solidFill>
              <a:latin typeface="Montserrat" panose="00000500000000000000" pitchFamily="2" charset="-5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3C4339-582D-C1DF-B3E8-F804B2236165}"/>
              </a:ext>
            </a:extLst>
          </p:cNvPr>
          <p:cNvSpPr txBox="1"/>
          <p:nvPr/>
        </p:nvSpPr>
        <p:spPr>
          <a:xfrm>
            <a:off x="7563276" y="142992"/>
            <a:ext cx="4284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Dr.Justina</a:t>
            </a:r>
            <a:r>
              <a:rPr lang="en-US" sz="3200" b="1" dirty="0"/>
              <a:t> Lopez, Spain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13976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C0BC26-230D-4DAE-4754-3FC8E17C3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FF365CDE-5406-4865-BE04-5C0BFFC2630D}"/>
              </a:ext>
            </a:extLst>
          </p:cNvPr>
          <p:cNvGrpSpPr/>
          <p:nvPr/>
        </p:nvGrpSpPr>
        <p:grpSpPr>
          <a:xfrm>
            <a:off x="-386739" y="-1165794"/>
            <a:ext cx="2403163" cy="2331587"/>
            <a:chOff x="8184091" y="5999440"/>
            <a:chExt cx="3267700" cy="3267700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2E3F2767-B7EE-4484-107D-E07A4D98DF10}"/>
                </a:ext>
              </a:extLst>
            </p:cNvPr>
            <p:cNvSpPr/>
            <p:nvPr/>
          </p:nvSpPr>
          <p:spPr>
            <a:xfrm>
              <a:off x="8184091" y="5999440"/>
              <a:ext cx="3267700" cy="32677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6927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CDA784CA-AA3D-657F-EA21-E46078560146}"/>
                </a:ext>
              </a:extLst>
            </p:cNvPr>
            <p:cNvSpPr/>
            <p:nvPr/>
          </p:nvSpPr>
          <p:spPr>
            <a:xfrm>
              <a:off x="8414687" y="6216199"/>
              <a:ext cx="2834183" cy="2834183"/>
            </a:xfrm>
            <a:prstGeom prst="ellipse">
              <a:avLst/>
            </a:prstGeom>
            <a:solidFill>
              <a:srgbClr val="6927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Рисунок 4" descr="Изображение выглядит как текст, Человеческое лицо, одежда, улыб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32DF925-529A-3639-C84D-5EED5699E1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03" t="11038" r="507" b="54372"/>
          <a:stretch/>
        </p:blipFill>
        <p:spPr>
          <a:xfrm>
            <a:off x="515938" y="1628185"/>
            <a:ext cx="4047718" cy="4047718"/>
          </a:xfrm>
          <a:prstGeom prst="ellipse">
            <a:avLst/>
          </a:prstGeom>
          <a:ln w="19050">
            <a:solidFill>
              <a:srgbClr val="003C1E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4D9E21-FF50-2897-C5F2-638F572AFFF3}"/>
              </a:ext>
            </a:extLst>
          </p:cNvPr>
          <p:cNvSpPr txBox="1"/>
          <p:nvPr/>
        </p:nvSpPr>
        <p:spPr>
          <a:xfrm>
            <a:off x="5082496" y="3350291"/>
            <a:ext cx="64411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Врач </a:t>
            </a:r>
            <a:r>
              <a:rPr lang="ru-RU" sz="2400" dirty="0">
                <a:solidFill>
                  <a:prstClr val="black"/>
                </a:solidFill>
                <a:latin typeface="Montserrat" panose="00000500000000000000" pitchFamily="2" charset="-52"/>
              </a:rPr>
              <a:t>косметолог</a:t>
            </a: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, трихолог, Сертифицированный тренер</a:t>
            </a:r>
            <a:br>
              <a:rPr kumimoji="0" lang="ru-RU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</a:b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по брендам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Plinest,</a:t>
            </a: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Ersaless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 </a:t>
            </a:r>
            <a:endParaRPr kumimoji="0" lang="ru-RU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7E8BE0-BEA5-7380-C03C-5C85980B9BB7}"/>
              </a:ext>
            </a:extLst>
          </p:cNvPr>
          <p:cNvSpPr txBox="1"/>
          <p:nvPr/>
        </p:nvSpPr>
        <p:spPr>
          <a:xfrm>
            <a:off x="5082496" y="2126812"/>
            <a:ext cx="64411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4000" b="1" dirty="0">
                <a:solidFill>
                  <a:srgbClr val="692733"/>
                </a:solidFill>
                <a:latin typeface="Montserrat" panose="00000500000000000000" pitchFamily="2" charset="-52"/>
              </a:rPr>
              <a:t>Коваленко Виктория Дмитриевна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335C0A-A443-7049-7FF0-9C3411B29346}"/>
              </a:ext>
            </a:extLst>
          </p:cNvPr>
          <p:cNvSpPr txBox="1"/>
          <p:nvPr/>
        </p:nvSpPr>
        <p:spPr>
          <a:xfrm>
            <a:off x="5082496" y="4596920"/>
            <a:ext cx="5829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52"/>
              </a:rPr>
              <a:t>г. Владивосток </a:t>
            </a:r>
          </a:p>
        </p:txBody>
      </p:sp>
    </p:spTree>
    <p:extLst>
      <p:ext uri="{BB962C8B-B14F-4D97-AF65-F5344CB8AC3E}">
        <p14:creationId xmlns:p14="http://schemas.microsoft.com/office/powerpoint/2010/main" val="124322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человек, Человеческое лицо, кожа, бровь&#10;&#10;Автоматически созданное описание">
            <a:extLst>
              <a:ext uri="{FF2B5EF4-FFF2-40B4-BE49-F238E27FC236}">
                <a16:creationId xmlns:a16="http://schemas.microsoft.com/office/drawing/2014/main" id="{DF16E9E7-AD63-3410-60AA-37EACE4F89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28"/>
          <a:stretch/>
        </p:blipFill>
        <p:spPr>
          <a:xfrm>
            <a:off x="6304915" y="441325"/>
            <a:ext cx="2626867" cy="5299075"/>
          </a:xfrm>
          <a:prstGeom prst="roundRect">
            <a:avLst>
              <a:gd name="adj" fmla="val 11456"/>
            </a:avLst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3042A76-6ACC-DE12-F484-C1A6B81811A7}"/>
              </a:ext>
            </a:extLst>
          </p:cNvPr>
          <p:cNvSpPr txBox="1"/>
          <p:nvPr/>
        </p:nvSpPr>
        <p:spPr>
          <a:xfrm>
            <a:off x="391312" y="1725463"/>
            <a:ext cx="3613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600" b="1" dirty="0">
                <a:solidFill>
                  <a:srgbClr val="003C1E"/>
                </a:solidFill>
                <a:latin typeface="Montserrat" panose="00000500000000000000" pitchFamily="2" charset="-52"/>
              </a:rPr>
              <a:t>Проведено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73F4F58-B512-9ADD-4112-AC67C7DB2021}"/>
              </a:ext>
            </a:extLst>
          </p:cNvPr>
          <p:cNvSpPr txBox="1"/>
          <p:nvPr/>
        </p:nvSpPr>
        <p:spPr>
          <a:xfrm>
            <a:off x="223276" y="2390673"/>
            <a:ext cx="5553585" cy="1172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200">
              <a:lnSpc>
                <a:spcPct val="90000"/>
              </a:lnSpc>
              <a:spcBef>
                <a:spcPts val="600"/>
              </a:spcBef>
              <a:buClr>
                <a:srgbClr val="4FBCB9"/>
              </a:buClr>
            </a:pPr>
            <a:r>
              <a:rPr lang="ru-RU" sz="2600" dirty="0">
                <a:latin typeface="Montserrat" panose="00000500000000000000" pitchFamily="2" charset="-52"/>
              </a:rPr>
              <a:t>Работали на лифтинг, купероз, уменьшение рубцов после блефаропластики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7680B2D-72D0-F1A9-ED2D-9B503F0D8581}"/>
              </a:ext>
            </a:extLst>
          </p:cNvPr>
          <p:cNvSpPr txBox="1"/>
          <p:nvPr/>
        </p:nvSpPr>
        <p:spPr>
          <a:xfrm>
            <a:off x="6513399" y="5826820"/>
            <a:ext cx="221032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3600" b="1" dirty="0">
                <a:solidFill>
                  <a:srgbClr val="692733"/>
                </a:solidFill>
                <a:latin typeface="Montserrat" panose="00000500000000000000" pitchFamily="2" charset="-52"/>
              </a:rPr>
              <a:t>ДО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545EBDA-6C21-160C-B89C-8A2D21BE29CD}"/>
              </a:ext>
            </a:extLst>
          </p:cNvPr>
          <p:cNvSpPr txBox="1"/>
          <p:nvPr/>
        </p:nvSpPr>
        <p:spPr>
          <a:xfrm>
            <a:off x="9247917" y="5826820"/>
            <a:ext cx="221032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3600" b="1" dirty="0">
                <a:solidFill>
                  <a:srgbClr val="003C1E"/>
                </a:solidFill>
                <a:latin typeface="Montserrat" panose="00000500000000000000" pitchFamily="2" charset="-52"/>
              </a:rPr>
              <a:t>ПОСЛЕ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154F6A6-047E-8516-ED77-C6AED1BB6F28}"/>
              </a:ext>
            </a:extLst>
          </p:cNvPr>
          <p:cNvSpPr txBox="1"/>
          <p:nvPr/>
        </p:nvSpPr>
        <p:spPr>
          <a:xfrm>
            <a:off x="291053" y="5933785"/>
            <a:ext cx="574278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200">
              <a:lnSpc>
                <a:spcPct val="90000"/>
              </a:lnSpc>
              <a:spcBef>
                <a:spcPts val="600"/>
              </a:spcBef>
              <a:buClr>
                <a:srgbClr val="4FBCB9"/>
              </a:buClr>
            </a:pPr>
            <a:r>
              <a:rPr lang="ru-RU" sz="2400" b="1" dirty="0">
                <a:latin typeface="Montserrat" panose="00000500000000000000" pitchFamily="2" charset="-52"/>
              </a:rPr>
              <a:t>3 процедуры с интервалом</a:t>
            </a:r>
            <a:br>
              <a:rPr lang="ru-RU" sz="2400" b="1" dirty="0">
                <a:latin typeface="Montserrat" panose="00000500000000000000" pitchFamily="2" charset="-52"/>
              </a:rPr>
            </a:br>
            <a:r>
              <a:rPr lang="ru-RU" sz="2400" b="1" dirty="0">
                <a:latin typeface="Montserrat" panose="00000500000000000000" pitchFamily="2" charset="-52"/>
              </a:rPr>
              <a:t>14 дней в технике доктора Ли</a:t>
            </a:r>
          </a:p>
        </p:txBody>
      </p: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0E848943-A4D4-C6BC-3408-63B5434E7FF7}"/>
              </a:ext>
            </a:extLst>
          </p:cNvPr>
          <p:cNvCxnSpPr>
            <a:cxnSpLocks/>
          </p:cNvCxnSpPr>
          <p:nvPr/>
        </p:nvCxnSpPr>
        <p:spPr>
          <a:xfrm>
            <a:off x="1665878" y="4383465"/>
            <a:ext cx="718017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98DA4F96-5F95-5A79-2DE3-8FB5B0B537A5}"/>
              </a:ext>
            </a:extLst>
          </p:cNvPr>
          <p:cNvSpPr txBox="1"/>
          <p:nvPr/>
        </p:nvSpPr>
        <p:spPr>
          <a:xfrm>
            <a:off x="1209284" y="4449717"/>
            <a:ext cx="1372823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200" algn="ctr">
              <a:lnSpc>
                <a:spcPct val="90000"/>
              </a:lnSpc>
              <a:spcBef>
                <a:spcPts val="600"/>
              </a:spcBef>
              <a:buClr>
                <a:srgbClr val="4FBCB9"/>
              </a:buClr>
            </a:pPr>
            <a:r>
              <a:rPr lang="ru-RU" sz="1600" dirty="0">
                <a:latin typeface="Montserrat" pitchFamily="2" charset="-52"/>
                <a:cs typeface="Arial" panose="020B0604020202020204" pitchFamily="34" charset="0"/>
              </a:rPr>
              <a:t>14</a:t>
            </a:r>
            <a:br>
              <a:rPr lang="ru-RU" sz="1600" dirty="0">
                <a:latin typeface="Montserrat" pitchFamily="2" charset="-52"/>
                <a:cs typeface="Arial" panose="020B0604020202020204" pitchFamily="34" charset="0"/>
              </a:rPr>
            </a:br>
            <a:r>
              <a:rPr lang="ru-RU" sz="1600" dirty="0">
                <a:latin typeface="Montserrat" pitchFamily="2" charset="-52"/>
                <a:cs typeface="Arial" panose="020B0604020202020204" pitchFamily="34" charset="0"/>
              </a:rPr>
              <a:t>дней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4A78DB9E-0E22-FC75-C9AA-0E8531408BF4}"/>
              </a:ext>
            </a:extLst>
          </p:cNvPr>
          <p:cNvCxnSpPr>
            <a:cxnSpLocks/>
          </p:cNvCxnSpPr>
          <p:nvPr/>
        </p:nvCxnSpPr>
        <p:spPr>
          <a:xfrm>
            <a:off x="3589856" y="4383465"/>
            <a:ext cx="718017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A7AEAE0-5636-5715-2C90-AAC8CB8D77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743" t="13908" r="21365" b="10499"/>
          <a:stretch/>
        </p:blipFill>
        <p:spPr>
          <a:xfrm>
            <a:off x="515938" y="4188342"/>
            <a:ext cx="1045031" cy="786424"/>
          </a:xfrm>
          <a:custGeom>
            <a:avLst/>
            <a:gdLst>
              <a:gd name="connsiteX0" fmla="*/ 3655260 w 3959246"/>
              <a:gd name="connsiteY0" fmla="*/ 51729 h 2979478"/>
              <a:gd name="connsiteX1" fmla="*/ 3955112 w 3959246"/>
              <a:gd name="connsiteY1" fmla="*/ 240871 h 2979478"/>
              <a:gd name="connsiteX2" fmla="*/ 3955060 w 3959246"/>
              <a:gd name="connsiteY2" fmla="*/ 237206 h 2979478"/>
              <a:gd name="connsiteX3" fmla="*/ 3959246 w 3959246"/>
              <a:gd name="connsiteY3" fmla="*/ 239974 h 2979478"/>
              <a:gd name="connsiteX4" fmla="*/ 3959246 w 3959246"/>
              <a:gd name="connsiteY4" fmla="*/ 2774693 h 2979478"/>
              <a:gd name="connsiteX5" fmla="*/ 3646034 w 3959246"/>
              <a:gd name="connsiteY5" fmla="*/ 2979478 h 2979478"/>
              <a:gd name="connsiteX6" fmla="*/ 47819 w 3959246"/>
              <a:gd name="connsiteY6" fmla="*/ 2794278 h 2979478"/>
              <a:gd name="connsiteX7" fmla="*/ 0 w 3959246"/>
              <a:gd name="connsiteY7" fmla="*/ 2805949 h 2979478"/>
              <a:gd name="connsiteX8" fmla="*/ 0 w 3959246"/>
              <a:gd name="connsiteY8" fmla="*/ 154143 h 2979478"/>
              <a:gd name="connsiteX9" fmla="*/ 20141 w 3959246"/>
              <a:gd name="connsiteY9" fmla="*/ 225109 h 2979478"/>
              <a:gd name="connsiteX10" fmla="*/ 3951715 w 3959246"/>
              <a:gd name="connsiteY10" fmla="*/ 0 h 2979478"/>
              <a:gd name="connsiteX11" fmla="*/ 3954597 w 3959246"/>
              <a:gd name="connsiteY11" fmla="*/ 0 h 2979478"/>
              <a:gd name="connsiteX12" fmla="*/ 3951782 w 3959246"/>
              <a:gd name="connsiteY12" fmla="*/ 4796 h 2979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959246" h="2979478">
                <a:moveTo>
                  <a:pt x="3655260" y="51729"/>
                </a:moveTo>
                <a:lnTo>
                  <a:pt x="3955112" y="240871"/>
                </a:lnTo>
                <a:lnTo>
                  <a:pt x="3955060" y="237206"/>
                </a:lnTo>
                <a:lnTo>
                  <a:pt x="3959246" y="239974"/>
                </a:lnTo>
                <a:lnTo>
                  <a:pt x="3959246" y="2774693"/>
                </a:lnTo>
                <a:lnTo>
                  <a:pt x="3646034" y="2979478"/>
                </a:lnTo>
                <a:lnTo>
                  <a:pt x="47819" y="2794278"/>
                </a:lnTo>
                <a:lnTo>
                  <a:pt x="0" y="2805949"/>
                </a:lnTo>
                <a:lnTo>
                  <a:pt x="0" y="154143"/>
                </a:lnTo>
                <a:lnTo>
                  <a:pt x="20141" y="225109"/>
                </a:lnTo>
                <a:close/>
                <a:moveTo>
                  <a:pt x="3951715" y="0"/>
                </a:moveTo>
                <a:lnTo>
                  <a:pt x="3954597" y="0"/>
                </a:lnTo>
                <a:lnTo>
                  <a:pt x="3951782" y="4796"/>
                </a:lnTo>
                <a:close/>
              </a:path>
            </a:pathLst>
          </a:custGeom>
          <a:effectLst>
            <a:outerShdw blurRad="50800" dist="38100" sx="104000" sy="104000" algn="l" rotWithShape="0">
              <a:prstClr val="black">
                <a:alpha val="46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F37F9EB-9F0F-7A35-43D4-9AB3BE8BC0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743" t="13908" r="21365" b="10499"/>
          <a:stretch/>
        </p:blipFill>
        <p:spPr>
          <a:xfrm>
            <a:off x="2453617" y="4188342"/>
            <a:ext cx="1045031" cy="786424"/>
          </a:xfrm>
          <a:custGeom>
            <a:avLst/>
            <a:gdLst>
              <a:gd name="connsiteX0" fmla="*/ 3655260 w 3959246"/>
              <a:gd name="connsiteY0" fmla="*/ 51729 h 2979478"/>
              <a:gd name="connsiteX1" fmla="*/ 3955112 w 3959246"/>
              <a:gd name="connsiteY1" fmla="*/ 240871 h 2979478"/>
              <a:gd name="connsiteX2" fmla="*/ 3955060 w 3959246"/>
              <a:gd name="connsiteY2" fmla="*/ 237206 h 2979478"/>
              <a:gd name="connsiteX3" fmla="*/ 3959246 w 3959246"/>
              <a:gd name="connsiteY3" fmla="*/ 239974 h 2979478"/>
              <a:gd name="connsiteX4" fmla="*/ 3959246 w 3959246"/>
              <a:gd name="connsiteY4" fmla="*/ 2774693 h 2979478"/>
              <a:gd name="connsiteX5" fmla="*/ 3646034 w 3959246"/>
              <a:gd name="connsiteY5" fmla="*/ 2979478 h 2979478"/>
              <a:gd name="connsiteX6" fmla="*/ 47819 w 3959246"/>
              <a:gd name="connsiteY6" fmla="*/ 2794278 h 2979478"/>
              <a:gd name="connsiteX7" fmla="*/ 0 w 3959246"/>
              <a:gd name="connsiteY7" fmla="*/ 2805949 h 2979478"/>
              <a:gd name="connsiteX8" fmla="*/ 0 w 3959246"/>
              <a:gd name="connsiteY8" fmla="*/ 154143 h 2979478"/>
              <a:gd name="connsiteX9" fmla="*/ 20141 w 3959246"/>
              <a:gd name="connsiteY9" fmla="*/ 225109 h 2979478"/>
              <a:gd name="connsiteX10" fmla="*/ 3951715 w 3959246"/>
              <a:gd name="connsiteY10" fmla="*/ 0 h 2979478"/>
              <a:gd name="connsiteX11" fmla="*/ 3954597 w 3959246"/>
              <a:gd name="connsiteY11" fmla="*/ 0 h 2979478"/>
              <a:gd name="connsiteX12" fmla="*/ 3951782 w 3959246"/>
              <a:gd name="connsiteY12" fmla="*/ 4796 h 2979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959246" h="2979478">
                <a:moveTo>
                  <a:pt x="3655260" y="51729"/>
                </a:moveTo>
                <a:lnTo>
                  <a:pt x="3955112" y="240871"/>
                </a:lnTo>
                <a:lnTo>
                  <a:pt x="3955060" y="237206"/>
                </a:lnTo>
                <a:lnTo>
                  <a:pt x="3959246" y="239974"/>
                </a:lnTo>
                <a:lnTo>
                  <a:pt x="3959246" y="2774693"/>
                </a:lnTo>
                <a:lnTo>
                  <a:pt x="3646034" y="2979478"/>
                </a:lnTo>
                <a:lnTo>
                  <a:pt x="47819" y="2794278"/>
                </a:lnTo>
                <a:lnTo>
                  <a:pt x="0" y="2805949"/>
                </a:lnTo>
                <a:lnTo>
                  <a:pt x="0" y="154143"/>
                </a:lnTo>
                <a:lnTo>
                  <a:pt x="20141" y="225109"/>
                </a:lnTo>
                <a:close/>
                <a:moveTo>
                  <a:pt x="3951715" y="0"/>
                </a:moveTo>
                <a:lnTo>
                  <a:pt x="3954597" y="0"/>
                </a:lnTo>
                <a:lnTo>
                  <a:pt x="3951782" y="4796"/>
                </a:lnTo>
                <a:close/>
              </a:path>
            </a:pathLst>
          </a:custGeom>
          <a:effectLst>
            <a:outerShdw blurRad="50800" dist="38100" sx="104000" sy="104000" algn="l" rotWithShape="0">
              <a:prstClr val="black">
                <a:alpha val="46000"/>
              </a:prst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9AD9328-A3E8-F688-4C98-448115E90E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743" t="13908" r="21365" b="10499"/>
          <a:stretch/>
        </p:blipFill>
        <p:spPr>
          <a:xfrm>
            <a:off x="4391296" y="4188342"/>
            <a:ext cx="1045031" cy="786424"/>
          </a:xfrm>
          <a:custGeom>
            <a:avLst/>
            <a:gdLst>
              <a:gd name="connsiteX0" fmla="*/ 3655260 w 3959246"/>
              <a:gd name="connsiteY0" fmla="*/ 51729 h 2979478"/>
              <a:gd name="connsiteX1" fmla="*/ 3955112 w 3959246"/>
              <a:gd name="connsiteY1" fmla="*/ 240871 h 2979478"/>
              <a:gd name="connsiteX2" fmla="*/ 3955060 w 3959246"/>
              <a:gd name="connsiteY2" fmla="*/ 237206 h 2979478"/>
              <a:gd name="connsiteX3" fmla="*/ 3959246 w 3959246"/>
              <a:gd name="connsiteY3" fmla="*/ 239974 h 2979478"/>
              <a:gd name="connsiteX4" fmla="*/ 3959246 w 3959246"/>
              <a:gd name="connsiteY4" fmla="*/ 2774693 h 2979478"/>
              <a:gd name="connsiteX5" fmla="*/ 3646034 w 3959246"/>
              <a:gd name="connsiteY5" fmla="*/ 2979478 h 2979478"/>
              <a:gd name="connsiteX6" fmla="*/ 47819 w 3959246"/>
              <a:gd name="connsiteY6" fmla="*/ 2794278 h 2979478"/>
              <a:gd name="connsiteX7" fmla="*/ 0 w 3959246"/>
              <a:gd name="connsiteY7" fmla="*/ 2805949 h 2979478"/>
              <a:gd name="connsiteX8" fmla="*/ 0 w 3959246"/>
              <a:gd name="connsiteY8" fmla="*/ 154143 h 2979478"/>
              <a:gd name="connsiteX9" fmla="*/ 20141 w 3959246"/>
              <a:gd name="connsiteY9" fmla="*/ 225109 h 2979478"/>
              <a:gd name="connsiteX10" fmla="*/ 3951715 w 3959246"/>
              <a:gd name="connsiteY10" fmla="*/ 0 h 2979478"/>
              <a:gd name="connsiteX11" fmla="*/ 3954597 w 3959246"/>
              <a:gd name="connsiteY11" fmla="*/ 0 h 2979478"/>
              <a:gd name="connsiteX12" fmla="*/ 3951782 w 3959246"/>
              <a:gd name="connsiteY12" fmla="*/ 4796 h 2979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959246" h="2979478">
                <a:moveTo>
                  <a:pt x="3655260" y="51729"/>
                </a:moveTo>
                <a:lnTo>
                  <a:pt x="3955112" y="240871"/>
                </a:lnTo>
                <a:lnTo>
                  <a:pt x="3955060" y="237206"/>
                </a:lnTo>
                <a:lnTo>
                  <a:pt x="3959246" y="239974"/>
                </a:lnTo>
                <a:lnTo>
                  <a:pt x="3959246" y="2774693"/>
                </a:lnTo>
                <a:lnTo>
                  <a:pt x="3646034" y="2979478"/>
                </a:lnTo>
                <a:lnTo>
                  <a:pt x="47819" y="2794278"/>
                </a:lnTo>
                <a:lnTo>
                  <a:pt x="0" y="2805949"/>
                </a:lnTo>
                <a:lnTo>
                  <a:pt x="0" y="154143"/>
                </a:lnTo>
                <a:lnTo>
                  <a:pt x="20141" y="225109"/>
                </a:lnTo>
                <a:close/>
                <a:moveTo>
                  <a:pt x="3951715" y="0"/>
                </a:moveTo>
                <a:lnTo>
                  <a:pt x="3954597" y="0"/>
                </a:lnTo>
                <a:lnTo>
                  <a:pt x="3951782" y="4796"/>
                </a:lnTo>
                <a:close/>
              </a:path>
            </a:pathLst>
          </a:custGeom>
          <a:effectLst>
            <a:outerShdw blurRad="50800" dist="38100" sx="104000" sy="104000" algn="l" rotWithShape="0">
              <a:prstClr val="black">
                <a:alpha val="46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CD2AD42-779D-0F1B-CE20-EF65E984B73A}"/>
              </a:ext>
            </a:extLst>
          </p:cNvPr>
          <p:cNvSpPr txBox="1"/>
          <p:nvPr/>
        </p:nvSpPr>
        <p:spPr>
          <a:xfrm>
            <a:off x="3162444" y="4449717"/>
            <a:ext cx="1372823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200" algn="ctr">
              <a:lnSpc>
                <a:spcPct val="90000"/>
              </a:lnSpc>
              <a:spcBef>
                <a:spcPts val="600"/>
              </a:spcBef>
              <a:buClr>
                <a:srgbClr val="4FBCB9"/>
              </a:buClr>
            </a:pPr>
            <a:r>
              <a:rPr lang="ru-RU" sz="1600" dirty="0">
                <a:latin typeface="Montserrat" pitchFamily="2" charset="-52"/>
                <a:cs typeface="Arial" panose="020B0604020202020204" pitchFamily="34" charset="0"/>
              </a:rPr>
              <a:t>14</a:t>
            </a:r>
            <a:br>
              <a:rPr lang="ru-RU" sz="1600" dirty="0">
                <a:latin typeface="Montserrat" pitchFamily="2" charset="-52"/>
                <a:cs typeface="Arial" panose="020B0604020202020204" pitchFamily="34" charset="0"/>
              </a:rPr>
            </a:br>
            <a:r>
              <a:rPr lang="ru-RU" sz="1600" dirty="0">
                <a:latin typeface="Montserrat" pitchFamily="2" charset="-52"/>
                <a:cs typeface="Arial" panose="020B0604020202020204" pitchFamily="34" charset="0"/>
              </a:rPr>
              <a:t>дней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E25628-05D4-C7DB-A139-8BD52E437FF1}"/>
              </a:ext>
            </a:extLst>
          </p:cNvPr>
          <p:cNvSpPr txBox="1"/>
          <p:nvPr/>
        </p:nvSpPr>
        <p:spPr>
          <a:xfrm>
            <a:off x="515938" y="167085"/>
            <a:ext cx="2112470" cy="2092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fontAlgn="base">
              <a:lnSpc>
                <a:spcPct val="85000"/>
              </a:lnSpc>
              <a:spcBef>
                <a:spcPts val="400"/>
              </a:spcBef>
              <a:spcAft>
                <a:spcPct val="0"/>
              </a:spcAft>
              <a:buClr>
                <a:srgbClr val="203864"/>
              </a:buClr>
              <a:tabLst>
                <a:tab pos="533400" algn="l"/>
              </a:tabLst>
              <a:defRPr/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Montserrat" pitchFamily="2" charset="-52"/>
                <a:sym typeface="Open Sans"/>
              </a:rPr>
              <a:t>ПАЦИЕНТ 1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Montserrat" pitchFamily="2" charset="-52"/>
              <a:sym typeface="Open San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C9BBB9-B7B6-87C4-B3BE-5A52E9E2D845}"/>
              </a:ext>
            </a:extLst>
          </p:cNvPr>
          <p:cNvSpPr txBox="1"/>
          <p:nvPr/>
        </p:nvSpPr>
        <p:spPr>
          <a:xfrm>
            <a:off x="401985" y="481284"/>
            <a:ext cx="4032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chemeClr val="bg1">
                    <a:lumMod val="50000"/>
                  </a:schemeClr>
                </a:solidFill>
                <a:latin typeface="Montserrat" pitchFamily="2" charset="-52"/>
                <a:cs typeface="Arial" panose="020B0604020202020204" pitchFamily="34" charset="0"/>
              </a:rPr>
              <a:t>Пациентка, 40 лет</a:t>
            </a:r>
          </a:p>
        </p:txBody>
      </p:sp>
      <p:pic>
        <p:nvPicPr>
          <p:cNvPr id="6" name="Рисунок 5" descr="Изображение выглядит как человек, Человеческое лицо, кожа, бровь&#10;&#10;Автоматически созданное описание">
            <a:extLst>
              <a:ext uri="{FF2B5EF4-FFF2-40B4-BE49-F238E27FC236}">
                <a16:creationId xmlns:a16="http://schemas.microsoft.com/office/drawing/2014/main" id="{A837899E-6FBF-A154-7281-6E44CB31AD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8"/>
          <a:stretch/>
        </p:blipFill>
        <p:spPr>
          <a:xfrm>
            <a:off x="9039647" y="441325"/>
            <a:ext cx="2626867" cy="5299075"/>
          </a:xfrm>
          <a:prstGeom prst="roundRect">
            <a:avLst>
              <a:gd name="adj" fmla="val 12778"/>
            </a:avLst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A2AD921-37D9-431A-B3F6-A786B6321C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6" r="29481"/>
          <a:stretch/>
        </p:blipFill>
        <p:spPr>
          <a:xfrm>
            <a:off x="291053" y="4517490"/>
            <a:ext cx="1198521" cy="1412323"/>
          </a:xfrm>
          <a:prstGeom prst="rect">
            <a:avLst/>
          </a:prstGeom>
          <a:ln>
            <a:noFill/>
          </a:ln>
          <a:effectLst>
            <a:outerShdw blurRad="114300" dist="139700" dir="2700000" algn="tl" rotWithShape="0">
              <a:schemeClr val="tx1">
                <a:alpha val="40000"/>
              </a:scheme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026CFB-63D8-B6D2-44E6-24488B8B2C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6" r="29481"/>
          <a:stretch/>
        </p:blipFill>
        <p:spPr>
          <a:xfrm>
            <a:off x="2299157" y="4709961"/>
            <a:ext cx="1198521" cy="1412323"/>
          </a:xfrm>
          <a:prstGeom prst="rect">
            <a:avLst/>
          </a:prstGeom>
          <a:ln>
            <a:noFill/>
          </a:ln>
          <a:effectLst>
            <a:outerShdw blurRad="114300" dist="139700" dir="2700000" algn="tl" rotWithShape="0">
              <a:schemeClr val="tx1">
                <a:alpha val="40000"/>
              </a:scheme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021693B-870A-B9B5-C6C7-84BE0D35EF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6" r="29481"/>
          <a:stretch/>
        </p:blipFill>
        <p:spPr>
          <a:xfrm>
            <a:off x="4237806" y="4709962"/>
            <a:ext cx="1198521" cy="1412323"/>
          </a:xfrm>
          <a:prstGeom prst="rect">
            <a:avLst/>
          </a:prstGeom>
          <a:ln>
            <a:noFill/>
          </a:ln>
          <a:effectLst>
            <a:outerShdw blurRad="114300" dist="139700" dir="2700000" algn="tl" rotWithShape="0">
              <a:schemeClr val="tx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03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Прямоугольник: скругленные углы 373">
            <a:extLst>
              <a:ext uri="{FF2B5EF4-FFF2-40B4-BE49-F238E27FC236}">
                <a16:creationId xmlns:a16="http://schemas.microsoft.com/office/drawing/2014/main" id="{13A7613E-65D9-E350-09A5-7D77866EBF8F}"/>
              </a:ext>
            </a:extLst>
          </p:cNvPr>
          <p:cNvSpPr/>
          <p:nvPr/>
        </p:nvSpPr>
        <p:spPr>
          <a:xfrm>
            <a:off x="205709" y="188748"/>
            <a:ext cx="11739363" cy="6435572"/>
          </a:xfrm>
          <a:prstGeom prst="roundRect">
            <a:avLst>
              <a:gd name="adj" fmla="val 6818"/>
            </a:avLst>
          </a:prstGeom>
          <a:solidFill>
            <a:schemeClr val="bg1"/>
          </a:solidFill>
          <a:ln w="12700">
            <a:solidFill>
              <a:srgbClr val="003C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B93486C-D1FA-AA23-07FF-FEC45324300B}"/>
              </a:ext>
            </a:extLst>
          </p:cNvPr>
          <p:cNvGrpSpPr>
            <a:grpSpLocks/>
          </p:cNvGrpSpPr>
          <p:nvPr/>
        </p:nvGrpSpPr>
        <p:grpSpPr bwMode="auto">
          <a:xfrm>
            <a:off x="1980153" y="441324"/>
            <a:ext cx="9253009" cy="6136028"/>
            <a:chOff x="898" y="1126"/>
            <a:chExt cx="4551" cy="3018"/>
          </a:xfrm>
          <a:solidFill>
            <a:srgbClr val="E3E6ED"/>
          </a:solidFill>
        </p:grpSpPr>
        <p:sp>
          <p:nvSpPr>
            <p:cNvPr id="103" name="Freeform 5">
              <a:extLst>
                <a:ext uri="{FF2B5EF4-FFF2-40B4-BE49-F238E27FC236}">
                  <a16:creationId xmlns:a16="http://schemas.microsoft.com/office/drawing/2014/main" id="{9311257D-B642-F6A7-27F7-F52E759EA8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0" y="2255"/>
              <a:ext cx="35" cy="17"/>
            </a:xfrm>
            <a:custGeom>
              <a:avLst/>
              <a:gdLst/>
              <a:ahLst/>
              <a:cxnLst>
                <a:cxn ang="0">
                  <a:pos x="1" y="7"/>
                </a:cxn>
                <a:cxn ang="0">
                  <a:pos x="1" y="6"/>
                </a:cxn>
                <a:cxn ang="0">
                  <a:pos x="4" y="4"/>
                </a:cxn>
                <a:cxn ang="0">
                  <a:pos x="8" y="4"/>
                </a:cxn>
                <a:cxn ang="0">
                  <a:pos x="12" y="2"/>
                </a:cxn>
                <a:cxn ang="0">
                  <a:pos x="14" y="2"/>
                </a:cxn>
                <a:cxn ang="0">
                  <a:pos x="14" y="4"/>
                </a:cxn>
                <a:cxn ang="0">
                  <a:pos x="17" y="2"/>
                </a:cxn>
                <a:cxn ang="0">
                  <a:pos x="17" y="2"/>
                </a:cxn>
                <a:cxn ang="0">
                  <a:pos x="11" y="6"/>
                </a:cxn>
                <a:cxn ang="0">
                  <a:pos x="8" y="7"/>
                </a:cxn>
                <a:cxn ang="0">
                  <a:pos x="4" y="7"/>
                </a:cxn>
                <a:cxn ang="0">
                  <a:pos x="1" y="9"/>
                </a:cxn>
                <a:cxn ang="0">
                  <a:pos x="1" y="7"/>
                </a:cxn>
              </a:cxnLst>
              <a:rect l="0" t="0" r="r" b="b"/>
              <a:pathLst>
                <a:path w="18" h="9">
                  <a:moveTo>
                    <a:pt x="1" y="7"/>
                  </a:moveTo>
                  <a:cubicBezTo>
                    <a:pt x="0" y="7"/>
                    <a:pt x="0" y="7"/>
                    <a:pt x="1" y="6"/>
                  </a:cubicBezTo>
                  <a:cubicBezTo>
                    <a:pt x="4" y="4"/>
                    <a:pt x="3" y="4"/>
                    <a:pt x="4" y="4"/>
                  </a:cubicBezTo>
                  <a:cubicBezTo>
                    <a:pt x="6" y="4"/>
                    <a:pt x="6" y="4"/>
                    <a:pt x="8" y="4"/>
                  </a:cubicBezTo>
                  <a:cubicBezTo>
                    <a:pt x="9" y="2"/>
                    <a:pt x="11" y="4"/>
                    <a:pt x="12" y="2"/>
                  </a:cubicBezTo>
                  <a:cubicBezTo>
                    <a:pt x="15" y="0"/>
                    <a:pt x="17" y="0"/>
                    <a:pt x="14" y="2"/>
                  </a:cubicBezTo>
                  <a:cubicBezTo>
                    <a:pt x="12" y="4"/>
                    <a:pt x="12" y="4"/>
                    <a:pt x="14" y="4"/>
                  </a:cubicBezTo>
                  <a:cubicBezTo>
                    <a:pt x="15" y="2"/>
                    <a:pt x="15" y="4"/>
                    <a:pt x="17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5" y="4"/>
                    <a:pt x="12" y="6"/>
                    <a:pt x="11" y="6"/>
                  </a:cubicBezTo>
                  <a:cubicBezTo>
                    <a:pt x="9" y="6"/>
                    <a:pt x="9" y="7"/>
                    <a:pt x="8" y="7"/>
                  </a:cubicBezTo>
                  <a:cubicBezTo>
                    <a:pt x="6" y="7"/>
                    <a:pt x="4" y="7"/>
                    <a:pt x="4" y="7"/>
                  </a:cubicBezTo>
                  <a:cubicBezTo>
                    <a:pt x="4" y="9"/>
                    <a:pt x="1" y="9"/>
                    <a:pt x="1" y="9"/>
                  </a:cubicBezTo>
                  <a:cubicBezTo>
                    <a:pt x="3" y="7"/>
                    <a:pt x="3" y="7"/>
                    <a:pt x="1" y="7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04" name="Freeform 6">
              <a:extLst>
                <a:ext uri="{FF2B5EF4-FFF2-40B4-BE49-F238E27FC236}">
                  <a16:creationId xmlns:a16="http://schemas.microsoft.com/office/drawing/2014/main" id="{02ECD510-FB99-932F-6CC6-836274D96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0" y="1999"/>
              <a:ext cx="279" cy="190"/>
            </a:xfrm>
            <a:custGeom>
              <a:avLst/>
              <a:gdLst/>
              <a:ahLst/>
              <a:cxnLst>
                <a:cxn ang="0">
                  <a:pos x="14" y="19"/>
                </a:cxn>
                <a:cxn ang="0">
                  <a:pos x="14" y="27"/>
                </a:cxn>
                <a:cxn ang="0">
                  <a:pos x="6" y="41"/>
                </a:cxn>
                <a:cxn ang="0">
                  <a:pos x="3" y="46"/>
                </a:cxn>
                <a:cxn ang="0">
                  <a:pos x="5" y="53"/>
                </a:cxn>
                <a:cxn ang="0">
                  <a:pos x="6" y="55"/>
                </a:cxn>
                <a:cxn ang="0">
                  <a:pos x="12" y="55"/>
                </a:cxn>
                <a:cxn ang="0">
                  <a:pos x="24" y="58"/>
                </a:cxn>
                <a:cxn ang="0">
                  <a:pos x="37" y="52"/>
                </a:cxn>
                <a:cxn ang="0">
                  <a:pos x="52" y="53"/>
                </a:cxn>
                <a:cxn ang="0">
                  <a:pos x="56" y="58"/>
                </a:cxn>
                <a:cxn ang="0">
                  <a:pos x="61" y="67"/>
                </a:cxn>
                <a:cxn ang="0">
                  <a:pos x="62" y="74"/>
                </a:cxn>
                <a:cxn ang="0">
                  <a:pos x="55" y="75"/>
                </a:cxn>
                <a:cxn ang="0">
                  <a:pos x="49" y="84"/>
                </a:cxn>
                <a:cxn ang="0">
                  <a:pos x="56" y="86"/>
                </a:cxn>
                <a:cxn ang="0">
                  <a:pos x="59" y="83"/>
                </a:cxn>
                <a:cxn ang="0">
                  <a:pos x="68" y="74"/>
                </a:cxn>
                <a:cxn ang="0">
                  <a:pos x="78" y="70"/>
                </a:cxn>
                <a:cxn ang="0">
                  <a:pos x="82" y="72"/>
                </a:cxn>
                <a:cxn ang="0">
                  <a:pos x="81" y="77"/>
                </a:cxn>
                <a:cxn ang="0">
                  <a:pos x="91" y="78"/>
                </a:cxn>
                <a:cxn ang="0">
                  <a:pos x="91" y="91"/>
                </a:cxn>
                <a:cxn ang="0">
                  <a:pos x="100" y="92"/>
                </a:cxn>
                <a:cxn ang="0">
                  <a:pos x="113" y="89"/>
                </a:cxn>
                <a:cxn ang="0">
                  <a:pos x="111" y="84"/>
                </a:cxn>
                <a:cxn ang="0">
                  <a:pos x="102" y="75"/>
                </a:cxn>
                <a:cxn ang="0">
                  <a:pos x="111" y="70"/>
                </a:cxn>
                <a:cxn ang="0">
                  <a:pos x="128" y="66"/>
                </a:cxn>
                <a:cxn ang="0">
                  <a:pos x="141" y="55"/>
                </a:cxn>
                <a:cxn ang="0">
                  <a:pos x="141" y="46"/>
                </a:cxn>
                <a:cxn ang="0">
                  <a:pos x="143" y="41"/>
                </a:cxn>
                <a:cxn ang="0">
                  <a:pos x="138" y="35"/>
                </a:cxn>
                <a:cxn ang="0">
                  <a:pos x="125" y="30"/>
                </a:cxn>
                <a:cxn ang="0">
                  <a:pos x="108" y="27"/>
                </a:cxn>
                <a:cxn ang="0">
                  <a:pos x="99" y="16"/>
                </a:cxn>
                <a:cxn ang="0">
                  <a:pos x="97" y="8"/>
                </a:cxn>
                <a:cxn ang="0">
                  <a:pos x="88" y="3"/>
                </a:cxn>
                <a:cxn ang="0">
                  <a:pos x="76" y="5"/>
                </a:cxn>
                <a:cxn ang="0">
                  <a:pos x="65" y="14"/>
                </a:cxn>
                <a:cxn ang="0">
                  <a:pos x="53" y="13"/>
                </a:cxn>
                <a:cxn ang="0">
                  <a:pos x="38" y="10"/>
                </a:cxn>
                <a:cxn ang="0">
                  <a:pos x="15" y="11"/>
                </a:cxn>
              </a:cxnLst>
              <a:rect l="0" t="0" r="r" b="b"/>
              <a:pathLst>
                <a:path w="144" h="98">
                  <a:moveTo>
                    <a:pt x="12" y="13"/>
                  </a:moveTo>
                  <a:cubicBezTo>
                    <a:pt x="14" y="16"/>
                    <a:pt x="11" y="14"/>
                    <a:pt x="14" y="19"/>
                  </a:cubicBezTo>
                  <a:cubicBezTo>
                    <a:pt x="20" y="24"/>
                    <a:pt x="14" y="21"/>
                    <a:pt x="15" y="22"/>
                  </a:cubicBezTo>
                  <a:cubicBezTo>
                    <a:pt x="17" y="24"/>
                    <a:pt x="18" y="25"/>
                    <a:pt x="14" y="27"/>
                  </a:cubicBezTo>
                  <a:cubicBezTo>
                    <a:pt x="12" y="27"/>
                    <a:pt x="8" y="32"/>
                    <a:pt x="6" y="35"/>
                  </a:cubicBezTo>
                  <a:cubicBezTo>
                    <a:pt x="3" y="38"/>
                    <a:pt x="6" y="39"/>
                    <a:pt x="6" y="41"/>
                  </a:cubicBezTo>
                  <a:cubicBezTo>
                    <a:pt x="5" y="42"/>
                    <a:pt x="9" y="44"/>
                    <a:pt x="3" y="42"/>
                  </a:cubicBezTo>
                  <a:cubicBezTo>
                    <a:pt x="5" y="44"/>
                    <a:pt x="3" y="44"/>
                    <a:pt x="3" y="46"/>
                  </a:cubicBezTo>
                  <a:cubicBezTo>
                    <a:pt x="3" y="47"/>
                    <a:pt x="2" y="46"/>
                    <a:pt x="0" y="50"/>
                  </a:cubicBezTo>
                  <a:cubicBezTo>
                    <a:pt x="5" y="52"/>
                    <a:pt x="3" y="55"/>
                    <a:pt x="5" y="53"/>
                  </a:cubicBezTo>
                  <a:cubicBezTo>
                    <a:pt x="6" y="53"/>
                    <a:pt x="6" y="55"/>
                    <a:pt x="6" y="55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8" y="55"/>
                    <a:pt x="8" y="56"/>
                    <a:pt x="8" y="55"/>
                  </a:cubicBezTo>
                  <a:cubicBezTo>
                    <a:pt x="9" y="53"/>
                    <a:pt x="9" y="55"/>
                    <a:pt x="12" y="55"/>
                  </a:cubicBezTo>
                  <a:cubicBezTo>
                    <a:pt x="17" y="55"/>
                    <a:pt x="17" y="56"/>
                    <a:pt x="18" y="56"/>
                  </a:cubicBezTo>
                  <a:cubicBezTo>
                    <a:pt x="21" y="55"/>
                    <a:pt x="21" y="60"/>
                    <a:pt x="24" y="58"/>
                  </a:cubicBezTo>
                  <a:cubicBezTo>
                    <a:pt x="26" y="56"/>
                    <a:pt x="24" y="56"/>
                    <a:pt x="29" y="56"/>
                  </a:cubicBezTo>
                  <a:cubicBezTo>
                    <a:pt x="34" y="55"/>
                    <a:pt x="32" y="53"/>
                    <a:pt x="37" y="52"/>
                  </a:cubicBezTo>
                  <a:cubicBezTo>
                    <a:pt x="38" y="50"/>
                    <a:pt x="41" y="50"/>
                    <a:pt x="43" y="50"/>
                  </a:cubicBezTo>
                  <a:cubicBezTo>
                    <a:pt x="44" y="49"/>
                    <a:pt x="50" y="53"/>
                    <a:pt x="52" y="53"/>
                  </a:cubicBezTo>
                  <a:cubicBezTo>
                    <a:pt x="53" y="52"/>
                    <a:pt x="53" y="56"/>
                    <a:pt x="56" y="55"/>
                  </a:cubicBezTo>
                  <a:cubicBezTo>
                    <a:pt x="58" y="55"/>
                    <a:pt x="58" y="56"/>
                    <a:pt x="56" y="58"/>
                  </a:cubicBezTo>
                  <a:cubicBezTo>
                    <a:pt x="55" y="61"/>
                    <a:pt x="58" y="63"/>
                    <a:pt x="59" y="63"/>
                  </a:cubicBezTo>
                  <a:cubicBezTo>
                    <a:pt x="61" y="63"/>
                    <a:pt x="58" y="66"/>
                    <a:pt x="61" y="67"/>
                  </a:cubicBezTo>
                  <a:cubicBezTo>
                    <a:pt x="64" y="69"/>
                    <a:pt x="61" y="72"/>
                    <a:pt x="62" y="74"/>
                  </a:cubicBezTo>
                  <a:cubicBezTo>
                    <a:pt x="65" y="74"/>
                    <a:pt x="62" y="75"/>
                    <a:pt x="62" y="74"/>
                  </a:cubicBezTo>
                  <a:cubicBezTo>
                    <a:pt x="61" y="74"/>
                    <a:pt x="58" y="75"/>
                    <a:pt x="56" y="74"/>
                  </a:cubicBezTo>
                  <a:cubicBezTo>
                    <a:pt x="55" y="72"/>
                    <a:pt x="53" y="74"/>
                    <a:pt x="55" y="75"/>
                  </a:cubicBezTo>
                  <a:cubicBezTo>
                    <a:pt x="56" y="78"/>
                    <a:pt x="50" y="81"/>
                    <a:pt x="52" y="83"/>
                  </a:cubicBezTo>
                  <a:cubicBezTo>
                    <a:pt x="52" y="84"/>
                    <a:pt x="50" y="84"/>
                    <a:pt x="49" y="84"/>
                  </a:cubicBezTo>
                  <a:cubicBezTo>
                    <a:pt x="52" y="88"/>
                    <a:pt x="53" y="88"/>
                    <a:pt x="53" y="88"/>
                  </a:cubicBezTo>
                  <a:cubicBezTo>
                    <a:pt x="53" y="86"/>
                    <a:pt x="55" y="88"/>
                    <a:pt x="56" y="86"/>
                  </a:cubicBezTo>
                  <a:cubicBezTo>
                    <a:pt x="56" y="84"/>
                    <a:pt x="59" y="84"/>
                    <a:pt x="61" y="88"/>
                  </a:cubicBezTo>
                  <a:cubicBezTo>
                    <a:pt x="61" y="84"/>
                    <a:pt x="61" y="86"/>
                    <a:pt x="59" y="83"/>
                  </a:cubicBezTo>
                  <a:cubicBezTo>
                    <a:pt x="59" y="80"/>
                    <a:pt x="61" y="83"/>
                    <a:pt x="64" y="81"/>
                  </a:cubicBezTo>
                  <a:cubicBezTo>
                    <a:pt x="67" y="78"/>
                    <a:pt x="68" y="77"/>
                    <a:pt x="68" y="74"/>
                  </a:cubicBezTo>
                  <a:cubicBezTo>
                    <a:pt x="68" y="70"/>
                    <a:pt x="73" y="72"/>
                    <a:pt x="75" y="70"/>
                  </a:cubicBezTo>
                  <a:cubicBezTo>
                    <a:pt x="76" y="70"/>
                    <a:pt x="78" y="72"/>
                    <a:pt x="78" y="70"/>
                  </a:cubicBezTo>
                  <a:cubicBezTo>
                    <a:pt x="78" y="67"/>
                    <a:pt x="78" y="64"/>
                    <a:pt x="79" y="67"/>
                  </a:cubicBezTo>
                  <a:cubicBezTo>
                    <a:pt x="79" y="70"/>
                    <a:pt x="78" y="72"/>
                    <a:pt x="82" y="72"/>
                  </a:cubicBezTo>
                  <a:cubicBezTo>
                    <a:pt x="79" y="74"/>
                    <a:pt x="76" y="70"/>
                    <a:pt x="76" y="72"/>
                  </a:cubicBezTo>
                  <a:cubicBezTo>
                    <a:pt x="75" y="74"/>
                    <a:pt x="81" y="75"/>
                    <a:pt x="81" y="77"/>
                  </a:cubicBezTo>
                  <a:cubicBezTo>
                    <a:pt x="81" y="78"/>
                    <a:pt x="87" y="77"/>
                    <a:pt x="88" y="77"/>
                  </a:cubicBezTo>
                  <a:cubicBezTo>
                    <a:pt x="90" y="78"/>
                    <a:pt x="91" y="75"/>
                    <a:pt x="91" y="78"/>
                  </a:cubicBezTo>
                  <a:cubicBezTo>
                    <a:pt x="93" y="81"/>
                    <a:pt x="82" y="83"/>
                    <a:pt x="82" y="86"/>
                  </a:cubicBezTo>
                  <a:cubicBezTo>
                    <a:pt x="84" y="88"/>
                    <a:pt x="91" y="86"/>
                    <a:pt x="91" y="91"/>
                  </a:cubicBezTo>
                  <a:cubicBezTo>
                    <a:pt x="91" y="95"/>
                    <a:pt x="88" y="92"/>
                    <a:pt x="91" y="95"/>
                  </a:cubicBezTo>
                  <a:cubicBezTo>
                    <a:pt x="94" y="98"/>
                    <a:pt x="97" y="94"/>
                    <a:pt x="100" y="92"/>
                  </a:cubicBezTo>
                  <a:cubicBezTo>
                    <a:pt x="103" y="91"/>
                    <a:pt x="102" y="94"/>
                    <a:pt x="105" y="91"/>
                  </a:cubicBezTo>
                  <a:cubicBezTo>
                    <a:pt x="108" y="86"/>
                    <a:pt x="108" y="91"/>
                    <a:pt x="113" y="89"/>
                  </a:cubicBezTo>
                  <a:cubicBezTo>
                    <a:pt x="117" y="88"/>
                    <a:pt x="113" y="89"/>
                    <a:pt x="114" y="86"/>
                  </a:cubicBezTo>
                  <a:cubicBezTo>
                    <a:pt x="116" y="84"/>
                    <a:pt x="114" y="83"/>
                    <a:pt x="111" y="84"/>
                  </a:cubicBezTo>
                  <a:cubicBezTo>
                    <a:pt x="106" y="86"/>
                    <a:pt x="106" y="89"/>
                    <a:pt x="103" y="83"/>
                  </a:cubicBezTo>
                  <a:cubicBezTo>
                    <a:pt x="99" y="77"/>
                    <a:pt x="100" y="77"/>
                    <a:pt x="102" y="75"/>
                  </a:cubicBezTo>
                  <a:cubicBezTo>
                    <a:pt x="106" y="74"/>
                    <a:pt x="102" y="78"/>
                    <a:pt x="105" y="77"/>
                  </a:cubicBezTo>
                  <a:cubicBezTo>
                    <a:pt x="106" y="75"/>
                    <a:pt x="110" y="70"/>
                    <a:pt x="111" y="70"/>
                  </a:cubicBezTo>
                  <a:cubicBezTo>
                    <a:pt x="116" y="72"/>
                    <a:pt x="123" y="66"/>
                    <a:pt x="125" y="66"/>
                  </a:cubicBezTo>
                  <a:cubicBezTo>
                    <a:pt x="128" y="66"/>
                    <a:pt x="126" y="67"/>
                    <a:pt x="128" y="66"/>
                  </a:cubicBezTo>
                  <a:cubicBezTo>
                    <a:pt x="126" y="56"/>
                    <a:pt x="132" y="61"/>
                    <a:pt x="132" y="58"/>
                  </a:cubicBezTo>
                  <a:cubicBezTo>
                    <a:pt x="134" y="55"/>
                    <a:pt x="140" y="58"/>
                    <a:pt x="141" y="55"/>
                  </a:cubicBezTo>
                  <a:cubicBezTo>
                    <a:pt x="143" y="53"/>
                    <a:pt x="141" y="50"/>
                    <a:pt x="140" y="49"/>
                  </a:cubicBezTo>
                  <a:cubicBezTo>
                    <a:pt x="138" y="47"/>
                    <a:pt x="140" y="46"/>
                    <a:pt x="141" y="46"/>
                  </a:cubicBezTo>
                  <a:cubicBezTo>
                    <a:pt x="144" y="46"/>
                    <a:pt x="143" y="44"/>
                    <a:pt x="141" y="44"/>
                  </a:cubicBezTo>
                  <a:cubicBezTo>
                    <a:pt x="140" y="44"/>
                    <a:pt x="140" y="42"/>
                    <a:pt x="143" y="41"/>
                  </a:cubicBezTo>
                  <a:cubicBezTo>
                    <a:pt x="144" y="39"/>
                    <a:pt x="143" y="39"/>
                    <a:pt x="143" y="36"/>
                  </a:cubicBezTo>
                  <a:cubicBezTo>
                    <a:pt x="143" y="35"/>
                    <a:pt x="140" y="38"/>
                    <a:pt x="138" y="35"/>
                  </a:cubicBezTo>
                  <a:cubicBezTo>
                    <a:pt x="137" y="32"/>
                    <a:pt x="134" y="35"/>
                    <a:pt x="132" y="33"/>
                  </a:cubicBezTo>
                  <a:cubicBezTo>
                    <a:pt x="129" y="28"/>
                    <a:pt x="128" y="33"/>
                    <a:pt x="125" y="30"/>
                  </a:cubicBezTo>
                  <a:cubicBezTo>
                    <a:pt x="122" y="28"/>
                    <a:pt x="123" y="24"/>
                    <a:pt x="119" y="27"/>
                  </a:cubicBezTo>
                  <a:cubicBezTo>
                    <a:pt x="113" y="30"/>
                    <a:pt x="113" y="25"/>
                    <a:pt x="108" y="27"/>
                  </a:cubicBezTo>
                  <a:cubicBezTo>
                    <a:pt x="105" y="28"/>
                    <a:pt x="108" y="22"/>
                    <a:pt x="105" y="19"/>
                  </a:cubicBezTo>
                  <a:cubicBezTo>
                    <a:pt x="102" y="14"/>
                    <a:pt x="102" y="17"/>
                    <a:pt x="99" y="16"/>
                  </a:cubicBezTo>
                  <a:cubicBezTo>
                    <a:pt x="96" y="16"/>
                    <a:pt x="99" y="16"/>
                    <a:pt x="96" y="13"/>
                  </a:cubicBezTo>
                  <a:cubicBezTo>
                    <a:pt x="94" y="11"/>
                    <a:pt x="100" y="10"/>
                    <a:pt x="97" y="8"/>
                  </a:cubicBezTo>
                  <a:cubicBezTo>
                    <a:pt x="93" y="7"/>
                    <a:pt x="96" y="0"/>
                    <a:pt x="93" y="3"/>
                  </a:cubicBezTo>
                  <a:cubicBezTo>
                    <a:pt x="90" y="5"/>
                    <a:pt x="91" y="0"/>
                    <a:pt x="88" y="3"/>
                  </a:cubicBezTo>
                  <a:cubicBezTo>
                    <a:pt x="85" y="5"/>
                    <a:pt x="82" y="2"/>
                    <a:pt x="82" y="5"/>
                  </a:cubicBezTo>
                  <a:cubicBezTo>
                    <a:pt x="81" y="8"/>
                    <a:pt x="78" y="7"/>
                    <a:pt x="76" y="5"/>
                  </a:cubicBezTo>
                  <a:cubicBezTo>
                    <a:pt x="70" y="5"/>
                    <a:pt x="68" y="8"/>
                    <a:pt x="68" y="13"/>
                  </a:cubicBezTo>
                  <a:cubicBezTo>
                    <a:pt x="68" y="17"/>
                    <a:pt x="67" y="17"/>
                    <a:pt x="65" y="14"/>
                  </a:cubicBezTo>
                  <a:cubicBezTo>
                    <a:pt x="64" y="14"/>
                    <a:pt x="61" y="14"/>
                    <a:pt x="59" y="14"/>
                  </a:cubicBezTo>
                  <a:cubicBezTo>
                    <a:pt x="56" y="16"/>
                    <a:pt x="58" y="10"/>
                    <a:pt x="53" y="13"/>
                  </a:cubicBezTo>
                  <a:cubicBezTo>
                    <a:pt x="50" y="16"/>
                    <a:pt x="55" y="11"/>
                    <a:pt x="46" y="11"/>
                  </a:cubicBezTo>
                  <a:cubicBezTo>
                    <a:pt x="40" y="11"/>
                    <a:pt x="43" y="10"/>
                    <a:pt x="38" y="10"/>
                  </a:cubicBezTo>
                  <a:cubicBezTo>
                    <a:pt x="35" y="11"/>
                    <a:pt x="34" y="7"/>
                    <a:pt x="23" y="8"/>
                  </a:cubicBezTo>
                  <a:cubicBezTo>
                    <a:pt x="14" y="10"/>
                    <a:pt x="18" y="13"/>
                    <a:pt x="15" y="11"/>
                  </a:cubicBezTo>
                  <a:cubicBezTo>
                    <a:pt x="14" y="11"/>
                    <a:pt x="12" y="13"/>
                    <a:pt x="12" y="13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05" name="Freeform 7">
              <a:extLst>
                <a:ext uri="{FF2B5EF4-FFF2-40B4-BE49-F238E27FC236}">
                  <a16:creationId xmlns:a16="http://schemas.microsoft.com/office/drawing/2014/main" id="{98080773-A1FF-B22E-597C-0B8B46F344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8" y="1644"/>
              <a:ext cx="175" cy="91"/>
            </a:xfrm>
            <a:custGeom>
              <a:avLst/>
              <a:gdLst/>
              <a:ahLst/>
              <a:cxnLst>
                <a:cxn ang="0">
                  <a:pos x="81" y="13"/>
                </a:cxn>
                <a:cxn ang="0">
                  <a:pos x="86" y="16"/>
                </a:cxn>
                <a:cxn ang="0">
                  <a:pos x="89" y="25"/>
                </a:cxn>
                <a:cxn ang="0">
                  <a:pos x="83" y="30"/>
                </a:cxn>
                <a:cxn ang="0">
                  <a:pos x="72" y="34"/>
                </a:cxn>
                <a:cxn ang="0">
                  <a:pos x="60" y="41"/>
                </a:cxn>
                <a:cxn ang="0">
                  <a:pos x="51" y="45"/>
                </a:cxn>
                <a:cxn ang="0">
                  <a:pos x="40" y="44"/>
                </a:cxn>
                <a:cxn ang="0">
                  <a:pos x="26" y="39"/>
                </a:cxn>
                <a:cxn ang="0">
                  <a:pos x="17" y="37"/>
                </a:cxn>
                <a:cxn ang="0">
                  <a:pos x="22" y="36"/>
                </a:cxn>
                <a:cxn ang="0">
                  <a:pos x="20" y="30"/>
                </a:cxn>
                <a:cxn ang="0">
                  <a:pos x="17" y="27"/>
                </a:cxn>
                <a:cxn ang="0">
                  <a:pos x="7" y="25"/>
                </a:cxn>
                <a:cxn ang="0">
                  <a:pos x="14" y="24"/>
                </a:cxn>
                <a:cxn ang="0">
                  <a:pos x="22" y="24"/>
                </a:cxn>
                <a:cxn ang="0">
                  <a:pos x="19" y="20"/>
                </a:cxn>
                <a:cxn ang="0">
                  <a:pos x="20" y="17"/>
                </a:cxn>
                <a:cxn ang="0">
                  <a:pos x="10" y="17"/>
                </a:cxn>
                <a:cxn ang="0">
                  <a:pos x="2" y="16"/>
                </a:cxn>
                <a:cxn ang="0">
                  <a:pos x="5" y="14"/>
                </a:cxn>
                <a:cxn ang="0">
                  <a:pos x="8" y="11"/>
                </a:cxn>
                <a:cxn ang="0">
                  <a:pos x="13" y="8"/>
                </a:cxn>
                <a:cxn ang="0">
                  <a:pos x="20" y="10"/>
                </a:cxn>
                <a:cxn ang="0">
                  <a:pos x="13" y="6"/>
                </a:cxn>
                <a:cxn ang="0">
                  <a:pos x="19" y="3"/>
                </a:cxn>
                <a:cxn ang="0">
                  <a:pos x="26" y="8"/>
                </a:cxn>
                <a:cxn ang="0">
                  <a:pos x="28" y="16"/>
                </a:cxn>
                <a:cxn ang="0">
                  <a:pos x="34" y="14"/>
                </a:cxn>
                <a:cxn ang="0">
                  <a:pos x="36" y="11"/>
                </a:cxn>
                <a:cxn ang="0">
                  <a:pos x="39" y="10"/>
                </a:cxn>
                <a:cxn ang="0">
                  <a:pos x="43" y="11"/>
                </a:cxn>
                <a:cxn ang="0">
                  <a:pos x="49" y="8"/>
                </a:cxn>
                <a:cxn ang="0">
                  <a:pos x="52" y="10"/>
                </a:cxn>
                <a:cxn ang="0">
                  <a:pos x="57" y="10"/>
                </a:cxn>
                <a:cxn ang="0">
                  <a:pos x="63" y="6"/>
                </a:cxn>
                <a:cxn ang="0">
                  <a:pos x="66" y="5"/>
                </a:cxn>
                <a:cxn ang="0">
                  <a:pos x="72" y="3"/>
                </a:cxn>
                <a:cxn ang="0">
                  <a:pos x="78" y="5"/>
                </a:cxn>
                <a:cxn ang="0">
                  <a:pos x="80" y="6"/>
                </a:cxn>
                <a:cxn ang="0">
                  <a:pos x="81" y="11"/>
                </a:cxn>
                <a:cxn ang="0">
                  <a:pos x="81" y="13"/>
                </a:cxn>
              </a:cxnLst>
              <a:rect l="0" t="0" r="r" b="b"/>
              <a:pathLst>
                <a:path w="90" h="47">
                  <a:moveTo>
                    <a:pt x="81" y="13"/>
                  </a:moveTo>
                  <a:cubicBezTo>
                    <a:pt x="84" y="13"/>
                    <a:pt x="83" y="14"/>
                    <a:pt x="86" y="16"/>
                  </a:cubicBezTo>
                  <a:cubicBezTo>
                    <a:pt x="90" y="16"/>
                    <a:pt x="90" y="22"/>
                    <a:pt x="89" y="25"/>
                  </a:cubicBezTo>
                  <a:cubicBezTo>
                    <a:pt x="86" y="28"/>
                    <a:pt x="86" y="25"/>
                    <a:pt x="83" y="30"/>
                  </a:cubicBezTo>
                  <a:cubicBezTo>
                    <a:pt x="80" y="34"/>
                    <a:pt x="77" y="31"/>
                    <a:pt x="72" y="34"/>
                  </a:cubicBezTo>
                  <a:cubicBezTo>
                    <a:pt x="66" y="37"/>
                    <a:pt x="64" y="41"/>
                    <a:pt x="60" y="41"/>
                  </a:cubicBezTo>
                  <a:cubicBezTo>
                    <a:pt x="54" y="41"/>
                    <a:pt x="57" y="44"/>
                    <a:pt x="51" y="45"/>
                  </a:cubicBezTo>
                  <a:cubicBezTo>
                    <a:pt x="45" y="47"/>
                    <a:pt x="46" y="44"/>
                    <a:pt x="40" y="44"/>
                  </a:cubicBezTo>
                  <a:cubicBezTo>
                    <a:pt x="34" y="44"/>
                    <a:pt x="34" y="39"/>
                    <a:pt x="26" y="39"/>
                  </a:cubicBezTo>
                  <a:cubicBezTo>
                    <a:pt x="19" y="39"/>
                    <a:pt x="17" y="41"/>
                    <a:pt x="17" y="37"/>
                  </a:cubicBezTo>
                  <a:cubicBezTo>
                    <a:pt x="16" y="34"/>
                    <a:pt x="20" y="39"/>
                    <a:pt x="22" y="36"/>
                  </a:cubicBezTo>
                  <a:cubicBezTo>
                    <a:pt x="23" y="34"/>
                    <a:pt x="23" y="31"/>
                    <a:pt x="20" y="30"/>
                  </a:cubicBezTo>
                  <a:cubicBezTo>
                    <a:pt x="19" y="30"/>
                    <a:pt x="22" y="27"/>
                    <a:pt x="17" y="27"/>
                  </a:cubicBezTo>
                  <a:cubicBezTo>
                    <a:pt x="10" y="25"/>
                    <a:pt x="7" y="28"/>
                    <a:pt x="7" y="25"/>
                  </a:cubicBezTo>
                  <a:cubicBezTo>
                    <a:pt x="7" y="24"/>
                    <a:pt x="11" y="25"/>
                    <a:pt x="14" y="24"/>
                  </a:cubicBezTo>
                  <a:cubicBezTo>
                    <a:pt x="16" y="22"/>
                    <a:pt x="17" y="25"/>
                    <a:pt x="22" y="24"/>
                  </a:cubicBezTo>
                  <a:cubicBezTo>
                    <a:pt x="26" y="20"/>
                    <a:pt x="19" y="24"/>
                    <a:pt x="19" y="20"/>
                  </a:cubicBezTo>
                  <a:cubicBezTo>
                    <a:pt x="19" y="19"/>
                    <a:pt x="26" y="17"/>
                    <a:pt x="20" y="17"/>
                  </a:cubicBezTo>
                  <a:cubicBezTo>
                    <a:pt x="14" y="16"/>
                    <a:pt x="14" y="16"/>
                    <a:pt x="10" y="17"/>
                  </a:cubicBezTo>
                  <a:cubicBezTo>
                    <a:pt x="5" y="19"/>
                    <a:pt x="0" y="16"/>
                    <a:pt x="2" y="16"/>
                  </a:cubicBezTo>
                  <a:cubicBezTo>
                    <a:pt x="4" y="14"/>
                    <a:pt x="7" y="16"/>
                    <a:pt x="5" y="14"/>
                  </a:cubicBezTo>
                  <a:cubicBezTo>
                    <a:pt x="5" y="11"/>
                    <a:pt x="8" y="14"/>
                    <a:pt x="8" y="11"/>
                  </a:cubicBezTo>
                  <a:cubicBezTo>
                    <a:pt x="8" y="8"/>
                    <a:pt x="10" y="5"/>
                    <a:pt x="13" y="8"/>
                  </a:cubicBezTo>
                  <a:cubicBezTo>
                    <a:pt x="16" y="10"/>
                    <a:pt x="22" y="13"/>
                    <a:pt x="20" y="10"/>
                  </a:cubicBezTo>
                  <a:cubicBezTo>
                    <a:pt x="19" y="8"/>
                    <a:pt x="14" y="8"/>
                    <a:pt x="13" y="6"/>
                  </a:cubicBezTo>
                  <a:cubicBezTo>
                    <a:pt x="11" y="5"/>
                    <a:pt x="14" y="2"/>
                    <a:pt x="19" y="3"/>
                  </a:cubicBezTo>
                  <a:cubicBezTo>
                    <a:pt x="23" y="5"/>
                    <a:pt x="20" y="5"/>
                    <a:pt x="26" y="8"/>
                  </a:cubicBezTo>
                  <a:cubicBezTo>
                    <a:pt x="31" y="11"/>
                    <a:pt x="26" y="11"/>
                    <a:pt x="28" y="16"/>
                  </a:cubicBezTo>
                  <a:cubicBezTo>
                    <a:pt x="31" y="22"/>
                    <a:pt x="31" y="11"/>
                    <a:pt x="34" y="14"/>
                  </a:cubicBezTo>
                  <a:cubicBezTo>
                    <a:pt x="36" y="17"/>
                    <a:pt x="37" y="14"/>
                    <a:pt x="36" y="11"/>
                  </a:cubicBezTo>
                  <a:cubicBezTo>
                    <a:pt x="34" y="10"/>
                    <a:pt x="37" y="5"/>
                    <a:pt x="39" y="10"/>
                  </a:cubicBezTo>
                  <a:cubicBezTo>
                    <a:pt x="42" y="14"/>
                    <a:pt x="43" y="14"/>
                    <a:pt x="43" y="11"/>
                  </a:cubicBezTo>
                  <a:cubicBezTo>
                    <a:pt x="43" y="8"/>
                    <a:pt x="49" y="5"/>
                    <a:pt x="49" y="8"/>
                  </a:cubicBezTo>
                  <a:cubicBezTo>
                    <a:pt x="51" y="11"/>
                    <a:pt x="52" y="13"/>
                    <a:pt x="52" y="10"/>
                  </a:cubicBezTo>
                  <a:cubicBezTo>
                    <a:pt x="52" y="6"/>
                    <a:pt x="54" y="5"/>
                    <a:pt x="57" y="10"/>
                  </a:cubicBezTo>
                  <a:cubicBezTo>
                    <a:pt x="60" y="13"/>
                    <a:pt x="60" y="5"/>
                    <a:pt x="63" y="6"/>
                  </a:cubicBezTo>
                  <a:cubicBezTo>
                    <a:pt x="66" y="8"/>
                    <a:pt x="68" y="6"/>
                    <a:pt x="66" y="5"/>
                  </a:cubicBezTo>
                  <a:cubicBezTo>
                    <a:pt x="64" y="2"/>
                    <a:pt x="71" y="0"/>
                    <a:pt x="72" y="3"/>
                  </a:cubicBezTo>
                  <a:cubicBezTo>
                    <a:pt x="75" y="10"/>
                    <a:pt x="75" y="5"/>
                    <a:pt x="78" y="5"/>
                  </a:cubicBezTo>
                  <a:cubicBezTo>
                    <a:pt x="81" y="3"/>
                    <a:pt x="83" y="3"/>
                    <a:pt x="80" y="6"/>
                  </a:cubicBezTo>
                  <a:cubicBezTo>
                    <a:pt x="75" y="10"/>
                    <a:pt x="84" y="6"/>
                    <a:pt x="81" y="11"/>
                  </a:cubicBezTo>
                  <a:cubicBezTo>
                    <a:pt x="80" y="11"/>
                    <a:pt x="80" y="13"/>
                    <a:pt x="81" y="13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06" name="Freeform 8">
              <a:extLst>
                <a:ext uri="{FF2B5EF4-FFF2-40B4-BE49-F238E27FC236}">
                  <a16:creationId xmlns:a16="http://schemas.microsoft.com/office/drawing/2014/main" id="{C394D98F-D25E-7016-DB48-5E390A4F2C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6" y="1931"/>
              <a:ext cx="71" cy="99"/>
            </a:xfrm>
            <a:custGeom>
              <a:avLst/>
              <a:gdLst/>
              <a:ahLst/>
              <a:cxnLst>
                <a:cxn ang="0">
                  <a:pos x="24" y="9"/>
                </a:cxn>
                <a:cxn ang="0">
                  <a:pos x="22" y="12"/>
                </a:cxn>
                <a:cxn ang="0">
                  <a:pos x="28" y="16"/>
                </a:cxn>
                <a:cxn ang="0">
                  <a:pos x="30" y="14"/>
                </a:cxn>
                <a:cxn ang="0">
                  <a:pos x="31" y="17"/>
                </a:cxn>
                <a:cxn ang="0">
                  <a:pos x="34" y="17"/>
                </a:cxn>
                <a:cxn ang="0">
                  <a:pos x="34" y="19"/>
                </a:cxn>
                <a:cxn ang="0">
                  <a:pos x="36" y="23"/>
                </a:cxn>
                <a:cxn ang="0">
                  <a:pos x="36" y="36"/>
                </a:cxn>
                <a:cxn ang="0">
                  <a:pos x="33" y="40"/>
                </a:cxn>
                <a:cxn ang="0">
                  <a:pos x="28" y="40"/>
                </a:cxn>
                <a:cxn ang="0">
                  <a:pos x="19" y="45"/>
                </a:cxn>
                <a:cxn ang="0">
                  <a:pos x="18" y="47"/>
                </a:cxn>
                <a:cxn ang="0">
                  <a:pos x="7" y="48"/>
                </a:cxn>
                <a:cxn ang="0">
                  <a:pos x="6" y="47"/>
                </a:cxn>
                <a:cxn ang="0">
                  <a:pos x="4" y="44"/>
                </a:cxn>
                <a:cxn ang="0">
                  <a:pos x="3" y="40"/>
                </a:cxn>
                <a:cxn ang="0">
                  <a:pos x="7" y="39"/>
                </a:cxn>
                <a:cxn ang="0">
                  <a:pos x="12" y="36"/>
                </a:cxn>
                <a:cxn ang="0">
                  <a:pos x="13" y="34"/>
                </a:cxn>
                <a:cxn ang="0">
                  <a:pos x="7" y="34"/>
                </a:cxn>
                <a:cxn ang="0">
                  <a:pos x="12" y="30"/>
                </a:cxn>
                <a:cxn ang="0">
                  <a:pos x="10" y="28"/>
                </a:cxn>
                <a:cxn ang="0">
                  <a:pos x="6" y="23"/>
                </a:cxn>
                <a:cxn ang="0">
                  <a:pos x="9" y="20"/>
                </a:cxn>
                <a:cxn ang="0">
                  <a:pos x="6" y="17"/>
                </a:cxn>
                <a:cxn ang="0">
                  <a:pos x="4" y="16"/>
                </a:cxn>
                <a:cxn ang="0">
                  <a:pos x="12" y="16"/>
                </a:cxn>
                <a:cxn ang="0">
                  <a:pos x="15" y="16"/>
                </a:cxn>
                <a:cxn ang="0">
                  <a:pos x="19" y="12"/>
                </a:cxn>
                <a:cxn ang="0">
                  <a:pos x="15" y="11"/>
                </a:cxn>
                <a:cxn ang="0">
                  <a:pos x="18" y="6"/>
                </a:cxn>
                <a:cxn ang="0">
                  <a:pos x="24" y="3"/>
                </a:cxn>
                <a:cxn ang="0">
                  <a:pos x="28" y="1"/>
                </a:cxn>
                <a:cxn ang="0">
                  <a:pos x="28" y="5"/>
                </a:cxn>
                <a:cxn ang="0">
                  <a:pos x="24" y="9"/>
                </a:cxn>
              </a:cxnLst>
              <a:rect l="0" t="0" r="r" b="b"/>
              <a:pathLst>
                <a:path w="37" h="51">
                  <a:moveTo>
                    <a:pt x="24" y="9"/>
                  </a:moveTo>
                  <a:cubicBezTo>
                    <a:pt x="21" y="9"/>
                    <a:pt x="25" y="11"/>
                    <a:pt x="22" y="12"/>
                  </a:cubicBezTo>
                  <a:cubicBezTo>
                    <a:pt x="18" y="14"/>
                    <a:pt x="28" y="19"/>
                    <a:pt x="28" y="16"/>
                  </a:cubicBezTo>
                  <a:cubicBezTo>
                    <a:pt x="28" y="14"/>
                    <a:pt x="30" y="12"/>
                    <a:pt x="30" y="14"/>
                  </a:cubicBezTo>
                  <a:cubicBezTo>
                    <a:pt x="31" y="17"/>
                    <a:pt x="31" y="16"/>
                    <a:pt x="31" y="17"/>
                  </a:cubicBezTo>
                  <a:cubicBezTo>
                    <a:pt x="33" y="19"/>
                    <a:pt x="33" y="17"/>
                    <a:pt x="34" y="17"/>
                  </a:cubicBezTo>
                  <a:cubicBezTo>
                    <a:pt x="36" y="17"/>
                    <a:pt x="36" y="19"/>
                    <a:pt x="34" y="19"/>
                  </a:cubicBezTo>
                  <a:cubicBezTo>
                    <a:pt x="34" y="19"/>
                    <a:pt x="34" y="20"/>
                    <a:pt x="36" y="23"/>
                  </a:cubicBezTo>
                  <a:cubicBezTo>
                    <a:pt x="37" y="26"/>
                    <a:pt x="37" y="31"/>
                    <a:pt x="36" y="36"/>
                  </a:cubicBezTo>
                  <a:cubicBezTo>
                    <a:pt x="33" y="40"/>
                    <a:pt x="36" y="40"/>
                    <a:pt x="33" y="40"/>
                  </a:cubicBezTo>
                  <a:cubicBezTo>
                    <a:pt x="30" y="40"/>
                    <a:pt x="31" y="40"/>
                    <a:pt x="28" y="40"/>
                  </a:cubicBezTo>
                  <a:cubicBezTo>
                    <a:pt x="24" y="42"/>
                    <a:pt x="21" y="47"/>
                    <a:pt x="19" y="45"/>
                  </a:cubicBezTo>
                  <a:cubicBezTo>
                    <a:pt x="19" y="42"/>
                    <a:pt x="19" y="45"/>
                    <a:pt x="18" y="47"/>
                  </a:cubicBezTo>
                  <a:cubicBezTo>
                    <a:pt x="18" y="48"/>
                    <a:pt x="4" y="51"/>
                    <a:pt x="7" y="48"/>
                  </a:cubicBezTo>
                  <a:cubicBezTo>
                    <a:pt x="12" y="44"/>
                    <a:pt x="3" y="50"/>
                    <a:pt x="6" y="47"/>
                  </a:cubicBezTo>
                  <a:cubicBezTo>
                    <a:pt x="7" y="44"/>
                    <a:pt x="0" y="47"/>
                    <a:pt x="4" y="44"/>
                  </a:cubicBezTo>
                  <a:cubicBezTo>
                    <a:pt x="7" y="39"/>
                    <a:pt x="0" y="44"/>
                    <a:pt x="3" y="40"/>
                  </a:cubicBezTo>
                  <a:cubicBezTo>
                    <a:pt x="6" y="37"/>
                    <a:pt x="9" y="40"/>
                    <a:pt x="7" y="39"/>
                  </a:cubicBezTo>
                  <a:cubicBezTo>
                    <a:pt x="6" y="37"/>
                    <a:pt x="7" y="36"/>
                    <a:pt x="12" y="36"/>
                  </a:cubicBezTo>
                  <a:cubicBezTo>
                    <a:pt x="16" y="36"/>
                    <a:pt x="15" y="34"/>
                    <a:pt x="13" y="34"/>
                  </a:cubicBezTo>
                  <a:cubicBezTo>
                    <a:pt x="12" y="34"/>
                    <a:pt x="3" y="37"/>
                    <a:pt x="7" y="34"/>
                  </a:cubicBezTo>
                  <a:cubicBezTo>
                    <a:pt x="12" y="31"/>
                    <a:pt x="7" y="30"/>
                    <a:pt x="12" y="30"/>
                  </a:cubicBezTo>
                  <a:cubicBezTo>
                    <a:pt x="16" y="28"/>
                    <a:pt x="12" y="26"/>
                    <a:pt x="10" y="28"/>
                  </a:cubicBezTo>
                  <a:cubicBezTo>
                    <a:pt x="9" y="28"/>
                    <a:pt x="3" y="25"/>
                    <a:pt x="6" y="23"/>
                  </a:cubicBezTo>
                  <a:cubicBezTo>
                    <a:pt x="7" y="22"/>
                    <a:pt x="6" y="22"/>
                    <a:pt x="9" y="20"/>
                  </a:cubicBezTo>
                  <a:cubicBezTo>
                    <a:pt x="12" y="19"/>
                    <a:pt x="3" y="20"/>
                    <a:pt x="6" y="17"/>
                  </a:cubicBezTo>
                  <a:cubicBezTo>
                    <a:pt x="7" y="16"/>
                    <a:pt x="4" y="17"/>
                    <a:pt x="4" y="16"/>
                  </a:cubicBezTo>
                  <a:cubicBezTo>
                    <a:pt x="6" y="14"/>
                    <a:pt x="9" y="14"/>
                    <a:pt x="12" y="16"/>
                  </a:cubicBezTo>
                  <a:cubicBezTo>
                    <a:pt x="13" y="16"/>
                    <a:pt x="13" y="14"/>
                    <a:pt x="15" y="16"/>
                  </a:cubicBezTo>
                  <a:cubicBezTo>
                    <a:pt x="18" y="16"/>
                    <a:pt x="16" y="14"/>
                    <a:pt x="19" y="12"/>
                  </a:cubicBezTo>
                  <a:cubicBezTo>
                    <a:pt x="22" y="9"/>
                    <a:pt x="16" y="11"/>
                    <a:pt x="15" y="11"/>
                  </a:cubicBezTo>
                  <a:cubicBezTo>
                    <a:pt x="15" y="9"/>
                    <a:pt x="19" y="9"/>
                    <a:pt x="18" y="6"/>
                  </a:cubicBezTo>
                  <a:cubicBezTo>
                    <a:pt x="18" y="5"/>
                    <a:pt x="22" y="3"/>
                    <a:pt x="24" y="3"/>
                  </a:cubicBezTo>
                  <a:cubicBezTo>
                    <a:pt x="27" y="3"/>
                    <a:pt x="25" y="0"/>
                    <a:pt x="28" y="1"/>
                  </a:cubicBezTo>
                  <a:cubicBezTo>
                    <a:pt x="31" y="3"/>
                    <a:pt x="28" y="3"/>
                    <a:pt x="28" y="5"/>
                  </a:cubicBezTo>
                  <a:cubicBezTo>
                    <a:pt x="25" y="6"/>
                    <a:pt x="27" y="9"/>
                    <a:pt x="24" y="9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07" name="Freeform 9">
              <a:extLst>
                <a:ext uri="{FF2B5EF4-FFF2-40B4-BE49-F238E27FC236}">
                  <a16:creationId xmlns:a16="http://schemas.microsoft.com/office/drawing/2014/main" id="{21372A93-1439-323C-4330-ABC9D3B421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1" y="2009"/>
              <a:ext cx="498" cy="240"/>
            </a:xfrm>
            <a:custGeom>
              <a:avLst/>
              <a:gdLst/>
              <a:ahLst/>
              <a:cxnLst>
                <a:cxn ang="0">
                  <a:pos x="230" y="28"/>
                </a:cxn>
                <a:cxn ang="0">
                  <a:pos x="222" y="48"/>
                </a:cxn>
                <a:cxn ang="0">
                  <a:pos x="225" y="53"/>
                </a:cxn>
                <a:cxn ang="0">
                  <a:pos x="234" y="53"/>
                </a:cxn>
                <a:cxn ang="0">
                  <a:pos x="240" y="50"/>
                </a:cxn>
                <a:cxn ang="0">
                  <a:pos x="251" y="56"/>
                </a:cxn>
                <a:cxn ang="0">
                  <a:pos x="255" y="65"/>
                </a:cxn>
                <a:cxn ang="0">
                  <a:pos x="246" y="65"/>
                </a:cxn>
                <a:cxn ang="0">
                  <a:pos x="239" y="65"/>
                </a:cxn>
                <a:cxn ang="0">
                  <a:pos x="228" y="70"/>
                </a:cxn>
                <a:cxn ang="0">
                  <a:pos x="225" y="76"/>
                </a:cxn>
                <a:cxn ang="0">
                  <a:pos x="216" y="80"/>
                </a:cxn>
                <a:cxn ang="0">
                  <a:pos x="207" y="87"/>
                </a:cxn>
                <a:cxn ang="0">
                  <a:pos x="192" y="84"/>
                </a:cxn>
                <a:cxn ang="0">
                  <a:pos x="189" y="92"/>
                </a:cxn>
                <a:cxn ang="0">
                  <a:pos x="192" y="100"/>
                </a:cxn>
                <a:cxn ang="0">
                  <a:pos x="181" y="107"/>
                </a:cxn>
                <a:cxn ang="0">
                  <a:pos x="173" y="114"/>
                </a:cxn>
                <a:cxn ang="0">
                  <a:pos x="169" y="114"/>
                </a:cxn>
                <a:cxn ang="0">
                  <a:pos x="160" y="114"/>
                </a:cxn>
                <a:cxn ang="0">
                  <a:pos x="154" y="115"/>
                </a:cxn>
                <a:cxn ang="0">
                  <a:pos x="138" y="123"/>
                </a:cxn>
                <a:cxn ang="0">
                  <a:pos x="134" y="123"/>
                </a:cxn>
                <a:cxn ang="0">
                  <a:pos x="131" y="120"/>
                </a:cxn>
                <a:cxn ang="0">
                  <a:pos x="117" y="117"/>
                </a:cxn>
                <a:cxn ang="0">
                  <a:pos x="100" y="111"/>
                </a:cxn>
                <a:cxn ang="0">
                  <a:pos x="75" y="111"/>
                </a:cxn>
                <a:cxn ang="0">
                  <a:pos x="69" y="109"/>
                </a:cxn>
                <a:cxn ang="0">
                  <a:pos x="64" y="100"/>
                </a:cxn>
                <a:cxn ang="0">
                  <a:pos x="55" y="92"/>
                </a:cxn>
                <a:cxn ang="0">
                  <a:pos x="38" y="84"/>
                </a:cxn>
                <a:cxn ang="0">
                  <a:pos x="27" y="83"/>
                </a:cxn>
                <a:cxn ang="0">
                  <a:pos x="24" y="76"/>
                </a:cxn>
                <a:cxn ang="0">
                  <a:pos x="26" y="67"/>
                </a:cxn>
                <a:cxn ang="0">
                  <a:pos x="18" y="52"/>
                </a:cxn>
                <a:cxn ang="0">
                  <a:pos x="15" y="50"/>
                </a:cxn>
                <a:cxn ang="0">
                  <a:pos x="9" y="48"/>
                </a:cxn>
                <a:cxn ang="0">
                  <a:pos x="2" y="36"/>
                </a:cxn>
                <a:cxn ang="0">
                  <a:pos x="12" y="31"/>
                </a:cxn>
                <a:cxn ang="0">
                  <a:pos x="21" y="24"/>
                </a:cxn>
                <a:cxn ang="0">
                  <a:pos x="41" y="19"/>
                </a:cxn>
                <a:cxn ang="0">
                  <a:pos x="53" y="22"/>
                </a:cxn>
                <a:cxn ang="0">
                  <a:pos x="84" y="24"/>
                </a:cxn>
                <a:cxn ang="0">
                  <a:pos x="82" y="10"/>
                </a:cxn>
                <a:cxn ang="0">
                  <a:pos x="99" y="5"/>
                </a:cxn>
                <a:cxn ang="0">
                  <a:pos x="116" y="13"/>
                </a:cxn>
                <a:cxn ang="0">
                  <a:pos x="131" y="24"/>
                </a:cxn>
                <a:cxn ang="0">
                  <a:pos x="152" y="25"/>
                </a:cxn>
                <a:cxn ang="0">
                  <a:pos x="170" y="35"/>
                </a:cxn>
                <a:cxn ang="0">
                  <a:pos x="195" y="33"/>
                </a:cxn>
                <a:cxn ang="0">
                  <a:pos x="214" y="24"/>
                </a:cxn>
                <a:cxn ang="0">
                  <a:pos x="230" y="28"/>
                </a:cxn>
              </a:cxnLst>
              <a:rect l="0" t="0" r="r" b="b"/>
              <a:pathLst>
                <a:path w="257" h="124">
                  <a:moveTo>
                    <a:pt x="230" y="28"/>
                  </a:moveTo>
                  <a:cubicBezTo>
                    <a:pt x="219" y="50"/>
                    <a:pt x="225" y="45"/>
                    <a:pt x="222" y="48"/>
                  </a:cubicBezTo>
                  <a:cubicBezTo>
                    <a:pt x="219" y="50"/>
                    <a:pt x="223" y="55"/>
                    <a:pt x="225" y="53"/>
                  </a:cubicBezTo>
                  <a:cubicBezTo>
                    <a:pt x="227" y="52"/>
                    <a:pt x="231" y="52"/>
                    <a:pt x="234" y="53"/>
                  </a:cubicBezTo>
                  <a:cubicBezTo>
                    <a:pt x="237" y="56"/>
                    <a:pt x="234" y="50"/>
                    <a:pt x="240" y="50"/>
                  </a:cubicBezTo>
                  <a:cubicBezTo>
                    <a:pt x="246" y="50"/>
                    <a:pt x="248" y="53"/>
                    <a:pt x="251" y="56"/>
                  </a:cubicBezTo>
                  <a:cubicBezTo>
                    <a:pt x="254" y="59"/>
                    <a:pt x="257" y="64"/>
                    <a:pt x="255" y="65"/>
                  </a:cubicBezTo>
                  <a:cubicBezTo>
                    <a:pt x="252" y="67"/>
                    <a:pt x="248" y="64"/>
                    <a:pt x="246" y="65"/>
                  </a:cubicBezTo>
                  <a:cubicBezTo>
                    <a:pt x="245" y="67"/>
                    <a:pt x="243" y="64"/>
                    <a:pt x="239" y="65"/>
                  </a:cubicBezTo>
                  <a:cubicBezTo>
                    <a:pt x="236" y="69"/>
                    <a:pt x="231" y="67"/>
                    <a:pt x="228" y="70"/>
                  </a:cubicBezTo>
                  <a:cubicBezTo>
                    <a:pt x="225" y="75"/>
                    <a:pt x="228" y="75"/>
                    <a:pt x="225" y="76"/>
                  </a:cubicBezTo>
                  <a:cubicBezTo>
                    <a:pt x="222" y="80"/>
                    <a:pt x="219" y="81"/>
                    <a:pt x="216" y="80"/>
                  </a:cubicBezTo>
                  <a:cubicBezTo>
                    <a:pt x="211" y="80"/>
                    <a:pt x="213" y="84"/>
                    <a:pt x="207" y="87"/>
                  </a:cubicBezTo>
                  <a:cubicBezTo>
                    <a:pt x="199" y="90"/>
                    <a:pt x="196" y="83"/>
                    <a:pt x="192" y="84"/>
                  </a:cubicBezTo>
                  <a:cubicBezTo>
                    <a:pt x="189" y="84"/>
                    <a:pt x="189" y="87"/>
                    <a:pt x="189" y="92"/>
                  </a:cubicBezTo>
                  <a:cubicBezTo>
                    <a:pt x="189" y="95"/>
                    <a:pt x="195" y="98"/>
                    <a:pt x="192" y="100"/>
                  </a:cubicBezTo>
                  <a:cubicBezTo>
                    <a:pt x="187" y="103"/>
                    <a:pt x="185" y="103"/>
                    <a:pt x="181" y="107"/>
                  </a:cubicBezTo>
                  <a:cubicBezTo>
                    <a:pt x="178" y="112"/>
                    <a:pt x="175" y="111"/>
                    <a:pt x="173" y="114"/>
                  </a:cubicBezTo>
                  <a:cubicBezTo>
                    <a:pt x="172" y="115"/>
                    <a:pt x="170" y="112"/>
                    <a:pt x="169" y="114"/>
                  </a:cubicBezTo>
                  <a:cubicBezTo>
                    <a:pt x="166" y="115"/>
                    <a:pt x="166" y="114"/>
                    <a:pt x="160" y="114"/>
                  </a:cubicBezTo>
                  <a:cubicBezTo>
                    <a:pt x="155" y="114"/>
                    <a:pt x="158" y="112"/>
                    <a:pt x="154" y="115"/>
                  </a:cubicBezTo>
                  <a:cubicBezTo>
                    <a:pt x="151" y="118"/>
                    <a:pt x="151" y="115"/>
                    <a:pt x="138" y="123"/>
                  </a:cubicBezTo>
                  <a:cubicBezTo>
                    <a:pt x="137" y="124"/>
                    <a:pt x="137" y="121"/>
                    <a:pt x="134" y="123"/>
                  </a:cubicBezTo>
                  <a:cubicBezTo>
                    <a:pt x="132" y="123"/>
                    <a:pt x="135" y="118"/>
                    <a:pt x="131" y="120"/>
                  </a:cubicBezTo>
                  <a:cubicBezTo>
                    <a:pt x="126" y="123"/>
                    <a:pt x="120" y="117"/>
                    <a:pt x="117" y="117"/>
                  </a:cubicBezTo>
                  <a:cubicBezTo>
                    <a:pt x="114" y="117"/>
                    <a:pt x="111" y="111"/>
                    <a:pt x="100" y="111"/>
                  </a:cubicBezTo>
                  <a:cubicBezTo>
                    <a:pt x="90" y="112"/>
                    <a:pt x="88" y="112"/>
                    <a:pt x="75" y="111"/>
                  </a:cubicBezTo>
                  <a:cubicBezTo>
                    <a:pt x="72" y="109"/>
                    <a:pt x="69" y="112"/>
                    <a:pt x="69" y="109"/>
                  </a:cubicBezTo>
                  <a:cubicBezTo>
                    <a:pt x="67" y="104"/>
                    <a:pt x="65" y="107"/>
                    <a:pt x="64" y="100"/>
                  </a:cubicBezTo>
                  <a:cubicBezTo>
                    <a:pt x="62" y="93"/>
                    <a:pt x="64" y="100"/>
                    <a:pt x="55" y="92"/>
                  </a:cubicBezTo>
                  <a:cubicBezTo>
                    <a:pt x="47" y="84"/>
                    <a:pt x="43" y="84"/>
                    <a:pt x="38" y="84"/>
                  </a:cubicBezTo>
                  <a:cubicBezTo>
                    <a:pt x="34" y="84"/>
                    <a:pt x="31" y="83"/>
                    <a:pt x="27" y="83"/>
                  </a:cubicBezTo>
                  <a:cubicBezTo>
                    <a:pt x="23" y="83"/>
                    <a:pt x="23" y="78"/>
                    <a:pt x="24" y="76"/>
                  </a:cubicBezTo>
                  <a:cubicBezTo>
                    <a:pt x="27" y="72"/>
                    <a:pt x="24" y="73"/>
                    <a:pt x="26" y="67"/>
                  </a:cubicBezTo>
                  <a:cubicBezTo>
                    <a:pt x="27" y="61"/>
                    <a:pt x="20" y="55"/>
                    <a:pt x="18" y="52"/>
                  </a:cubicBezTo>
                  <a:cubicBezTo>
                    <a:pt x="18" y="50"/>
                    <a:pt x="17" y="53"/>
                    <a:pt x="15" y="50"/>
                  </a:cubicBezTo>
                  <a:cubicBezTo>
                    <a:pt x="14" y="47"/>
                    <a:pt x="12" y="52"/>
                    <a:pt x="9" y="48"/>
                  </a:cubicBezTo>
                  <a:cubicBezTo>
                    <a:pt x="5" y="47"/>
                    <a:pt x="0" y="41"/>
                    <a:pt x="2" y="36"/>
                  </a:cubicBezTo>
                  <a:cubicBezTo>
                    <a:pt x="6" y="30"/>
                    <a:pt x="5" y="35"/>
                    <a:pt x="12" y="31"/>
                  </a:cubicBezTo>
                  <a:cubicBezTo>
                    <a:pt x="18" y="30"/>
                    <a:pt x="12" y="28"/>
                    <a:pt x="21" y="24"/>
                  </a:cubicBezTo>
                  <a:cubicBezTo>
                    <a:pt x="31" y="19"/>
                    <a:pt x="37" y="16"/>
                    <a:pt x="41" y="19"/>
                  </a:cubicBezTo>
                  <a:cubicBezTo>
                    <a:pt x="46" y="22"/>
                    <a:pt x="52" y="16"/>
                    <a:pt x="53" y="22"/>
                  </a:cubicBezTo>
                  <a:cubicBezTo>
                    <a:pt x="55" y="27"/>
                    <a:pt x="81" y="31"/>
                    <a:pt x="84" y="24"/>
                  </a:cubicBezTo>
                  <a:cubicBezTo>
                    <a:pt x="85" y="17"/>
                    <a:pt x="76" y="17"/>
                    <a:pt x="82" y="10"/>
                  </a:cubicBezTo>
                  <a:cubicBezTo>
                    <a:pt x="88" y="0"/>
                    <a:pt x="85" y="0"/>
                    <a:pt x="99" y="5"/>
                  </a:cubicBezTo>
                  <a:cubicBezTo>
                    <a:pt x="111" y="11"/>
                    <a:pt x="116" y="5"/>
                    <a:pt x="116" y="13"/>
                  </a:cubicBezTo>
                  <a:cubicBezTo>
                    <a:pt x="116" y="21"/>
                    <a:pt x="123" y="27"/>
                    <a:pt x="131" y="24"/>
                  </a:cubicBezTo>
                  <a:cubicBezTo>
                    <a:pt x="140" y="21"/>
                    <a:pt x="141" y="21"/>
                    <a:pt x="152" y="25"/>
                  </a:cubicBezTo>
                  <a:cubicBezTo>
                    <a:pt x="163" y="28"/>
                    <a:pt x="157" y="31"/>
                    <a:pt x="170" y="35"/>
                  </a:cubicBezTo>
                  <a:cubicBezTo>
                    <a:pt x="190" y="39"/>
                    <a:pt x="182" y="31"/>
                    <a:pt x="195" y="33"/>
                  </a:cubicBezTo>
                  <a:cubicBezTo>
                    <a:pt x="207" y="33"/>
                    <a:pt x="204" y="17"/>
                    <a:pt x="214" y="24"/>
                  </a:cubicBezTo>
                  <a:cubicBezTo>
                    <a:pt x="223" y="30"/>
                    <a:pt x="223" y="24"/>
                    <a:pt x="230" y="28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08" name="Freeform 10">
              <a:extLst>
                <a:ext uri="{FF2B5EF4-FFF2-40B4-BE49-F238E27FC236}">
                  <a16:creationId xmlns:a16="http://schemas.microsoft.com/office/drawing/2014/main" id="{6A42B78E-1917-D165-03ED-0B28C532A5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9" y="1976"/>
              <a:ext cx="951" cy="711"/>
            </a:xfrm>
            <a:custGeom>
              <a:avLst/>
              <a:gdLst/>
              <a:ahLst/>
              <a:cxnLst>
                <a:cxn ang="0">
                  <a:pos x="441" y="136"/>
                </a:cxn>
                <a:cxn ang="0">
                  <a:pos x="427" y="142"/>
                </a:cxn>
                <a:cxn ang="0">
                  <a:pos x="414" y="150"/>
                </a:cxn>
                <a:cxn ang="0">
                  <a:pos x="398" y="160"/>
                </a:cxn>
                <a:cxn ang="0">
                  <a:pos x="383" y="171"/>
                </a:cxn>
                <a:cxn ang="0">
                  <a:pos x="382" y="160"/>
                </a:cxn>
                <a:cxn ang="0">
                  <a:pos x="376" y="151"/>
                </a:cxn>
                <a:cxn ang="0">
                  <a:pos x="351" y="168"/>
                </a:cxn>
                <a:cxn ang="0">
                  <a:pos x="365" y="190"/>
                </a:cxn>
                <a:cxn ang="0">
                  <a:pos x="383" y="187"/>
                </a:cxn>
                <a:cxn ang="0">
                  <a:pos x="385" y="193"/>
                </a:cxn>
                <a:cxn ang="0">
                  <a:pos x="371" y="204"/>
                </a:cxn>
                <a:cxn ang="0">
                  <a:pos x="379" y="240"/>
                </a:cxn>
                <a:cxn ang="0">
                  <a:pos x="371" y="246"/>
                </a:cxn>
                <a:cxn ang="0">
                  <a:pos x="383" y="257"/>
                </a:cxn>
                <a:cxn ang="0">
                  <a:pos x="386" y="268"/>
                </a:cxn>
                <a:cxn ang="0">
                  <a:pos x="380" y="285"/>
                </a:cxn>
                <a:cxn ang="0">
                  <a:pos x="368" y="300"/>
                </a:cxn>
                <a:cxn ang="0">
                  <a:pos x="365" y="313"/>
                </a:cxn>
                <a:cxn ang="0">
                  <a:pos x="357" y="322"/>
                </a:cxn>
                <a:cxn ang="0">
                  <a:pos x="345" y="333"/>
                </a:cxn>
                <a:cxn ang="0">
                  <a:pos x="335" y="342"/>
                </a:cxn>
                <a:cxn ang="0">
                  <a:pos x="325" y="345"/>
                </a:cxn>
                <a:cxn ang="0">
                  <a:pos x="316" y="347"/>
                </a:cxn>
                <a:cxn ang="0">
                  <a:pos x="303" y="353"/>
                </a:cxn>
                <a:cxn ang="0">
                  <a:pos x="290" y="364"/>
                </a:cxn>
                <a:cxn ang="0">
                  <a:pos x="287" y="353"/>
                </a:cxn>
                <a:cxn ang="0">
                  <a:pos x="277" y="353"/>
                </a:cxn>
                <a:cxn ang="0">
                  <a:pos x="265" y="342"/>
                </a:cxn>
                <a:cxn ang="0">
                  <a:pos x="245" y="341"/>
                </a:cxn>
                <a:cxn ang="0">
                  <a:pos x="233" y="341"/>
                </a:cxn>
                <a:cxn ang="0">
                  <a:pos x="220" y="353"/>
                </a:cxn>
                <a:cxn ang="0">
                  <a:pos x="205" y="345"/>
                </a:cxn>
                <a:cxn ang="0">
                  <a:pos x="195" y="328"/>
                </a:cxn>
                <a:cxn ang="0">
                  <a:pos x="201" y="310"/>
                </a:cxn>
                <a:cxn ang="0">
                  <a:pos x="190" y="285"/>
                </a:cxn>
                <a:cxn ang="0">
                  <a:pos x="176" y="274"/>
                </a:cxn>
                <a:cxn ang="0">
                  <a:pos x="144" y="289"/>
                </a:cxn>
                <a:cxn ang="0">
                  <a:pos x="126" y="289"/>
                </a:cxn>
                <a:cxn ang="0">
                  <a:pos x="105" y="286"/>
                </a:cxn>
                <a:cxn ang="0">
                  <a:pos x="93" y="280"/>
                </a:cxn>
                <a:cxn ang="0">
                  <a:pos x="67" y="261"/>
                </a:cxn>
                <a:cxn ang="0">
                  <a:pos x="41" y="241"/>
                </a:cxn>
                <a:cxn ang="0">
                  <a:pos x="47" y="223"/>
                </a:cxn>
                <a:cxn ang="0">
                  <a:pos x="45" y="202"/>
                </a:cxn>
                <a:cxn ang="0">
                  <a:pos x="21" y="196"/>
                </a:cxn>
                <a:cxn ang="0">
                  <a:pos x="12" y="179"/>
                </a:cxn>
                <a:cxn ang="0">
                  <a:pos x="7" y="157"/>
                </a:cxn>
                <a:cxn ang="0">
                  <a:pos x="39" y="143"/>
                </a:cxn>
                <a:cxn ang="0">
                  <a:pos x="56" y="106"/>
                </a:cxn>
                <a:cxn ang="0">
                  <a:pos x="76" y="78"/>
                </a:cxn>
                <a:cxn ang="0">
                  <a:pos x="111" y="55"/>
                </a:cxn>
                <a:cxn ang="0">
                  <a:pos x="140" y="84"/>
                </a:cxn>
                <a:cxn ang="0">
                  <a:pos x="178" y="117"/>
                </a:cxn>
                <a:cxn ang="0">
                  <a:pos x="245" y="137"/>
                </a:cxn>
                <a:cxn ang="0">
                  <a:pos x="283" y="131"/>
                </a:cxn>
                <a:cxn ang="0">
                  <a:pos x="306" y="101"/>
                </a:cxn>
                <a:cxn ang="0">
                  <a:pos x="353" y="83"/>
                </a:cxn>
                <a:cxn ang="0">
                  <a:pos x="348" y="70"/>
                </a:cxn>
                <a:cxn ang="0">
                  <a:pos x="373" y="24"/>
                </a:cxn>
                <a:cxn ang="0">
                  <a:pos x="441" y="50"/>
                </a:cxn>
                <a:cxn ang="0">
                  <a:pos x="481" y="64"/>
                </a:cxn>
                <a:cxn ang="0">
                  <a:pos x="458" y="123"/>
                </a:cxn>
              </a:cxnLst>
              <a:rect l="0" t="0" r="r" b="b"/>
              <a:pathLst>
                <a:path w="490" h="367">
                  <a:moveTo>
                    <a:pt x="453" y="131"/>
                  </a:moveTo>
                  <a:cubicBezTo>
                    <a:pt x="453" y="128"/>
                    <a:pt x="453" y="131"/>
                    <a:pt x="452" y="129"/>
                  </a:cubicBezTo>
                  <a:cubicBezTo>
                    <a:pt x="450" y="128"/>
                    <a:pt x="452" y="126"/>
                    <a:pt x="449" y="125"/>
                  </a:cubicBezTo>
                  <a:cubicBezTo>
                    <a:pt x="446" y="125"/>
                    <a:pt x="449" y="132"/>
                    <a:pt x="446" y="131"/>
                  </a:cubicBezTo>
                  <a:cubicBezTo>
                    <a:pt x="443" y="131"/>
                    <a:pt x="444" y="134"/>
                    <a:pt x="441" y="136"/>
                  </a:cubicBezTo>
                  <a:cubicBezTo>
                    <a:pt x="440" y="137"/>
                    <a:pt x="441" y="136"/>
                    <a:pt x="438" y="136"/>
                  </a:cubicBezTo>
                  <a:cubicBezTo>
                    <a:pt x="436" y="137"/>
                    <a:pt x="433" y="134"/>
                    <a:pt x="433" y="137"/>
                  </a:cubicBezTo>
                  <a:cubicBezTo>
                    <a:pt x="433" y="140"/>
                    <a:pt x="436" y="140"/>
                    <a:pt x="435" y="142"/>
                  </a:cubicBezTo>
                  <a:cubicBezTo>
                    <a:pt x="433" y="143"/>
                    <a:pt x="433" y="142"/>
                    <a:pt x="432" y="142"/>
                  </a:cubicBezTo>
                  <a:cubicBezTo>
                    <a:pt x="430" y="143"/>
                    <a:pt x="429" y="142"/>
                    <a:pt x="427" y="142"/>
                  </a:cubicBezTo>
                  <a:cubicBezTo>
                    <a:pt x="426" y="142"/>
                    <a:pt x="426" y="137"/>
                    <a:pt x="424" y="139"/>
                  </a:cubicBezTo>
                  <a:cubicBezTo>
                    <a:pt x="423" y="140"/>
                    <a:pt x="424" y="139"/>
                    <a:pt x="423" y="140"/>
                  </a:cubicBezTo>
                  <a:cubicBezTo>
                    <a:pt x="421" y="142"/>
                    <a:pt x="423" y="142"/>
                    <a:pt x="421" y="143"/>
                  </a:cubicBezTo>
                  <a:cubicBezTo>
                    <a:pt x="420" y="145"/>
                    <a:pt x="418" y="148"/>
                    <a:pt x="417" y="148"/>
                  </a:cubicBezTo>
                  <a:cubicBezTo>
                    <a:pt x="414" y="148"/>
                    <a:pt x="415" y="150"/>
                    <a:pt x="414" y="150"/>
                  </a:cubicBezTo>
                  <a:cubicBezTo>
                    <a:pt x="412" y="150"/>
                    <a:pt x="414" y="151"/>
                    <a:pt x="412" y="151"/>
                  </a:cubicBezTo>
                  <a:cubicBezTo>
                    <a:pt x="409" y="153"/>
                    <a:pt x="411" y="153"/>
                    <a:pt x="409" y="153"/>
                  </a:cubicBezTo>
                  <a:cubicBezTo>
                    <a:pt x="408" y="153"/>
                    <a:pt x="406" y="156"/>
                    <a:pt x="405" y="157"/>
                  </a:cubicBezTo>
                  <a:cubicBezTo>
                    <a:pt x="405" y="159"/>
                    <a:pt x="405" y="159"/>
                    <a:pt x="405" y="159"/>
                  </a:cubicBezTo>
                  <a:cubicBezTo>
                    <a:pt x="401" y="162"/>
                    <a:pt x="400" y="159"/>
                    <a:pt x="398" y="160"/>
                  </a:cubicBezTo>
                  <a:cubicBezTo>
                    <a:pt x="397" y="162"/>
                    <a:pt x="397" y="159"/>
                    <a:pt x="395" y="162"/>
                  </a:cubicBezTo>
                  <a:cubicBezTo>
                    <a:pt x="395" y="164"/>
                    <a:pt x="392" y="162"/>
                    <a:pt x="391" y="164"/>
                  </a:cubicBezTo>
                  <a:cubicBezTo>
                    <a:pt x="389" y="165"/>
                    <a:pt x="388" y="165"/>
                    <a:pt x="386" y="168"/>
                  </a:cubicBezTo>
                  <a:cubicBezTo>
                    <a:pt x="386" y="171"/>
                    <a:pt x="383" y="170"/>
                    <a:pt x="383" y="170"/>
                  </a:cubicBezTo>
                  <a:cubicBezTo>
                    <a:pt x="383" y="170"/>
                    <a:pt x="385" y="171"/>
                    <a:pt x="383" y="171"/>
                  </a:cubicBezTo>
                  <a:cubicBezTo>
                    <a:pt x="380" y="171"/>
                    <a:pt x="379" y="174"/>
                    <a:pt x="379" y="171"/>
                  </a:cubicBezTo>
                  <a:cubicBezTo>
                    <a:pt x="379" y="168"/>
                    <a:pt x="379" y="171"/>
                    <a:pt x="380" y="170"/>
                  </a:cubicBezTo>
                  <a:cubicBezTo>
                    <a:pt x="382" y="167"/>
                    <a:pt x="382" y="170"/>
                    <a:pt x="383" y="168"/>
                  </a:cubicBezTo>
                  <a:cubicBezTo>
                    <a:pt x="383" y="165"/>
                    <a:pt x="380" y="164"/>
                    <a:pt x="380" y="164"/>
                  </a:cubicBezTo>
                  <a:cubicBezTo>
                    <a:pt x="379" y="164"/>
                    <a:pt x="382" y="162"/>
                    <a:pt x="382" y="160"/>
                  </a:cubicBezTo>
                  <a:cubicBezTo>
                    <a:pt x="380" y="160"/>
                    <a:pt x="383" y="160"/>
                    <a:pt x="386" y="156"/>
                  </a:cubicBezTo>
                  <a:cubicBezTo>
                    <a:pt x="388" y="153"/>
                    <a:pt x="388" y="153"/>
                    <a:pt x="386" y="151"/>
                  </a:cubicBezTo>
                  <a:cubicBezTo>
                    <a:pt x="383" y="148"/>
                    <a:pt x="385" y="148"/>
                    <a:pt x="383" y="148"/>
                  </a:cubicBezTo>
                  <a:cubicBezTo>
                    <a:pt x="382" y="150"/>
                    <a:pt x="380" y="146"/>
                    <a:pt x="379" y="148"/>
                  </a:cubicBezTo>
                  <a:cubicBezTo>
                    <a:pt x="376" y="150"/>
                    <a:pt x="379" y="150"/>
                    <a:pt x="376" y="151"/>
                  </a:cubicBezTo>
                  <a:cubicBezTo>
                    <a:pt x="374" y="154"/>
                    <a:pt x="376" y="156"/>
                    <a:pt x="373" y="156"/>
                  </a:cubicBezTo>
                  <a:cubicBezTo>
                    <a:pt x="371" y="157"/>
                    <a:pt x="363" y="160"/>
                    <a:pt x="363" y="164"/>
                  </a:cubicBezTo>
                  <a:cubicBezTo>
                    <a:pt x="363" y="167"/>
                    <a:pt x="362" y="168"/>
                    <a:pt x="359" y="168"/>
                  </a:cubicBezTo>
                  <a:cubicBezTo>
                    <a:pt x="357" y="167"/>
                    <a:pt x="357" y="171"/>
                    <a:pt x="356" y="168"/>
                  </a:cubicBezTo>
                  <a:cubicBezTo>
                    <a:pt x="354" y="167"/>
                    <a:pt x="351" y="167"/>
                    <a:pt x="351" y="168"/>
                  </a:cubicBezTo>
                  <a:cubicBezTo>
                    <a:pt x="351" y="170"/>
                    <a:pt x="350" y="171"/>
                    <a:pt x="351" y="174"/>
                  </a:cubicBezTo>
                  <a:cubicBezTo>
                    <a:pt x="351" y="178"/>
                    <a:pt x="353" y="178"/>
                    <a:pt x="354" y="178"/>
                  </a:cubicBezTo>
                  <a:cubicBezTo>
                    <a:pt x="354" y="179"/>
                    <a:pt x="357" y="179"/>
                    <a:pt x="359" y="179"/>
                  </a:cubicBezTo>
                  <a:cubicBezTo>
                    <a:pt x="360" y="178"/>
                    <a:pt x="363" y="182"/>
                    <a:pt x="362" y="184"/>
                  </a:cubicBezTo>
                  <a:cubicBezTo>
                    <a:pt x="360" y="185"/>
                    <a:pt x="362" y="190"/>
                    <a:pt x="365" y="190"/>
                  </a:cubicBezTo>
                  <a:cubicBezTo>
                    <a:pt x="370" y="190"/>
                    <a:pt x="370" y="190"/>
                    <a:pt x="370" y="188"/>
                  </a:cubicBezTo>
                  <a:cubicBezTo>
                    <a:pt x="368" y="187"/>
                    <a:pt x="371" y="187"/>
                    <a:pt x="373" y="185"/>
                  </a:cubicBezTo>
                  <a:cubicBezTo>
                    <a:pt x="373" y="182"/>
                    <a:pt x="377" y="182"/>
                    <a:pt x="379" y="184"/>
                  </a:cubicBezTo>
                  <a:cubicBezTo>
                    <a:pt x="379" y="184"/>
                    <a:pt x="379" y="185"/>
                    <a:pt x="380" y="185"/>
                  </a:cubicBezTo>
                  <a:cubicBezTo>
                    <a:pt x="382" y="184"/>
                    <a:pt x="380" y="185"/>
                    <a:pt x="383" y="187"/>
                  </a:cubicBezTo>
                  <a:cubicBezTo>
                    <a:pt x="388" y="187"/>
                    <a:pt x="385" y="184"/>
                    <a:pt x="388" y="185"/>
                  </a:cubicBezTo>
                  <a:cubicBezTo>
                    <a:pt x="388" y="187"/>
                    <a:pt x="392" y="187"/>
                    <a:pt x="391" y="188"/>
                  </a:cubicBezTo>
                  <a:cubicBezTo>
                    <a:pt x="388" y="192"/>
                    <a:pt x="392" y="192"/>
                    <a:pt x="389" y="193"/>
                  </a:cubicBezTo>
                  <a:cubicBezTo>
                    <a:pt x="386" y="195"/>
                    <a:pt x="388" y="192"/>
                    <a:pt x="386" y="192"/>
                  </a:cubicBezTo>
                  <a:cubicBezTo>
                    <a:pt x="385" y="193"/>
                    <a:pt x="386" y="190"/>
                    <a:pt x="385" y="193"/>
                  </a:cubicBezTo>
                  <a:cubicBezTo>
                    <a:pt x="382" y="195"/>
                    <a:pt x="382" y="193"/>
                    <a:pt x="380" y="195"/>
                  </a:cubicBezTo>
                  <a:cubicBezTo>
                    <a:pt x="377" y="196"/>
                    <a:pt x="377" y="198"/>
                    <a:pt x="377" y="198"/>
                  </a:cubicBezTo>
                  <a:cubicBezTo>
                    <a:pt x="376" y="198"/>
                    <a:pt x="376" y="201"/>
                    <a:pt x="374" y="201"/>
                  </a:cubicBezTo>
                  <a:cubicBezTo>
                    <a:pt x="371" y="202"/>
                    <a:pt x="373" y="199"/>
                    <a:pt x="371" y="199"/>
                  </a:cubicBezTo>
                  <a:cubicBezTo>
                    <a:pt x="370" y="201"/>
                    <a:pt x="373" y="202"/>
                    <a:pt x="371" y="204"/>
                  </a:cubicBezTo>
                  <a:cubicBezTo>
                    <a:pt x="370" y="204"/>
                    <a:pt x="371" y="206"/>
                    <a:pt x="368" y="206"/>
                  </a:cubicBezTo>
                  <a:cubicBezTo>
                    <a:pt x="366" y="207"/>
                    <a:pt x="360" y="216"/>
                    <a:pt x="363" y="215"/>
                  </a:cubicBezTo>
                  <a:cubicBezTo>
                    <a:pt x="368" y="215"/>
                    <a:pt x="365" y="218"/>
                    <a:pt x="370" y="220"/>
                  </a:cubicBezTo>
                  <a:cubicBezTo>
                    <a:pt x="374" y="221"/>
                    <a:pt x="373" y="227"/>
                    <a:pt x="376" y="232"/>
                  </a:cubicBezTo>
                  <a:cubicBezTo>
                    <a:pt x="379" y="237"/>
                    <a:pt x="376" y="237"/>
                    <a:pt x="379" y="240"/>
                  </a:cubicBezTo>
                  <a:cubicBezTo>
                    <a:pt x="382" y="241"/>
                    <a:pt x="380" y="241"/>
                    <a:pt x="382" y="244"/>
                  </a:cubicBezTo>
                  <a:cubicBezTo>
                    <a:pt x="385" y="246"/>
                    <a:pt x="386" y="249"/>
                    <a:pt x="383" y="247"/>
                  </a:cubicBezTo>
                  <a:cubicBezTo>
                    <a:pt x="379" y="246"/>
                    <a:pt x="379" y="247"/>
                    <a:pt x="377" y="246"/>
                  </a:cubicBezTo>
                  <a:cubicBezTo>
                    <a:pt x="376" y="246"/>
                    <a:pt x="377" y="244"/>
                    <a:pt x="376" y="244"/>
                  </a:cubicBezTo>
                  <a:cubicBezTo>
                    <a:pt x="374" y="243"/>
                    <a:pt x="373" y="246"/>
                    <a:pt x="371" y="246"/>
                  </a:cubicBezTo>
                  <a:cubicBezTo>
                    <a:pt x="370" y="244"/>
                    <a:pt x="368" y="240"/>
                    <a:pt x="368" y="241"/>
                  </a:cubicBezTo>
                  <a:cubicBezTo>
                    <a:pt x="366" y="243"/>
                    <a:pt x="371" y="247"/>
                    <a:pt x="374" y="244"/>
                  </a:cubicBezTo>
                  <a:cubicBezTo>
                    <a:pt x="374" y="244"/>
                    <a:pt x="377" y="246"/>
                    <a:pt x="376" y="246"/>
                  </a:cubicBezTo>
                  <a:cubicBezTo>
                    <a:pt x="376" y="247"/>
                    <a:pt x="377" y="247"/>
                    <a:pt x="380" y="251"/>
                  </a:cubicBezTo>
                  <a:cubicBezTo>
                    <a:pt x="383" y="254"/>
                    <a:pt x="386" y="257"/>
                    <a:pt x="383" y="257"/>
                  </a:cubicBezTo>
                  <a:cubicBezTo>
                    <a:pt x="382" y="257"/>
                    <a:pt x="377" y="260"/>
                    <a:pt x="377" y="261"/>
                  </a:cubicBezTo>
                  <a:cubicBezTo>
                    <a:pt x="377" y="263"/>
                    <a:pt x="374" y="260"/>
                    <a:pt x="373" y="263"/>
                  </a:cubicBezTo>
                  <a:cubicBezTo>
                    <a:pt x="373" y="265"/>
                    <a:pt x="374" y="261"/>
                    <a:pt x="374" y="263"/>
                  </a:cubicBezTo>
                  <a:cubicBezTo>
                    <a:pt x="376" y="268"/>
                    <a:pt x="379" y="260"/>
                    <a:pt x="382" y="265"/>
                  </a:cubicBezTo>
                  <a:cubicBezTo>
                    <a:pt x="385" y="268"/>
                    <a:pt x="388" y="266"/>
                    <a:pt x="386" y="268"/>
                  </a:cubicBezTo>
                  <a:cubicBezTo>
                    <a:pt x="382" y="271"/>
                    <a:pt x="385" y="268"/>
                    <a:pt x="385" y="272"/>
                  </a:cubicBezTo>
                  <a:cubicBezTo>
                    <a:pt x="386" y="277"/>
                    <a:pt x="380" y="274"/>
                    <a:pt x="383" y="275"/>
                  </a:cubicBezTo>
                  <a:cubicBezTo>
                    <a:pt x="385" y="277"/>
                    <a:pt x="382" y="277"/>
                    <a:pt x="383" y="279"/>
                  </a:cubicBezTo>
                  <a:cubicBezTo>
                    <a:pt x="383" y="280"/>
                    <a:pt x="380" y="279"/>
                    <a:pt x="382" y="282"/>
                  </a:cubicBezTo>
                  <a:cubicBezTo>
                    <a:pt x="383" y="285"/>
                    <a:pt x="382" y="283"/>
                    <a:pt x="380" y="285"/>
                  </a:cubicBezTo>
                  <a:cubicBezTo>
                    <a:pt x="380" y="286"/>
                    <a:pt x="380" y="280"/>
                    <a:pt x="379" y="285"/>
                  </a:cubicBezTo>
                  <a:cubicBezTo>
                    <a:pt x="377" y="289"/>
                    <a:pt x="374" y="289"/>
                    <a:pt x="374" y="291"/>
                  </a:cubicBezTo>
                  <a:cubicBezTo>
                    <a:pt x="376" y="293"/>
                    <a:pt x="373" y="297"/>
                    <a:pt x="371" y="299"/>
                  </a:cubicBezTo>
                  <a:cubicBezTo>
                    <a:pt x="370" y="299"/>
                    <a:pt x="373" y="300"/>
                    <a:pt x="370" y="302"/>
                  </a:cubicBezTo>
                  <a:cubicBezTo>
                    <a:pt x="368" y="302"/>
                    <a:pt x="370" y="299"/>
                    <a:pt x="368" y="300"/>
                  </a:cubicBezTo>
                  <a:cubicBezTo>
                    <a:pt x="365" y="300"/>
                    <a:pt x="368" y="300"/>
                    <a:pt x="368" y="302"/>
                  </a:cubicBezTo>
                  <a:cubicBezTo>
                    <a:pt x="370" y="305"/>
                    <a:pt x="371" y="303"/>
                    <a:pt x="368" y="303"/>
                  </a:cubicBezTo>
                  <a:cubicBezTo>
                    <a:pt x="366" y="305"/>
                    <a:pt x="365" y="308"/>
                    <a:pt x="366" y="307"/>
                  </a:cubicBezTo>
                  <a:cubicBezTo>
                    <a:pt x="370" y="307"/>
                    <a:pt x="365" y="310"/>
                    <a:pt x="366" y="313"/>
                  </a:cubicBezTo>
                  <a:cubicBezTo>
                    <a:pt x="368" y="314"/>
                    <a:pt x="366" y="316"/>
                    <a:pt x="365" y="313"/>
                  </a:cubicBezTo>
                  <a:cubicBezTo>
                    <a:pt x="363" y="311"/>
                    <a:pt x="362" y="313"/>
                    <a:pt x="363" y="314"/>
                  </a:cubicBezTo>
                  <a:cubicBezTo>
                    <a:pt x="363" y="314"/>
                    <a:pt x="366" y="314"/>
                    <a:pt x="363" y="316"/>
                  </a:cubicBezTo>
                  <a:cubicBezTo>
                    <a:pt x="362" y="317"/>
                    <a:pt x="362" y="314"/>
                    <a:pt x="360" y="316"/>
                  </a:cubicBezTo>
                  <a:cubicBezTo>
                    <a:pt x="360" y="317"/>
                    <a:pt x="363" y="317"/>
                    <a:pt x="362" y="319"/>
                  </a:cubicBezTo>
                  <a:cubicBezTo>
                    <a:pt x="359" y="320"/>
                    <a:pt x="359" y="324"/>
                    <a:pt x="357" y="322"/>
                  </a:cubicBezTo>
                  <a:cubicBezTo>
                    <a:pt x="356" y="320"/>
                    <a:pt x="356" y="324"/>
                    <a:pt x="356" y="322"/>
                  </a:cubicBezTo>
                  <a:cubicBezTo>
                    <a:pt x="354" y="320"/>
                    <a:pt x="354" y="324"/>
                    <a:pt x="354" y="324"/>
                  </a:cubicBezTo>
                  <a:cubicBezTo>
                    <a:pt x="356" y="325"/>
                    <a:pt x="353" y="328"/>
                    <a:pt x="351" y="330"/>
                  </a:cubicBezTo>
                  <a:cubicBezTo>
                    <a:pt x="350" y="331"/>
                    <a:pt x="351" y="328"/>
                    <a:pt x="348" y="330"/>
                  </a:cubicBezTo>
                  <a:cubicBezTo>
                    <a:pt x="347" y="333"/>
                    <a:pt x="347" y="330"/>
                    <a:pt x="345" y="333"/>
                  </a:cubicBezTo>
                  <a:cubicBezTo>
                    <a:pt x="344" y="335"/>
                    <a:pt x="342" y="335"/>
                    <a:pt x="344" y="335"/>
                  </a:cubicBezTo>
                  <a:cubicBezTo>
                    <a:pt x="345" y="336"/>
                    <a:pt x="342" y="336"/>
                    <a:pt x="342" y="338"/>
                  </a:cubicBezTo>
                  <a:cubicBezTo>
                    <a:pt x="342" y="339"/>
                    <a:pt x="341" y="339"/>
                    <a:pt x="338" y="341"/>
                  </a:cubicBezTo>
                  <a:cubicBezTo>
                    <a:pt x="336" y="342"/>
                    <a:pt x="336" y="339"/>
                    <a:pt x="335" y="339"/>
                  </a:cubicBezTo>
                  <a:cubicBezTo>
                    <a:pt x="335" y="339"/>
                    <a:pt x="336" y="342"/>
                    <a:pt x="335" y="342"/>
                  </a:cubicBezTo>
                  <a:cubicBezTo>
                    <a:pt x="333" y="341"/>
                    <a:pt x="331" y="339"/>
                    <a:pt x="330" y="342"/>
                  </a:cubicBezTo>
                  <a:cubicBezTo>
                    <a:pt x="328" y="344"/>
                    <a:pt x="328" y="339"/>
                    <a:pt x="327" y="341"/>
                  </a:cubicBezTo>
                  <a:cubicBezTo>
                    <a:pt x="325" y="341"/>
                    <a:pt x="328" y="342"/>
                    <a:pt x="327" y="344"/>
                  </a:cubicBezTo>
                  <a:cubicBezTo>
                    <a:pt x="325" y="344"/>
                    <a:pt x="325" y="341"/>
                    <a:pt x="325" y="342"/>
                  </a:cubicBezTo>
                  <a:cubicBezTo>
                    <a:pt x="324" y="344"/>
                    <a:pt x="325" y="344"/>
                    <a:pt x="325" y="345"/>
                  </a:cubicBezTo>
                  <a:cubicBezTo>
                    <a:pt x="324" y="345"/>
                    <a:pt x="324" y="345"/>
                    <a:pt x="322" y="345"/>
                  </a:cubicBezTo>
                  <a:cubicBezTo>
                    <a:pt x="321" y="344"/>
                    <a:pt x="322" y="344"/>
                    <a:pt x="321" y="342"/>
                  </a:cubicBezTo>
                  <a:cubicBezTo>
                    <a:pt x="319" y="341"/>
                    <a:pt x="319" y="338"/>
                    <a:pt x="318" y="339"/>
                  </a:cubicBezTo>
                  <a:cubicBezTo>
                    <a:pt x="318" y="339"/>
                    <a:pt x="319" y="344"/>
                    <a:pt x="319" y="345"/>
                  </a:cubicBezTo>
                  <a:cubicBezTo>
                    <a:pt x="318" y="348"/>
                    <a:pt x="318" y="345"/>
                    <a:pt x="316" y="347"/>
                  </a:cubicBezTo>
                  <a:cubicBezTo>
                    <a:pt x="316" y="348"/>
                    <a:pt x="315" y="345"/>
                    <a:pt x="315" y="348"/>
                  </a:cubicBezTo>
                  <a:cubicBezTo>
                    <a:pt x="315" y="352"/>
                    <a:pt x="313" y="347"/>
                    <a:pt x="312" y="350"/>
                  </a:cubicBezTo>
                  <a:cubicBezTo>
                    <a:pt x="310" y="352"/>
                    <a:pt x="310" y="348"/>
                    <a:pt x="309" y="350"/>
                  </a:cubicBezTo>
                  <a:cubicBezTo>
                    <a:pt x="307" y="353"/>
                    <a:pt x="309" y="352"/>
                    <a:pt x="307" y="350"/>
                  </a:cubicBezTo>
                  <a:cubicBezTo>
                    <a:pt x="304" y="350"/>
                    <a:pt x="307" y="352"/>
                    <a:pt x="303" y="353"/>
                  </a:cubicBezTo>
                  <a:cubicBezTo>
                    <a:pt x="298" y="355"/>
                    <a:pt x="300" y="353"/>
                    <a:pt x="296" y="355"/>
                  </a:cubicBezTo>
                  <a:cubicBezTo>
                    <a:pt x="293" y="356"/>
                    <a:pt x="292" y="358"/>
                    <a:pt x="292" y="359"/>
                  </a:cubicBezTo>
                  <a:cubicBezTo>
                    <a:pt x="292" y="361"/>
                    <a:pt x="293" y="358"/>
                    <a:pt x="293" y="361"/>
                  </a:cubicBezTo>
                  <a:cubicBezTo>
                    <a:pt x="293" y="364"/>
                    <a:pt x="296" y="364"/>
                    <a:pt x="292" y="366"/>
                  </a:cubicBezTo>
                  <a:cubicBezTo>
                    <a:pt x="289" y="367"/>
                    <a:pt x="290" y="366"/>
                    <a:pt x="290" y="364"/>
                  </a:cubicBezTo>
                  <a:cubicBezTo>
                    <a:pt x="289" y="363"/>
                    <a:pt x="287" y="363"/>
                    <a:pt x="289" y="361"/>
                  </a:cubicBezTo>
                  <a:cubicBezTo>
                    <a:pt x="289" y="359"/>
                    <a:pt x="287" y="361"/>
                    <a:pt x="287" y="358"/>
                  </a:cubicBezTo>
                  <a:cubicBezTo>
                    <a:pt x="289" y="355"/>
                    <a:pt x="290" y="355"/>
                    <a:pt x="289" y="353"/>
                  </a:cubicBezTo>
                  <a:cubicBezTo>
                    <a:pt x="289" y="353"/>
                    <a:pt x="289" y="355"/>
                    <a:pt x="287" y="353"/>
                  </a:cubicBezTo>
                  <a:cubicBezTo>
                    <a:pt x="286" y="350"/>
                    <a:pt x="286" y="352"/>
                    <a:pt x="287" y="353"/>
                  </a:cubicBezTo>
                  <a:cubicBezTo>
                    <a:pt x="287" y="355"/>
                    <a:pt x="286" y="353"/>
                    <a:pt x="284" y="355"/>
                  </a:cubicBezTo>
                  <a:cubicBezTo>
                    <a:pt x="281" y="355"/>
                    <a:pt x="286" y="352"/>
                    <a:pt x="283" y="352"/>
                  </a:cubicBezTo>
                  <a:cubicBezTo>
                    <a:pt x="280" y="352"/>
                    <a:pt x="280" y="348"/>
                    <a:pt x="278" y="350"/>
                  </a:cubicBezTo>
                  <a:cubicBezTo>
                    <a:pt x="278" y="352"/>
                    <a:pt x="280" y="352"/>
                    <a:pt x="278" y="353"/>
                  </a:cubicBezTo>
                  <a:cubicBezTo>
                    <a:pt x="278" y="353"/>
                    <a:pt x="277" y="350"/>
                    <a:pt x="277" y="353"/>
                  </a:cubicBezTo>
                  <a:cubicBezTo>
                    <a:pt x="277" y="355"/>
                    <a:pt x="275" y="353"/>
                    <a:pt x="275" y="353"/>
                  </a:cubicBezTo>
                  <a:cubicBezTo>
                    <a:pt x="272" y="352"/>
                    <a:pt x="271" y="353"/>
                    <a:pt x="269" y="352"/>
                  </a:cubicBezTo>
                  <a:cubicBezTo>
                    <a:pt x="269" y="350"/>
                    <a:pt x="268" y="352"/>
                    <a:pt x="268" y="350"/>
                  </a:cubicBezTo>
                  <a:cubicBezTo>
                    <a:pt x="266" y="347"/>
                    <a:pt x="265" y="348"/>
                    <a:pt x="265" y="347"/>
                  </a:cubicBezTo>
                  <a:cubicBezTo>
                    <a:pt x="265" y="344"/>
                    <a:pt x="262" y="345"/>
                    <a:pt x="265" y="342"/>
                  </a:cubicBezTo>
                  <a:cubicBezTo>
                    <a:pt x="266" y="339"/>
                    <a:pt x="265" y="339"/>
                    <a:pt x="263" y="339"/>
                  </a:cubicBezTo>
                  <a:cubicBezTo>
                    <a:pt x="260" y="341"/>
                    <a:pt x="262" y="338"/>
                    <a:pt x="258" y="339"/>
                  </a:cubicBezTo>
                  <a:cubicBezTo>
                    <a:pt x="255" y="339"/>
                    <a:pt x="254" y="333"/>
                    <a:pt x="252" y="335"/>
                  </a:cubicBezTo>
                  <a:cubicBezTo>
                    <a:pt x="251" y="338"/>
                    <a:pt x="249" y="336"/>
                    <a:pt x="249" y="338"/>
                  </a:cubicBezTo>
                  <a:cubicBezTo>
                    <a:pt x="251" y="339"/>
                    <a:pt x="246" y="342"/>
                    <a:pt x="245" y="341"/>
                  </a:cubicBezTo>
                  <a:cubicBezTo>
                    <a:pt x="245" y="339"/>
                    <a:pt x="243" y="339"/>
                    <a:pt x="243" y="342"/>
                  </a:cubicBezTo>
                  <a:cubicBezTo>
                    <a:pt x="243" y="345"/>
                    <a:pt x="242" y="342"/>
                    <a:pt x="240" y="341"/>
                  </a:cubicBezTo>
                  <a:cubicBezTo>
                    <a:pt x="240" y="341"/>
                    <a:pt x="240" y="342"/>
                    <a:pt x="239" y="341"/>
                  </a:cubicBezTo>
                  <a:cubicBezTo>
                    <a:pt x="237" y="338"/>
                    <a:pt x="237" y="344"/>
                    <a:pt x="236" y="344"/>
                  </a:cubicBezTo>
                  <a:cubicBezTo>
                    <a:pt x="234" y="344"/>
                    <a:pt x="236" y="342"/>
                    <a:pt x="233" y="341"/>
                  </a:cubicBezTo>
                  <a:cubicBezTo>
                    <a:pt x="230" y="339"/>
                    <a:pt x="231" y="344"/>
                    <a:pt x="228" y="344"/>
                  </a:cubicBezTo>
                  <a:cubicBezTo>
                    <a:pt x="227" y="344"/>
                    <a:pt x="222" y="344"/>
                    <a:pt x="225" y="348"/>
                  </a:cubicBezTo>
                  <a:cubicBezTo>
                    <a:pt x="227" y="355"/>
                    <a:pt x="225" y="353"/>
                    <a:pt x="225" y="355"/>
                  </a:cubicBezTo>
                  <a:cubicBezTo>
                    <a:pt x="227" y="356"/>
                    <a:pt x="225" y="358"/>
                    <a:pt x="225" y="356"/>
                  </a:cubicBezTo>
                  <a:cubicBezTo>
                    <a:pt x="223" y="355"/>
                    <a:pt x="222" y="359"/>
                    <a:pt x="220" y="353"/>
                  </a:cubicBezTo>
                  <a:cubicBezTo>
                    <a:pt x="220" y="352"/>
                    <a:pt x="220" y="348"/>
                    <a:pt x="217" y="352"/>
                  </a:cubicBezTo>
                  <a:cubicBezTo>
                    <a:pt x="214" y="356"/>
                    <a:pt x="214" y="353"/>
                    <a:pt x="213" y="353"/>
                  </a:cubicBezTo>
                  <a:cubicBezTo>
                    <a:pt x="211" y="355"/>
                    <a:pt x="213" y="352"/>
                    <a:pt x="211" y="352"/>
                  </a:cubicBezTo>
                  <a:cubicBezTo>
                    <a:pt x="210" y="350"/>
                    <a:pt x="211" y="348"/>
                    <a:pt x="210" y="347"/>
                  </a:cubicBezTo>
                  <a:cubicBezTo>
                    <a:pt x="208" y="347"/>
                    <a:pt x="204" y="348"/>
                    <a:pt x="205" y="345"/>
                  </a:cubicBezTo>
                  <a:cubicBezTo>
                    <a:pt x="207" y="341"/>
                    <a:pt x="205" y="342"/>
                    <a:pt x="205" y="339"/>
                  </a:cubicBezTo>
                  <a:cubicBezTo>
                    <a:pt x="207" y="338"/>
                    <a:pt x="210" y="338"/>
                    <a:pt x="205" y="338"/>
                  </a:cubicBezTo>
                  <a:cubicBezTo>
                    <a:pt x="201" y="338"/>
                    <a:pt x="202" y="335"/>
                    <a:pt x="201" y="331"/>
                  </a:cubicBezTo>
                  <a:cubicBezTo>
                    <a:pt x="199" y="328"/>
                    <a:pt x="204" y="325"/>
                    <a:pt x="201" y="327"/>
                  </a:cubicBezTo>
                  <a:cubicBezTo>
                    <a:pt x="199" y="328"/>
                    <a:pt x="198" y="325"/>
                    <a:pt x="195" y="328"/>
                  </a:cubicBezTo>
                  <a:cubicBezTo>
                    <a:pt x="192" y="330"/>
                    <a:pt x="192" y="328"/>
                    <a:pt x="193" y="327"/>
                  </a:cubicBezTo>
                  <a:cubicBezTo>
                    <a:pt x="195" y="325"/>
                    <a:pt x="188" y="322"/>
                    <a:pt x="193" y="320"/>
                  </a:cubicBezTo>
                  <a:cubicBezTo>
                    <a:pt x="195" y="319"/>
                    <a:pt x="192" y="316"/>
                    <a:pt x="195" y="314"/>
                  </a:cubicBezTo>
                  <a:cubicBezTo>
                    <a:pt x="198" y="314"/>
                    <a:pt x="196" y="311"/>
                    <a:pt x="198" y="311"/>
                  </a:cubicBezTo>
                  <a:cubicBezTo>
                    <a:pt x="199" y="313"/>
                    <a:pt x="198" y="310"/>
                    <a:pt x="201" y="310"/>
                  </a:cubicBezTo>
                  <a:cubicBezTo>
                    <a:pt x="202" y="310"/>
                    <a:pt x="199" y="307"/>
                    <a:pt x="201" y="302"/>
                  </a:cubicBezTo>
                  <a:cubicBezTo>
                    <a:pt x="202" y="297"/>
                    <a:pt x="199" y="296"/>
                    <a:pt x="201" y="294"/>
                  </a:cubicBezTo>
                  <a:cubicBezTo>
                    <a:pt x="202" y="293"/>
                    <a:pt x="201" y="289"/>
                    <a:pt x="199" y="291"/>
                  </a:cubicBezTo>
                  <a:cubicBezTo>
                    <a:pt x="196" y="293"/>
                    <a:pt x="199" y="286"/>
                    <a:pt x="195" y="283"/>
                  </a:cubicBezTo>
                  <a:cubicBezTo>
                    <a:pt x="190" y="279"/>
                    <a:pt x="192" y="283"/>
                    <a:pt x="190" y="285"/>
                  </a:cubicBezTo>
                  <a:cubicBezTo>
                    <a:pt x="188" y="283"/>
                    <a:pt x="188" y="282"/>
                    <a:pt x="184" y="283"/>
                  </a:cubicBezTo>
                  <a:cubicBezTo>
                    <a:pt x="178" y="283"/>
                    <a:pt x="185" y="282"/>
                    <a:pt x="184" y="277"/>
                  </a:cubicBezTo>
                  <a:cubicBezTo>
                    <a:pt x="184" y="274"/>
                    <a:pt x="179" y="279"/>
                    <a:pt x="182" y="275"/>
                  </a:cubicBezTo>
                  <a:cubicBezTo>
                    <a:pt x="184" y="272"/>
                    <a:pt x="182" y="275"/>
                    <a:pt x="181" y="272"/>
                  </a:cubicBezTo>
                  <a:cubicBezTo>
                    <a:pt x="181" y="271"/>
                    <a:pt x="176" y="272"/>
                    <a:pt x="176" y="274"/>
                  </a:cubicBezTo>
                  <a:cubicBezTo>
                    <a:pt x="175" y="275"/>
                    <a:pt x="173" y="275"/>
                    <a:pt x="170" y="274"/>
                  </a:cubicBezTo>
                  <a:cubicBezTo>
                    <a:pt x="169" y="272"/>
                    <a:pt x="167" y="274"/>
                    <a:pt x="164" y="277"/>
                  </a:cubicBezTo>
                  <a:cubicBezTo>
                    <a:pt x="161" y="280"/>
                    <a:pt x="158" y="279"/>
                    <a:pt x="157" y="282"/>
                  </a:cubicBezTo>
                  <a:cubicBezTo>
                    <a:pt x="157" y="285"/>
                    <a:pt x="153" y="283"/>
                    <a:pt x="153" y="286"/>
                  </a:cubicBezTo>
                  <a:cubicBezTo>
                    <a:pt x="153" y="288"/>
                    <a:pt x="150" y="289"/>
                    <a:pt x="144" y="289"/>
                  </a:cubicBezTo>
                  <a:cubicBezTo>
                    <a:pt x="146" y="286"/>
                    <a:pt x="144" y="286"/>
                    <a:pt x="143" y="286"/>
                  </a:cubicBezTo>
                  <a:cubicBezTo>
                    <a:pt x="141" y="285"/>
                    <a:pt x="141" y="288"/>
                    <a:pt x="140" y="286"/>
                  </a:cubicBezTo>
                  <a:cubicBezTo>
                    <a:pt x="138" y="285"/>
                    <a:pt x="134" y="286"/>
                    <a:pt x="135" y="285"/>
                  </a:cubicBezTo>
                  <a:cubicBezTo>
                    <a:pt x="137" y="283"/>
                    <a:pt x="131" y="282"/>
                    <a:pt x="129" y="286"/>
                  </a:cubicBezTo>
                  <a:cubicBezTo>
                    <a:pt x="128" y="289"/>
                    <a:pt x="126" y="286"/>
                    <a:pt x="126" y="289"/>
                  </a:cubicBezTo>
                  <a:cubicBezTo>
                    <a:pt x="125" y="293"/>
                    <a:pt x="125" y="291"/>
                    <a:pt x="123" y="294"/>
                  </a:cubicBezTo>
                  <a:cubicBezTo>
                    <a:pt x="122" y="289"/>
                    <a:pt x="128" y="282"/>
                    <a:pt x="117" y="288"/>
                  </a:cubicBezTo>
                  <a:cubicBezTo>
                    <a:pt x="117" y="288"/>
                    <a:pt x="115" y="288"/>
                    <a:pt x="114" y="288"/>
                  </a:cubicBezTo>
                  <a:cubicBezTo>
                    <a:pt x="114" y="289"/>
                    <a:pt x="114" y="288"/>
                    <a:pt x="111" y="288"/>
                  </a:cubicBezTo>
                  <a:cubicBezTo>
                    <a:pt x="109" y="289"/>
                    <a:pt x="106" y="283"/>
                    <a:pt x="105" y="286"/>
                  </a:cubicBezTo>
                  <a:cubicBezTo>
                    <a:pt x="105" y="288"/>
                    <a:pt x="103" y="288"/>
                    <a:pt x="102" y="286"/>
                  </a:cubicBezTo>
                  <a:cubicBezTo>
                    <a:pt x="100" y="283"/>
                    <a:pt x="102" y="288"/>
                    <a:pt x="100" y="288"/>
                  </a:cubicBezTo>
                  <a:cubicBezTo>
                    <a:pt x="99" y="288"/>
                    <a:pt x="99" y="283"/>
                    <a:pt x="97" y="283"/>
                  </a:cubicBezTo>
                  <a:cubicBezTo>
                    <a:pt x="94" y="283"/>
                    <a:pt x="93" y="285"/>
                    <a:pt x="94" y="282"/>
                  </a:cubicBezTo>
                  <a:cubicBezTo>
                    <a:pt x="94" y="280"/>
                    <a:pt x="94" y="280"/>
                    <a:pt x="93" y="280"/>
                  </a:cubicBezTo>
                  <a:cubicBezTo>
                    <a:pt x="91" y="282"/>
                    <a:pt x="87" y="279"/>
                    <a:pt x="87" y="275"/>
                  </a:cubicBezTo>
                  <a:cubicBezTo>
                    <a:pt x="87" y="272"/>
                    <a:pt x="85" y="274"/>
                    <a:pt x="82" y="274"/>
                  </a:cubicBezTo>
                  <a:cubicBezTo>
                    <a:pt x="80" y="275"/>
                    <a:pt x="79" y="269"/>
                    <a:pt x="77" y="269"/>
                  </a:cubicBezTo>
                  <a:cubicBezTo>
                    <a:pt x="74" y="269"/>
                    <a:pt x="74" y="266"/>
                    <a:pt x="71" y="266"/>
                  </a:cubicBezTo>
                  <a:cubicBezTo>
                    <a:pt x="68" y="265"/>
                    <a:pt x="73" y="263"/>
                    <a:pt x="67" y="261"/>
                  </a:cubicBezTo>
                  <a:cubicBezTo>
                    <a:pt x="62" y="260"/>
                    <a:pt x="64" y="269"/>
                    <a:pt x="61" y="263"/>
                  </a:cubicBezTo>
                  <a:cubicBezTo>
                    <a:pt x="61" y="261"/>
                    <a:pt x="56" y="260"/>
                    <a:pt x="53" y="257"/>
                  </a:cubicBezTo>
                  <a:cubicBezTo>
                    <a:pt x="50" y="254"/>
                    <a:pt x="50" y="258"/>
                    <a:pt x="47" y="252"/>
                  </a:cubicBezTo>
                  <a:cubicBezTo>
                    <a:pt x="45" y="249"/>
                    <a:pt x="42" y="255"/>
                    <a:pt x="42" y="251"/>
                  </a:cubicBezTo>
                  <a:cubicBezTo>
                    <a:pt x="44" y="246"/>
                    <a:pt x="42" y="243"/>
                    <a:pt x="41" y="241"/>
                  </a:cubicBezTo>
                  <a:cubicBezTo>
                    <a:pt x="39" y="238"/>
                    <a:pt x="42" y="238"/>
                    <a:pt x="44" y="240"/>
                  </a:cubicBezTo>
                  <a:cubicBezTo>
                    <a:pt x="45" y="243"/>
                    <a:pt x="45" y="240"/>
                    <a:pt x="47" y="240"/>
                  </a:cubicBezTo>
                  <a:cubicBezTo>
                    <a:pt x="52" y="238"/>
                    <a:pt x="47" y="235"/>
                    <a:pt x="48" y="234"/>
                  </a:cubicBezTo>
                  <a:cubicBezTo>
                    <a:pt x="48" y="232"/>
                    <a:pt x="42" y="232"/>
                    <a:pt x="44" y="227"/>
                  </a:cubicBezTo>
                  <a:cubicBezTo>
                    <a:pt x="45" y="226"/>
                    <a:pt x="41" y="224"/>
                    <a:pt x="47" y="223"/>
                  </a:cubicBezTo>
                  <a:cubicBezTo>
                    <a:pt x="52" y="223"/>
                    <a:pt x="47" y="221"/>
                    <a:pt x="53" y="216"/>
                  </a:cubicBezTo>
                  <a:cubicBezTo>
                    <a:pt x="56" y="213"/>
                    <a:pt x="53" y="213"/>
                    <a:pt x="55" y="210"/>
                  </a:cubicBezTo>
                  <a:cubicBezTo>
                    <a:pt x="58" y="207"/>
                    <a:pt x="55" y="206"/>
                    <a:pt x="55" y="207"/>
                  </a:cubicBezTo>
                  <a:cubicBezTo>
                    <a:pt x="53" y="210"/>
                    <a:pt x="53" y="206"/>
                    <a:pt x="52" y="207"/>
                  </a:cubicBezTo>
                  <a:cubicBezTo>
                    <a:pt x="50" y="207"/>
                    <a:pt x="52" y="202"/>
                    <a:pt x="45" y="202"/>
                  </a:cubicBezTo>
                  <a:cubicBezTo>
                    <a:pt x="39" y="204"/>
                    <a:pt x="41" y="206"/>
                    <a:pt x="36" y="207"/>
                  </a:cubicBezTo>
                  <a:cubicBezTo>
                    <a:pt x="35" y="207"/>
                    <a:pt x="35" y="207"/>
                    <a:pt x="35" y="207"/>
                  </a:cubicBezTo>
                  <a:cubicBezTo>
                    <a:pt x="32" y="207"/>
                    <a:pt x="27" y="206"/>
                    <a:pt x="26" y="204"/>
                  </a:cubicBezTo>
                  <a:cubicBezTo>
                    <a:pt x="26" y="202"/>
                    <a:pt x="24" y="206"/>
                    <a:pt x="21" y="202"/>
                  </a:cubicBezTo>
                  <a:cubicBezTo>
                    <a:pt x="20" y="199"/>
                    <a:pt x="23" y="201"/>
                    <a:pt x="21" y="196"/>
                  </a:cubicBezTo>
                  <a:cubicBezTo>
                    <a:pt x="18" y="192"/>
                    <a:pt x="17" y="196"/>
                    <a:pt x="17" y="193"/>
                  </a:cubicBezTo>
                  <a:cubicBezTo>
                    <a:pt x="15" y="190"/>
                    <a:pt x="12" y="193"/>
                    <a:pt x="9" y="190"/>
                  </a:cubicBezTo>
                  <a:cubicBezTo>
                    <a:pt x="7" y="190"/>
                    <a:pt x="7" y="188"/>
                    <a:pt x="10" y="188"/>
                  </a:cubicBezTo>
                  <a:cubicBezTo>
                    <a:pt x="13" y="188"/>
                    <a:pt x="15" y="187"/>
                    <a:pt x="13" y="185"/>
                  </a:cubicBezTo>
                  <a:cubicBezTo>
                    <a:pt x="10" y="184"/>
                    <a:pt x="13" y="181"/>
                    <a:pt x="12" y="179"/>
                  </a:cubicBezTo>
                  <a:cubicBezTo>
                    <a:pt x="10" y="178"/>
                    <a:pt x="12" y="176"/>
                    <a:pt x="12" y="174"/>
                  </a:cubicBezTo>
                  <a:cubicBezTo>
                    <a:pt x="10" y="173"/>
                    <a:pt x="6" y="171"/>
                    <a:pt x="6" y="174"/>
                  </a:cubicBezTo>
                  <a:cubicBezTo>
                    <a:pt x="6" y="176"/>
                    <a:pt x="3" y="173"/>
                    <a:pt x="4" y="170"/>
                  </a:cubicBezTo>
                  <a:cubicBezTo>
                    <a:pt x="4" y="168"/>
                    <a:pt x="1" y="168"/>
                    <a:pt x="3" y="165"/>
                  </a:cubicBezTo>
                  <a:cubicBezTo>
                    <a:pt x="9" y="164"/>
                    <a:pt x="0" y="159"/>
                    <a:pt x="7" y="157"/>
                  </a:cubicBezTo>
                  <a:cubicBezTo>
                    <a:pt x="13" y="156"/>
                    <a:pt x="10" y="153"/>
                    <a:pt x="13" y="153"/>
                  </a:cubicBezTo>
                  <a:cubicBezTo>
                    <a:pt x="18" y="154"/>
                    <a:pt x="17" y="148"/>
                    <a:pt x="18" y="153"/>
                  </a:cubicBezTo>
                  <a:cubicBezTo>
                    <a:pt x="20" y="157"/>
                    <a:pt x="21" y="153"/>
                    <a:pt x="23" y="154"/>
                  </a:cubicBezTo>
                  <a:cubicBezTo>
                    <a:pt x="26" y="156"/>
                    <a:pt x="26" y="153"/>
                    <a:pt x="27" y="148"/>
                  </a:cubicBezTo>
                  <a:cubicBezTo>
                    <a:pt x="29" y="145"/>
                    <a:pt x="38" y="150"/>
                    <a:pt x="39" y="143"/>
                  </a:cubicBezTo>
                  <a:cubicBezTo>
                    <a:pt x="41" y="140"/>
                    <a:pt x="48" y="139"/>
                    <a:pt x="52" y="137"/>
                  </a:cubicBezTo>
                  <a:cubicBezTo>
                    <a:pt x="53" y="136"/>
                    <a:pt x="53" y="137"/>
                    <a:pt x="56" y="134"/>
                  </a:cubicBezTo>
                  <a:cubicBezTo>
                    <a:pt x="56" y="132"/>
                    <a:pt x="53" y="128"/>
                    <a:pt x="56" y="126"/>
                  </a:cubicBezTo>
                  <a:cubicBezTo>
                    <a:pt x="59" y="126"/>
                    <a:pt x="55" y="125"/>
                    <a:pt x="58" y="123"/>
                  </a:cubicBezTo>
                  <a:cubicBezTo>
                    <a:pt x="62" y="122"/>
                    <a:pt x="55" y="109"/>
                    <a:pt x="56" y="106"/>
                  </a:cubicBezTo>
                  <a:cubicBezTo>
                    <a:pt x="58" y="103"/>
                    <a:pt x="47" y="103"/>
                    <a:pt x="55" y="101"/>
                  </a:cubicBezTo>
                  <a:cubicBezTo>
                    <a:pt x="59" y="100"/>
                    <a:pt x="65" y="98"/>
                    <a:pt x="67" y="98"/>
                  </a:cubicBezTo>
                  <a:cubicBezTo>
                    <a:pt x="70" y="100"/>
                    <a:pt x="73" y="101"/>
                    <a:pt x="74" y="98"/>
                  </a:cubicBezTo>
                  <a:cubicBezTo>
                    <a:pt x="74" y="95"/>
                    <a:pt x="70" y="97"/>
                    <a:pt x="71" y="94"/>
                  </a:cubicBezTo>
                  <a:cubicBezTo>
                    <a:pt x="74" y="91"/>
                    <a:pt x="76" y="81"/>
                    <a:pt x="76" y="78"/>
                  </a:cubicBezTo>
                  <a:cubicBezTo>
                    <a:pt x="77" y="73"/>
                    <a:pt x="82" y="80"/>
                    <a:pt x="87" y="80"/>
                  </a:cubicBezTo>
                  <a:cubicBezTo>
                    <a:pt x="91" y="78"/>
                    <a:pt x="90" y="81"/>
                    <a:pt x="93" y="80"/>
                  </a:cubicBezTo>
                  <a:cubicBezTo>
                    <a:pt x="97" y="78"/>
                    <a:pt x="99" y="76"/>
                    <a:pt x="97" y="73"/>
                  </a:cubicBezTo>
                  <a:cubicBezTo>
                    <a:pt x="96" y="70"/>
                    <a:pt x="94" y="64"/>
                    <a:pt x="103" y="61"/>
                  </a:cubicBezTo>
                  <a:cubicBezTo>
                    <a:pt x="111" y="59"/>
                    <a:pt x="102" y="53"/>
                    <a:pt x="111" y="55"/>
                  </a:cubicBezTo>
                  <a:cubicBezTo>
                    <a:pt x="115" y="53"/>
                    <a:pt x="115" y="53"/>
                    <a:pt x="115" y="53"/>
                  </a:cubicBezTo>
                  <a:cubicBezTo>
                    <a:pt x="114" y="58"/>
                    <a:pt x="118" y="64"/>
                    <a:pt x="123" y="66"/>
                  </a:cubicBezTo>
                  <a:cubicBezTo>
                    <a:pt x="126" y="69"/>
                    <a:pt x="128" y="64"/>
                    <a:pt x="129" y="67"/>
                  </a:cubicBezTo>
                  <a:cubicBezTo>
                    <a:pt x="131" y="70"/>
                    <a:pt x="132" y="67"/>
                    <a:pt x="132" y="69"/>
                  </a:cubicBezTo>
                  <a:cubicBezTo>
                    <a:pt x="134" y="72"/>
                    <a:pt x="141" y="78"/>
                    <a:pt x="140" y="84"/>
                  </a:cubicBezTo>
                  <a:cubicBezTo>
                    <a:pt x="138" y="91"/>
                    <a:pt x="141" y="89"/>
                    <a:pt x="138" y="94"/>
                  </a:cubicBezTo>
                  <a:cubicBezTo>
                    <a:pt x="137" y="95"/>
                    <a:pt x="137" y="100"/>
                    <a:pt x="141" y="100"/>
                  </a:cubicBezTo>
                  <a:cubicBezTo>
                    <a:pt x="144" y="100"/>
                    <a:pt x="147" y="101"/>
                    <a:pt x="152" y="101"/>
                  </a:cubicBezTo>
                  <a:cubicBezTo>
                    <a:pt x="157" y="101"/>
                    <a:pt x="161" y="101"/>
                    <a:pt x="169" y="109"/>
                  </a:cubicBezTo>
                  <a:cubicBezTo>
                    <a:pt x="178" y="117"/>
                    <a:pt x="176" y="111"/>
                    <a:pt x="178" y="117"/>
                  </a:cubicBezTo>
                  <a:cubicBezTo>
                    <a:pt x="179" y="125"/>
                    <a:pt x="181" y="122"/>
                    <a:pt x="182" y="126"/>
                  </a:cubicBezTo>
                  <a:cubicBezTo>
                    <a:pt x="182" y="129"/>
                    <a:pt x="185" y="126"/>
                    <a:pt x="188" y="128"/>
                  </a:cubicBezTo>
                  <a:cubicBezTo>
                    <a:pt x="202" y="129"/>
                    <a:pt x="204" y="129"/>
                    <a:pt x="214" y="128"/>
                  </a:cubicBezTo>
                  <a:cubicBezTo>
                    <a:pt x="225" y="128"/>
                    <a:pt x="228" y="134"/>
                    <a:pt x="231" y="134"/>
                  </a:cubicBezTo>
                  <a:cubicBezTo>
                    <a:pt x="234" y="134"/>
                    <a:pt x="240" y="140"/>
                    <a:pt x="245" y="137"/>
                  </a:cubicBezTo>
                  <a:cubicBezTo>
                    <a:pt x="249" y="136"/>
                    <a:pt x="246" y="140"/>
                    <a:pt x="248" y="140"/>
                  </a:cubicBezTo>
                  <a:cubicBezTo>
                    <a:pt x="251" y="139"/>
                    <a:pt x="251" y="142"/>
                    <a:pt x="252" y="140"/>
                  </a:cubicBezTo>
                  <a:cubicBezTo>
                    <a:pt x="265" y="132"/>
                    <a:pt x="265" y="136"/>
                    <a:pt x="268" y="132"/>
                  </a:cubicBezTo>
                  <a:cubicBezTo>
                    <a:pt x="272" y="129"/>
                    <a:pt x="269" y="131"/>
                    <a:pt x="274" y="131"/>
                  </a:cubicBezTo>
                  <a:cubicBezTo>
                    <a:pt x="280" y="131"/>
                    <a:pt x="280" y="132"/>
                    <a:pt x="283" y="131"/>
                  </a:cubicBezTo>
                  <a:cubicBezTo>
                    <a:pt x="284" y="129"/>
                    <a:pt x="286" y="132"/>
                    <a:pt x="287" y="131"/>
                  </a:cubicBezTo>
                  <a:cubicBezTo>
                    <a:pt x="289" y="128"/>
                    <a:pt x="292" y="129"/>
                    <a:pt x="295" y="125"/>
                  </a:cubicBezTo>
                  <a:cubicBezTo>
                    <a:pt x="300" y="120"/>
                    <a:pt x="301" y="120"/>
                    <a:pt x="306" y="117"/>
                  </a:cubicBezTo>
                  <a:cubicBezTo>
                    <a:pt x="309" y="115"/>
                    <a:pt x="303" y="112"/>
                    <a:pt x="303" y="109"/>
                  </a:cubicBezTo>
                  <a:cubicBezTo>
                    <a:pt x="303" y="104"/>
                    <a:pt x="303" y="101"/>
                    <a:pt x="306" y="101"/>
                  </a:cubicBezTo>
                  <a:cubicBezTo>
                    <a:pt x="310" y="100"/>
                    <a:pt x="313" y="108"/>
                    <a:pt x="321" y="104"/>
                  </a:cubicBezTo>
                  <a:cubicBezTo>
                    <a:pt x="327" y="101"/>
                    <a:pt x="325" y="97"/>
                    <a:pt x="330" y="97"/>
                  </a:cubicBezTo>
                  <a:cubicBezTo>
                    <a:pt x="333" y="98"/>
                    <a:pt x="336" y="97"/>
                    <a:pt x="339" y="94"/>
                  </a:cubicBezTo>
                  <a:cubicBezTo>
                    <a:pt x="342" y="92"/>
                    <a:pt x="339" y="92"/>
                    <a:pt x="342" y="87"/>
                  </a:cubicBezTo>
                  <a:cubicBezTo>
                    <a:pt x="345" y="84"/>
                    <a:pt x="350" y="86"/>
                    <a:pt x="353" y="83"/>
                  </a:cubicBezTo>
                  <a:cubicBezTo>
                    <a:pt x="357" y="81"/>
                    <a:pt x="359" y="84"/>
                    <a:pt x="360" y="83"/>
                  </a:cubicBezTo>
                  <a:cubicBezTo>
                    <a:pt x="362" y="81"/>
                    <a:pt x="366" y="84"/>
                    <a:pt x="370" y="83"/>
                  </a:cubicBezTo>
                  <a:cubicBezTo>
                    <a:pt x="371" y="81"/>
                    <a:pt x="368" y="76"/>
                    <a:pt x="365" y="73"/>
                  </a:cubicBezTo>
                  <a:cubicBezTo>
                    <a:pt x="362" y="70"/>
                    <a:pt x="360" y="67"/>
                    <a:pt x="354" y="67"/>
                  </a:cubicBezTo>
                  <a:cubicBezTo>
                    <a:pt x="348" y="67"/>
                    <a:pt x="351" y="73"/>
                    <a:pt x="348" y="70"/>
                  </a:cubicBezTo>
                  <a:cubicBezTo>
                    <a:pt x="345" y="69"/>
                    <a:pt x="341" y="69"/>
                    <a:pt x="339" y="70"/>
                  </a:cubicBezTo>
                  <a:cubicBezTo>
                    <a:pt x="338" y="72"/>
                    <a:pt x="333" y="67"/>
                    <a:pt x="336" y="66"/>
                  </a:cubicBezTo>
                  <a:cubicBezTo>
                    <a:pt x="339" y="63"/>
                    <a:pt x="333" y="67"/>
                    <a:pt x="344" y="46"/>
                  </a:cubicBezTo>
                  <a:cubicBezTo>
                    <a:pt x="351" y="50"/>
                    <a:pt x="354" y="50"/>
                    <a:pt x="360" y="44"/>
                  </a:cubicBezTo>
                  <a:cubicBezTo>
                    <a:pt x="366" y="38"/>
                    <a:pt x="365" y="33"/>
                    <a:pt x="373" y="24"/>
                  </a:cubicBezTo>
                  <a:cubicBezTo>
                    <a:pt x="379" y="16"/>
                    <a:pt x="376" y="13"/>
                    <a:pt x="371" y="13"/>
                  </a:cubicBezTo>
                  <a:cubicBezTo>
                    <a:pt x="366" y="13"/>
                    <a:pt x="373" y="3"/>
                    <a:pt x="388" y="2"/>
                  </a:cubicBezTo>
                  <a:cubicBezTo>
                    <a:pt x="401" y="0"/>
                    <a:pt x="406" y="5"/>
                    <a:pt x="411" y="5"/>
                  </a:cubicBezTo>
                  <a:cubicBezTo>
                    <a:pt x="415" y="5"/>
                    <a:pt x="424" y="18"/>
                    <a:pt x="427" y="33"/>
                  </a:cubicBezTo>
                  <a:cubicBezTo>
                    <a:pt x="429" y="50"/>
                    <a:pt x="432" y="49"/>
                    <a:pt x="441" y="50"/>
                  </a:cubicBezTo>
                  <a:cubicBezTo>
                    <a:pt x="450" y="52"/>
                    <a:pt x="447" y="56"/>
                    <a:pt x="452" y="56"/>
                  </a:cubicBezTo>
                  <a:cubicBezTo>
                    <a:pt x="456" y="58"/>
                    <a:pt x="452" y="61"/>
                    <a:pt x="455" y="63"/>
                  </a:cubicBezTo>
                  <a:cubicBezTo>
                    <a:pt x="458" y="64"/>
                    <a:pt x="452" y="66"/>
                    <a:pt x="456" y="69"/>
                  </a:cubicBezTo>
                  <a:cubicBezTo>
                    <a:pt x="461" y="73"/>
                    <a:pt x="467" y="72"/>
                    <a:pt x="471" y="67"/>
                  </a:cubicBezTo>
                  <a:cubicBezTo>
                    <a:pt x="476" y="64"/>
                    <a:pt x="476" y="69"/>
                    <a:pt x="481" y="64"/>
                  </a:cubicBezTo>
                  <a:cubicBezTo>
                    <a:pt x="485" y="59"/>
                    <a:pt x="490" y="67"/>
                    <a:pt x="485" y="73"/>
                  </a:cubicBezTo>
                  <a:cubicBezTo>
                    <a:pt x="481" y="81"/>
                    <a:pt x="478" y="104"/>
                    <a:pt x="471" y="101"/>
                  </a:cubicBezTo>
                  <a:cubicBezTo>
                    <a:pt x="465" y="98"/>
                    <a:pt x="464" y="97"/>
                    <a:pt x="462" y="100"/>
                  </a:cubicBezTo>
                  <a:cubicBezTo>
                    <a:pt x="461" y="104"/>
                    <a:pt x="455" y="100"/>
                    <a:pt x="458" y="106"/>
                  </a:cubicBezTo>
                  <a:cubicBezTo>
                    <a:pt x="459" y="112"/>
                    <a:pt x="461" y="119"/>
                    <a:pt x="458" y="123"/>
                  </a:cubicBezTo>
                  <a:cubicBezTo>
                    <a:pt x="456" y="129"/>
                    <a:pt x="455" y="123"/>
                    <a:pt x="453" y="129"/>
                  </a:cubicBezTo>
                  <a:cubicBezTo>
                    <a:pt x="453" y="131"/>
                    <a:pt x="453" y="131"/>
                    <a:pt x="453" y="131"/>
                  </a:cubicBez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09" name="Freeform 11">
              <a:extLst>
                <a:ext uri="{FF2B5EF4-FFF2-40B4-BE49-F238E27FC236}">
                  <a16:creationId xmlns:a16="http://schemas.microsoft.com/office/drawing/2014/main" id="{FB5936B8-65EE-FD9B-0FFF-A5CFE076E8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59" y="3746"/>
              <a:ext cx="190" cy="266"/>
            </a:xfrm>
            <a:custGeom>
              <a:avLst/>
              <a:gdLst/>
              <a:ahLst/>
              <a:cxnLst>
                <a:cxn ang="0">
                  <a:pos x="47" y="68"/>
                </a:cxn>
                <a:cxn ang="0">
                  <a:pos x="53" y="68"/>
                </a:cxn>
                <a:cxn ang="0">
                  <a:pos x="53" y="70"/>
                </a:cxn>
                <a:cxn ang="0">
                  <a:pos x="56" y="74"/>
                </a:cxn>
                <a:cxn ang="0">
                  <a:pos x="62" y="76"/>
                </a:cxn>
                <a:cxn ang="0">
                  <a:pos x="62" y="82"/>
                </a:cxn>
                <a:cxn ang="0">
                  <a:pos x="53" y="95"/>
                </a:cxn>
                <a:cxn ang="0">
                  <a:pos x="53" y="101"/>
                </a:cxn>
                <a:cxn ang="0">
                  <a:pos x="51" y="104"/>
                </a:cxn>
                <a:cxn ang="0">
                  <a:pos x="39" y="113"/>
                </a:cxn>
                <a:cxn ang="0">
                  <a:pos x="36" y="126"/>
                </a:cxn>
                <a:cxn ang="0">
                  <a:pos x="30" y="132"/>
                </a:cxn>
                <a:cxn ang="0">
                  <a:pos x="18" y="135"/>
                </a:cxn>
                <a:cxn ang="0">
                  <a:pos x="13" y="132"/>
                </a:cxn>
                <a:cxn ang="0">
                  <a:pos x="9" y="130"/>
                </a:cxn>
                <a:cxn ang="0">
                  <a:pos x="1" y="129"/>
                </a:cxn>
                <a:cxn ang="0">
                  <a:pos x="4" y="124"/>
                </a:cxn>
                <a:cxn ang="0">
                  <a:pos x="9" y="115"/>
                </a:cxn>
                <a:cxn ang="0">
                  <a:pos x="19" y="105"/>
                </a:cxn>
                <a:cxn ang="0">
                  <a:pos x="24" y="101"/>
                </a:cxn>
                <a:cxn ang="0">
                  <a:pos x="35" y="95"/>
                </a:cxn>
                <a:cxn ang="0">
                  <a:pos x="44" y="79"/>
                </a:cxn>
                <a:cxn ang="0">
                  <a:pos x="47" y="68"/>
                </a:cxn>
                <a:cxn ang="0">
                  <a:pos x="74" y="78"/>
                </a:cxn>
                <a:cxn ang="0">
                  <a:pos x="85" y="56"/>
                </a:cxn>
                <a:cxn ang="0">
                  <a:pos x="91" y="53"/>
                </a:cxn>
                <a:cxn ang="0">
                  <a:pos x="94" y="47"/>
                </a:cxn>
                <a:cxn ang="0">
                  <a:pos x="97" y="37"/>
                </a:cxn>
                <a:cxn ang="0">
                  <a:pos x="91" y="36"/>
                </a:cxn>
                <a:cxn ang="0">
                  <a:pos x="80" y="36"/>
                </a:cxn>
                <a:cxn ang="0">
                  <a:pos x="74" y="23"/>
                </a:cxn>
                <a:cxn ang="0">
                  <a:pos x="74" y="28"/>
                </a:cxn>
                <a:cxn ang="0">
                  <a:pos x="68" y="22"/>
                </a:cxn>
                <a:cxn ang="0">
                  <a:pos x="65" y="16"/>
                </a:cxn>
                <a:cxn ang="0">
                  <a:pos x="63" y="9"/>
                </a:cxn>
                <a:cxn ang="0">
                  <a:pos x="57" y="5"/>
                </a:cxn>
                <a:cxn ang="0">
                  <a:pos x="51" y="0"/>
                </a:cxn>
                <a:cxn ang="0">
                  <a:pos x="53" y="5"/>
                </a:cxn>
                <a:cxn ang="0">
                  <a:pos x="56" y="9"/>
                </a:cxn>
                <a:cxn ang="0">
                  <a:pos x="62" y="20"/>
                </a:cxn>
                <a:cxn ang="0">
                  <a:pos x="63" y="23"/>
                </a:cxn>
                <a:cxn ang="0">
                  <a:pos x="66" y="31"/>
                </a:cxn>
                <a:cxn ang="0">
                  <a:pos x="66" y="43"/>
                </a:cxn>
                <a:cxn ang="0">
                  <a:pos x="59" y="53"/>
                </a:cxn>
                <a:cxn ang="0">
                  <a:pos x="68" y="60"/>
                </a:cxn>
                <a:cxn ang="0">
                  <a:pos x="68" y="73"/>
                </a:cxn>
                <a:cxn ang="0">
                  <a:pos x="68" y="76"/>
                </a:cxn>
                <a:cxn ang="0">
                  <a:pos x="74" y="78"/>
                </a:cxn>
              </a:cxnLst>
              <a:rect l="0" t="0" r="r" b="b"/>
              <a:pathLst>
                <a:path w="98" h="137">
                  <a:moveTo>
                    <a:pt x="47" y="68"/>
                  </a:moveTo>
                  <a:cubicBezTo>
                    <a:pt x="51" y="64"/>
                    <a:pt x="54" y="67"/>
                    <a:pt x="53" y="68"/>
                  </a:cubicBezTo>
                  <a:cubicBezTo>
                    <a:pt x="50" y="68"/>
                    <a:pt x="51" y="70"/>
                    <a:pt x="53" y="70"/>
                  </a:cubicBezTo>
                  <a:cubicBezTo>
                    <a:pt x="54" y="70"/>
                    <a:pt x="51" y="79"/>
                    <a:pt x="56" y="74"/>
                  </a:cubicBezTo>
                  <a:cubicBezTo>
                    <a:pt x="62" y="70"/>
                    <a:pt x="65" y="71"/>
                    <a:pt x="62" y="76"/>
                  </a:cubicBezTo>
                  <a:cubicBezTo>
                    <a:pt x="60" y="79"/>
                    <a:pt x="66" y="78"/>
                    <a:pt x="62" y="82"/>
                  </a:cubicBezTo>
                  <a:cubicBezTo>
                    <a:pt x="57" y="88"/>
                    <a:pt x="56" y="95"/>
                    <a:pt x="53" y="95"/>
                  </a:cubicBezTo>
                  <a:cubicBezTo>
                    <a:pt x="51" y="95"/>
                    <a:pt x="50" y="101"/>
                    <a:pt x="53" y="101"/>
                  </a:cubicBezTo>
                  <a:cubicBezTo>
                    <a:pt x="56" y="102"/>
                    <a:pt x="54" y="105"/>
                    <a:pt x="51" y="104"/>
                  </a:cubicBezTo>
                  <a:cubicBezTo>
                    <a:pt x="50" y="104"/>
                    <a:pt x="39" y="105"/>
                    <a:pt x="39" y="113"/>
                  </a:cubicBezTo>
                  <a:cubicBezTo>
                    <a:pt x="39" y="120"/>
                    <a:pt x="33" y="123"/>
                    <a:pt x="36" y="126"/>
                  </a:cubicBezTo>
                  <a:cubicBezTo>
                    <a:pt x="38" y="129"/>
                    <a:pt x="33" y="126"/>
                    <a:pt x="30" y="132"/>
                  </a:cubicBezTo>
                  <a:cubicBezTo>
                    <a:pt x="25" y="137"/>
                    <a:pt x="22" y="137"/>
                    <a:pt x="18" y="135"/>
                  </a:cubicBezTo>
                  <a:cubicBezTo>
                    <a:pt x="13" y="135"/>
                    <a:pt x="16" y="132"/>
                    <a:pt x="13" y="132"/>
                  </a:cubicBezTo>
                  <a:cubicBezTo>
                    <a:pt x="10" y="133"/>
                    <a:pt x="12" y="129"/>
                    <a:pt x="9" y="130"/>
                  </a:cubicBezTo>
                  <a:cubicBezTo>
                    <a:pt x="6" y="133"/>
                    <a:pt x="3" y="132"/>
                    <a:pt x="1" y="129"/>
                  </a:cubicBezTo>
                  <a:cubicBezTo>
                    <a:pt x="0" y="126"/>
                    <a:pt x="6" y="127"/>
                    <a:pt x="4" y="124"/>
                  </a:cubicBezTo>
                  <a:cubicBezTo>
                    <a:pt x="3" y="121"/>
                    <a:pt x="6" y="118"/>
                    <a:pt x="9" y="115"/>
                  </a:cubicBezTo>
                  <a:cubicBezTo>
                    <a:pt x="13" y="112"/>
                    <a:pt x="15" y="105"/>
                    <a:pt x="19" y="105"/>
                  </a:cubicBezTo>
                  <a:cubicBezTo>
                    <a:pt x="22" y="105"/>
                    <a:pt x="22" y="102"/>
                    <a:pt x="24" y="101"/>
                  </a:cubicBezTo>
                  <a:cubicBezTo>
                    <a:pt x="27" y="101"/>
                    <a:pt x="30" y="96"/>
                    <a:pt x="35" y="95"/>
                  </a:cubicBezTo>
                  <a:cubicBezTo>
                    <a:pt x="38" y="92"/>
                    <a:pt x="39" y="81"/>
                    <a:pt x="44" y="79"/>
                  </a:cubicBezTo>
                  <a:cubicBezTo>
                    <a:pt x="48" y="78"/>
                    <a:pt x="44" y="71"/>
                    <a:pt x="47" y="68"/>
                  </a:cubicBezTo>
                  <a:close/>
                  <a:moveTo>
                    <a:pt x="74" y="78"/>
                  </a:moveTo>
                  <a:cubicBezTo>
                    <a:pt x="76" y="76"/>
                    <a:pt x="88" y="59"/>
                    <a:pt x="85" y="56"/>
                  </a:cubicBezTo>
                  <a:cubicBezTo>
                    <a:pt x="83" y="54"/>
                    <a:pt x="86" y="48"/>
                    <a:pt x="91" y="53"/>
                  </a:cubicBezTo>
                  <a:cubicBezTo>
                    <a:pt x="95" y="56"/>
                    <a:pt x="89" y="47"/>
                    <a:pt x="94" y="47"/>
                  </a:cubicBezTo>
                  <a:cubicBezTo>
                    <a:pt x="97" y="45"/>
                    <a:pt x="95" y="39"/>
                    <a:pt x="97" y="37"/>
                  </a:cubicBezTo>
                  <a:cubicBezTo>
                    <a:pt x="98" y="34"/>
                    <a:pt x="92" y="33"/>
                    <a:pt x="91" y="36"/>
                  </a:cubicBezTo>
                  <a:cubicBezTo>
                    <a:pt x="89" y="40"/>
                    <a:pt x="85" y="39"/>
                    <a:pt x="80" y="36"/>
                  </a:cubicBezTo>
                  <a:cubicBezTo>
                    <a:pt x="76" y="33"/>
                    <a:pt x="77" y="26"/>
                    <a:pt x="74" y="23"/>
                  </a:cubicBezTo>
                  <a:cubicBezTo>
                    <a:pt x="71" y="19"/>
                    <a:pt x="71" y="23"/>
                    <a:pt x="74" y="28"/>
                  </a:cubicBezTo>
                  <a:cubicBezTo>
                    <a:pt x="76" y="33"/>
                    <a:pt x="66" y="26"/>
                    <a:pt x="68" y="22"/>
                  </a:cubicBezTo>
                  <a:cubicBezTo>
                    <a:pt x="68" y="19"/>
                    <a:pt x="65" y="19"/>
                    <a:pt x="65" y="16"/>
                  </a:cubicBezTo>
                  <a:cubicBezTo>
                    <a:pt x="65" y="12"/>
                    <a:pt x="65" y="12"/>
                    <a:pt x="63" y="9"/>
                  </a:cubicBezTo>
                  <a:cubicBezTo>
                    <a:pt x="62" y="6"/>
                    <a:pt x="60" y="6"/>
                    <a:pt x="57" y="5"/>
                  </a:cubicBezTo>
                  <a:cubicBezTo>
                    <a:pt x="54" y="5"/>
                    <a:pt x="56" y="0"/>
                    <a:pt x="51" y="0"/>
                  </a:cubicBezTo>
                  <a:cubicBezTo>
                    <a:pt x="48" y="0"/>
                    <a:pt x="50" y="0"/>
                    <a:pt x="53" y="5"/>
                  </a:cubicBezTo>
                  <a:cubicBezTo>
                    <a:pt x="56" y="8"/>
                    <a:pt x="53" y="6"/>
                    <a:pt x="56" y="9"/>
                  </a:cubicBezTo>
                  <a:cubicBezTo>
                    <a:pt x="57" y="14"/>
                    <a:pt x="60" y="23"/>
                    <a:pt x="62" y="20"/>
                  </a:cubicBezTo>
                  <a:cubicBezTo>
                    <a:pt x="63" y="17"/>
                    <a:pt x="65" y="25"/>
                    <a:pt x="63" y="23"/>
                  </a:cubicBezTo>
                  <a:cubicBezTo>
                    <a:pt x="62" y="22"/>
                    <a:pt x="62" y="23"/>
                    <a:pt x="66" y="31"/>
                  </a:cubicBezTo>
                  <a:cubicBezTo>
                    <a:pt x="70" y="39"/>
                    <a:pt x="66" y="39"/>
                    <a:pt x="66" y="43"/>
                  </a:cubicBezTo>
                  <a:cubicBezTo>
                    <a:pt x="66" y="50"/>
                    <a:pt x="60" y="50"/>
                    <a:pt x="59" y="53"/>
                  </a:cubicBezTo>
                  <a:cubicBezTo>
                    <a:pt x="59" y="56"/>
                    <a:pt x="65" y="59"/>
                    <a:pt x="68" y="60"/>
                  </a:cubicBezTo>
                  <a:cubicBezTo>
                    <a:pt x="73" y="62"/>
                    <a:pt x="70" y="71"/>
                    <a:pt x="68" y="73"/>
                  </a:cubicBezTo>
                  <a:cubicBezTo>
                    <a:pt x="66" y="74"/>
                    <a:pt x="63" y="74"/>
                    <a:pt x="68" y="76"/>
                  </a:cubicBezTo>
                  <a:cubicBezTo>
                    <a:pt x="71" y="76"/>
                    <a:pt x="70" y="81"/>
                    <a:pt x="74" y="78"/>
                  </a:cubicBez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10" name="Freeform 12">
              <a:extLst>
                <a:ext uri="{FF2B5EF4-FFF2-40B4-BE49-F238E27FC236}">
                  <a16:creationId xmlns:a16="http://schemas.microsoft.com/office/drawing/2014/main" id="{D3CEEE7E-BAE7-806B-7885-12A35AB170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5" y="1126"/>
              <a:ext cx="949" cy="696"/>
            </a:xfrm>
            <a:custGeom>
              <a:avLst/>
              <a:gdLst/>
              <a:ahLst/>
              <a:cxnLst>
                <a:cxn ang="0">
                  <a:pos x="394" y="224"/>
                </a:cxn>
                <a:cxn ang="0">
                  <a:pos x="343" y="245"/>
                </a:cxn>
                <a:cxn ang="0">
                  <a:pos x="315" y="259"/>
                </a:cxn>
                <a:cxn ang="0">
                  <a:pos x="291" y="276"/>
                </a:cxn>
                <a:cxn ang="0">
                  <a:pos x="280" y="283"/>
                </a:cxn>
                <a:cxn ang="0">
                  <a:pos x="279" y="272"/>
                </a:cxn>
                <a:cxn ang="0">
                  <a:pos x="273" y="283"/>
                </a:cxn>
                <a:cxn ang="0">
                  <a:pos x="260" y="290"/>
                </a:cxn>
                <a:cxn ang="0">
                  <a:pos x="256" y="303"/>
                </a:cxn>
                <a:cxn ang="0">
                  <a:pos x="244" y="321"/>
                </a:cxn>
                <a:cxn ang="0">
                  <a:pos x="241" y="346"/>
                </a:cxn>
                <a:cxn ang="0">
                  <a:pos x="227" y="356"/>
                </a:cxn>
                <a:cxn ang="0">
                  <a:pos x="215" y="342"/>
                </a:cxn>
                <a:cxn ang="0">
                  <a:pos x="198" y="343"/>
                </a:cxn>
                <a:cxn ang="0">
                  <a:pos x="187" y="331"/>
                </a:cxn>
                <a:cxn ang="0">
                  <a:pos x="175" y="314"/>
                </a:cxn>
                <a:cxn ang="0">
                  <a:pos x="178" y="298"/>
                </a:cxn>
                <a:cxn ang="0">
                  <a:pos x="172" y="297"/>
                </a:cxn>
                <a:cxn ang="0">
                  <a:pos x="160" y="281"/>
                </a:cxn>
                <a:cxn ang="0">
                  <a:pos x="155" y="252"/>
                </a:cxn>
                <a:cxn ang="0">
                  <a:pos x="174" y="241"/>
                </a:cxn>
                <a:cxn ang="0">
                  <a:pos x="169" y="220"/>
                </a:cxn>
                <a:cxn ang="0">
                  <a:pos x="175" y="213"/>
                </a:cxn>
                <a:cxn ang="0">
                  <a:pos x="152" y="197"/>
                </a:cxn>
                <a:cxn ang="0">
                  <a:pos x="142" y="183"/>
                </a:cxn>
                <a:cxn ang="0">
                  <a:pos x="129" y="158"/>
                </a:cxn>
                <a:cxn ang="0">
                  <a:pos x="97" y="127"/>
                </a:cxn>
                <a:cxn ang="0">
                  <a:pos x="56" y="126"/>
                </a:cxn>
                <a:cxn ang="0">
                  <a:pos x="17" y="115"/>
                </a:cxn>
                <a:cxn ang="0">
                  <a:pos x="21" y="102"/>
                </a:cxn>
                <a:cxn ang="0">
                  <a:pos x="39" y="79"/>
                </a:cxn>
                <a:cxn ang="0">
                  <a:pos x="62" y="49"/>
                </a:cxn>
                <a:cxn ang="0">
                  <a:pos x="154" y="26"/>
                </a:cxn>
                <a:cxn ang="0">
                  <a:pos x="183" y="21"/>
                </a:cxn>
                <a:cxn ang="0">
                  <a:pos x="221" y="17"/>
                </a:cxn>
                <a:cxn ang="0">
                  <a:pos x="209" y="14"/>
                </a:cxn>
                <a:cxn ang="0">
                  <a:pos x="279" y="10"/>
                </a:cxn>
                <a:cxn ang="0">
                  <a:pos x="343" y="3"/>
                </a:cxn>
                <a:cxn ang="0">
                  <a:pos x="355" y="10"/>
                </a:cxn>
                <a:cxn ang="0">
                  <a:pos x="393" y="26"/>
                </a:cxn>
                <a:cxn ang="0">
                  <a:pos x="375" y="35"/>
                </a:cxn>
                <a:cxn ang="0">
                  <a:pos x="407" y="43"/>
                </a:cxn>
                <a:cxn ang="0">
                  <a:pos x="483" y="38"/>
                </a:cxn>
                <a:cxn ang="0">
                  <a:pos x="426" y="54"/>
                </a:cxn>
                <a:cxn ang="0">
                  <a:pos x="420" y="65"/>
                </a:cxn>
                <a:cxn ang="0">
                  <a:pos x="422" y="82"/>
                </a:cxn>
                <a:cxn ang="0">
                  <a:pos x="425" y="102"/>
                </a:cxn>
                <a:cxn ang="0">
                  <a:pos x="413" y="116"/>
                </a:cxn>
                <a:cxn ang="0">
                  <a:pos x="425" y="132"/>
                </a:cxn>
                <a:cxn ang="0">
                  <a:pos x="426" y="155"/>
                </a:cxn>
                <a:cxn ang="0">
                  <a:pos x="408" y="169"/>
                </a:cxn>
                <a:cxn ang="0">
                  <a:pos x="391" y="188"/>
                </a:cxn>
                <a:cxn ang="0">
                  <a:pos x="408" y="199"/>
                </a:cxn>
                <a:cxn ang="0">
                  <a:pos x="382" y="199"/>
                </a:cxn>
                <a:cxn ang="0">
                  <a:pos x="362" y="205"/>
                </a:cxn>
                <a:cxn ang="0">
                  <a:pos x="362" y="216"/>
                </a:cxn>
              </a:cxnLst>
              <a:rect l="0" t="0" r="r" b="b"/>
              <a:pathLst>
                <a:path w="489" h="359">
                  <a:moveTo>
                    <a:pt x="375" y="216"/>
                  </a:moveTo>
                  <a:cubicBezTo>
                    <a:pt x="382" y="210"/>
                    <a:pt x="387" y="219"/>
                    <a:pt x="396" y="219"/>
                  </a:cubicBezTo>
                  <a:cubicBezTo>
                    <a:pt x="405" y="217"/>
                    <a:pt x="408" y="217"/>
                    <a:pt x="402" y="220"/>
                  </a:cubicBezTo>
                  <a:cubicBezTo>
                    <a:pt x="396" y="222"/>
                    <a:pt x="401" y="224"/>
                    <a:pt x="394" y="224"/>
                  </a:cubicBezTo>
                  <a:cubicBezTo>
                    <a:pt x="390" y="224"/>
                    <a:pt x="396" y="227"/>
                    <a:pt x="390" y="228"/>
                  </a:cubicBezTo>
                  <a:cubicBezTo>
                    <a:pt x="384" y="228"/>
                    <a:pt x="381" y="231"/>
                    <a:pt x="378" y="236"/>
                  </a:cubicBezTo>
                  <a:cubicBezTo>
                    <a:pt x="375" y="239"/>
                    <a:pt x="362" y="239"/>
                    <a:pt x="353" y="242"/>
                  </a:cubicBezTo>
                  <a:cubicBezTo>
                    <a:pt x="344" y="247"/>
                    <a:pt x="344" y="241"/>
                    <a:pt x="343" y="245"/>
                  </a:cubicBezTo>
                  <a:cubicBezTo>
                    <a:pt x="341" y="248"/>
                    <a:pt x="335" y="248"/>
                    <a:pt x="332" y="247"/>
                  </a:cubicBezTo>
                  <a:cubicBezTo>
                    <a:pt x="327" y="245"/>
                    <a:pt x="318" y="238"/>
                    <a:pt x="324" y="244"/>
                  </a:cubicBezTo>
                  <a:cubicBezTo>
                    <a:pt x="329" y="248"/>
                    <a:pt x="327" y="250"/>
                    <a:pt x="324" y="250"/>
                  </a:cubicBezTo>
                  <a:cubicBezTo>
                    <a:pt x="321" y="250"/>
                    <a:pt x="317" y="253"/>
                    <a:pt x="315" y="259"/>
                  </a:cubicBezTo>
                  <a:cubicBezTo>
                    <a:pt x="315" y="264"/>
                    <a:pt x="305" y="273"/>
                    <a:pt x="300" y="273"/>
                  </a:cubicBezTo>
                  <a:cubicBezTo>
                    <a:pt x="300" y="273"/>
                    <a:pt x="300" y="272"/>
                    <a:pt x="298" y="272"/>
                  </a:cubicBezTo>
                  <a:cubicBezTo>
                    <a:pt x="297" y="272"/>
                    <a:pt x="298" y="275"/>
                    <a:pt x="297" y="275"/>
                  </a:cubicBezTo>
                  <a:cubicBezTo>
                    <a:pt x="295" y="275"/>
                    <a:pt x="292" y="278"/>
                    <a:pt x="291" y="276"/>
                  </a:cubicBezTo>
                  <a:cubicBezTo>
                    <a:pt x="288" y="278"/>
                    <a:pt x="288" y="278"/>
                    <a:pt x="288" y="278"/>
                  </a:cubicBezTo>
                  <a:cubicBezTo>
                    <a:pt x="289" y="280"/>
                    <a:pt x="289" y="281"/>
                    <a:pt x="288" y="280"/>
                  </a:cubicBezTo>
                  <a:cubicBezTo>
                    <a:pt x="286" y="278"/>
                    <a:pt x="286" y="280"/>
                    <a:pt x="285" y="281"/>
                  </a:cubicBezTo>
                  <a:cubicBezTo>
                    <a:pt x="283" y="283"/>
                    <a:pt x="282" y="283"/>
                    <a:pt x="280" y="283"/>
                  </a:cubicBezTo>
                  <a:cubicBezTo>
                    <a:pt x="279" y="281"/>
                    <a:pt x="280" y="278"/>
                    <a:pt x="280" y="276"/>
                  </a:cubicBezTo>
                  <a:cubicBezTo>
                    <a:pt x="280" y="275"/>
                    <a:pt x="283" y="275"/>
                    <a:pt x="283" y="273"/>
                  </a:cubicBezTo>
                  <a:cubicBezTo>
                    <a:pt x="283" y="272"/>
                    <a:pt x="286" y="272"/>
                    <a:pt x="283" y="272"/>
                  </a:cubicBezTo>
                  <a:cubicBezTo>
                    <a:pt x="280" y="272"/>
                    <a:pt x="280" y="270"/>
                    <a:pt x="279" y="272"/>
                  </a:cubicBezTo>
                  <a:cubicBezTo>
                    <a:pt x="279" y="272"/>
                    <a:pt x="283" y="273"/>
                    <a:pt x="280" y="275"/>
                  </a:cubicBezTo>
                  <a:cubicBezTo>
                    <a:pt x="277" y="276"/>
                    <a:pt x="280" y="276"/>
                    <a:pt x="279" y="278"/>
                  </a:cubicBezTo>
                  <a:cubicBezTo>
                    <a:pt x="276" y="280"/>
                    <a:pt x="279" y="280"/>
                    <a:pt x="277" y="281"/>
                  </a:cubicBezTo>
                  <a:cubicBezTo>
                    <a:pt x="277" y="283"/>
                    <a:pt x="276" y="281"/>
                    <a:pt x="273" y="283"/>
                  </a:cubicBezTo>
                  <a:cubicBezTo>
                    <a:pt x="270" y="283"/>
                    <a:pt x="268" y="281"/>
                    <a:pt x="266" y="283"/>
                  </a:cubicBezTo>
                  <a:cubicBezTo>
                    <a:pt x="263" y="284"/>
                    <a:pt x="262" y="283"/>
                    <a:pt x="265" y="284"/>
                  </a:cubicBezTo>
                  <a:cubicBezTo>
                    <a:pt x="268" y="286"/>
                    <a:pt x="268" y="287"/>
                    <a:pt x="266" y="286"/>
                  </a:cubicBezTo>
                  <a:cubicBezTo>
                    <a:pt x="263" y="286"/>
                    <a:pt x="263" y="292"/>
                    <a:pt x="260" y="290"/>
                  </a:cubicBezTo>
                  <a:cubicBezTo>
                    <a:pt x="257" y="289"/>
                    <a:pt x="251" y="289"/>
                    <a:pt x="256" y="293"/>
                  </a:cubicBezTo>
                  <a:cubicBezTo>
                    <a:pt x="260" y="298"/>
                    <a:pt x="260" y="300"/>
                    <a:pt x="259" y="300"/>
                  </a:cubicBezTo>
                  <a:cubicBezTo>
                    <a:pt x="256" y="298"/>
                    <a:pt x="256" y="301"/>
                    <a:pt x="253" y="300"/>
                  </a:cubicBezTo>
                  <a:cubicBezTo>
                    <a:pt x="250" y="298"/>
                    <a:pt x="251" y="303"/>
                    <a:pt x="256" y="303"/>
                  </a:cubicBezTo>
                  <a:cubicBezTo>
                    <a:pt x="260" y="303"/>
                    <a:pt x="257" y="303"/>
                    <a:pt x="259" y="306"/>
                  </a:cubicBezTo>
                  <a:cubicBezTo>
                    <a:pt x="259" y="311"/>
                    <a:pt x="254" y="311"/>
                    <a:pt x="254" y="314"/>
                  </a:cubicBezTo>
                  <a:cubicBezTo>
                    <a:pt x="254" y="318"/>
                    <a:pt x="251" y="311"/>
                    <a:pt x="251" y="315"/>
                  </a:cubicBezTo>
                  <a:cubicBezTo>
                    <a:pt x="250" y="321"/>
                    <a:pt x="244" y="318"/>
                    <a:pt x="244" y="321"/>
                  </a:cubicBezTo>
                  <a:cubicBezTo>
                    <a:pt x="242" y="323"/>
                    <a:pt x="245" y="321"/>
                    <a:pt x="245" y="325"/>
                  </a:cubicBezTo>
                  <a:cubicBezTo>
                    <a:pt x="247" y="328"/>
                    <a:pt x="239" y="321"/>
                    <a:pt x="242" y="326"/>
                  </a:cubicBezTo>
                  <a:cubicBezTo>
                    <a:pt x="244" y="329"/>
                    <a:pt x="245" y="325"/>
                    <a:pt x="245" y="329"/>
                  </a:cubicBezTo>
                  <a:cubicBezTo>
                    <a:pt x="247" y="334"/>
                    <a:pt x="239" y="343"/>
                    <a:pt x="241" y="346"/>
                  </a:cubicBezTo>
                  <a:cubicBezTo>
                    <a:pt x="242" y="350"/>
                    <a:pt x="237" y="350"/>
                    <a:pt x="236" y="351"/>
                  </a:cubicBezTo>
                  <a:cubicBezTo>
                    <a:pt x="234" y="354"/>
                    <a:pt x="239" y="350"/>
                    <a:pt x="239" y="354"/>
                  </a:cubicBezTo>
                  <a:cubicBezTo>
                    <a:pt x="239" y="359"/>
                    <a:pt x="236" y="359"/>
                    <a:pt x="233" y="357"/>
                  </a:cubicBezTo>
                  <a:cubicBezTo>
                    <a:pt x="230" y="354"/>
                    <a:pt x="230" y="353"/>
                    <a:pt x="227" y="356"/>
                  </a:cubicBezTo>
                  <a:cubicBezTo>
                    <a:pt x="225" y="357"/>
                    <a:pt x="221" y="357"/>
                    <a:pt x="222" y="353"/>
                  </a:cubicBezTo>
                  <a:cubicBezTo>
                    <a:pt x="227" y="348"/>
                    <a:pt x="221" y="353"/>
                    <a:pt x="218" y="351"/>
                  </a:cubicBezTo>
                  <a:cubicBezTo>
                    <a:pt x="213" y="348"/>
                    <a:pt x="213" y="348"/>
                    <a:pt x="216" y="345"/>
                  </a:cubicBezTo>
                  <a:cubicBezTo>
                    <a:pt x="219" y="342"/>
                    <a:pt x="215" y="339"/>
                    <a:pt x="215" y="342"/>
                  </a:cubicBezTo>
                  <a:cubicBezTo>
                    <a:pt x="216" y="343"/>
                    <a:pt x="212" y="343"/>
                    <a:pt x="210" y="346"/>
                  </a:cubicBezTo>
                  <a:cubicBezTo>
                    <a:pt x="207" y="348"/>
                    <a:pt x="209" y="343"/>
                    <a:pt x="204" y="346"/>
                  </a:cubicBezTo>
                  <a:cubicBezTo>
                    <a:pt x="199" y="350"/>
                    <a:pt x="198" y="348"/>
                    <a:pt x="198" y="345"/>
                  </a:cubicBezTo>
                  <a:cubicBezTo>
                    <a:pt x="196" y="343"/>
                    <a:pt x="199" y="345"/>
                    <a:pt x="198" y="343"/>
                  </a:cubicBezTo>
                  <a:cubicBezTo>
                    <a:pt x="198" y="340"/>
                    <a:pt x="193" y="343"/>
                    <a:pt x="195" y="340"/>
                  </a:cubicBezTo>
                  <a:cubicBezTo>
                    <a:pt x="196" y="337"/>
                    <a:pt x="189" y="340"/>
                    <a:pt x="190" y="337"/>
                  </a:cubicBezTo>
                  <a:cubicBezTo>
                    <a:pt x="192" y="334"/>
                    <a:pt x="192" y="334"/>
                    <a:pt x="189" y="334"/>
                  </a:cubicBezTo>
                  <a:cubicBezTo>
                    <a:pt x="187" y="336"/>
                    <a:pt x="190" y="329"/>
                    <a:pt x="187" y="331"/>
                  </a:cubicBezTo>
                  <a:cubicBezTo>
                    <a:pt x="184" y="332"/>
                    <a:pt x="189" y="328"/>
                    <a:pt x="184" y="326"/>
                  </a:cubicBezTo>
                  <a:cubicBezTo>
                    <a:pt x="181" y="325"/>
                    <a:pt x="181" y="325"/>
                    <a:pt x="181" y="323"/>
                  </a:cubicBezTo>
                  <a:cubicBezTo>
                    <a:pt x="181" y="320"/>
                    <a:pt x="178" y="318"/>
                    <a:pt x="180" y="317"/>
                  </a:cubicBezTo>
                  <a:cubicBezTo>
                    <a:pt x="180" y="314"/>
                    <a:pt x="177" y="317"/>
                    <a:pt x="175" y="314"/>
                  </a:cubicBezTo>
                  <a:cubicBezTo>
                    <a:pt x="174" y="311"/>
                    <a:pt x="170" y="307"/>
                    <a:pt x="172" y="306"/>
                  </a:cubicBezTo>
                  <a:cubicBezTo>
                    <a:pt x="174" y="304"/>
                    <a:pt x="169" y="304"/>
                    <a:pt x="172" y="303"/>
                  </a:cubicBezTo>
                  <a:cubicBezTo>
                    <a:pt x="174" y="303"/>
                    <a:pt x="167" y="301"/>
                    <a:pt x="174" y="301"/>
                  </a:cubicBezTo>
                  <a:cubicBezTo>
                    <a:pt x="178" y="301"/>
                    <a:pt x="172" y="298"/>
                    <a:pt x="178" y="298"/>
                  </a:cubicBezTo>
                  <a:cubicBezTo>
                    <a:pt x="183" y="298"/>
                    <a:pt x="175" y="297"/>
                    <a:pt x="178" y="295"/>
                  </a:cubicBezTo>
                  <a:cubicBezTo>
                    <a:pt x="181" y="293"/>
                    <a:pt x="184" y="300"/>
                    <a:pt x="184" y="297"/>
                  </a:cubicBezTo>
                  <a:cubicBezTo>
                    <a:pt x="183" y="293"/>
                    <a:pt x="180" y="292"/>
                    <a:pt x="177" y="295"/>
                  </a:cubicBezTo>
                  <a:cubicBezTo>
                    <a:pt x="174" y="297"/>
                    <a:pt x="177" y="289"/>
                    <a:pt x="172" y="297"/>
                  </a:cubicBezTo>
                  <a:cubicBezTo>
                    <a:pt x="167" y="304"/>
                    <a:pt x="166" y="298"/>
                    <a:pt x="167" y="295"/>
                  </a:cubicBezTo>
                  <a:cubicBezTo>
                    <a:pt x="167" y="292"/>
                    <a:pt x="166" y="295"/>
                    <a:pt x="166" y="290"/>
                  </a:cubicBezTo>
                  <a:cubicBezTo>
                    <a:pt x="166" y="287"/>
                    <a:pt x="163" y="289"/>
                    <a:pt x="163" y="286"/>
                  </a:cubicBezTo>
                  <a:cubicBezTo>
                    <a:pt x="164" y="283"/>
                    <a:pt x="161" y="281"/>
                    <a:pt x="160" y="281"/>
                  </a:cubicBezTo>
                  <a:cubicBezTo>
                    <a:pt x="157" y="281"/>
                    <a:pt x="160" y="280"/>
                    <a:pt x="155" y="276"/>
                  </a:cubicBezTo>
                  <a:cubicBezTo>
                    <a:pt x="152" y="273"/>
                    <a:pt x="155" y="267"/>
                    <a:pt x="161" y="264"/>
                  </a:cubicBezTo>
                  <a:cubicBezTo>
                    <a:pt x="155" y="264"/>
                    <a:pt x="151" y="264"/>
                    <a:pt x="152" y="259"/>
                  </a:cubicBezTo>
                  <a:cubicBezTo>
                    <a:pt x="154" y="255"/>
                    <a:pt x="155" y="253"/>
                    <a:pt x="155" y="252"/>
                  </a:cubicBezTo>
                  <a:cubicBezTo>
                    <a:pt x="154" y="250"/>
                    <a:pt x="161" y="248"/>
                    <a:pt x="158" y="247"/>
                  </a:cubicBezTo>
                  <a:cubicBezTo>
                    <a:pt x="155" y="244"/>
                    <a:pt x="158" y="245"/>
                    <a:pt x="157" y="244"/>
                  </a:cubicBezTo>
                  <a:cubicBezTo>
                    <a:pt x="157" y="242"/>
                    <a:pt x="161" y="244"/>
                    <a:pt x="163" y="241"/>
                  </a:cubicBezTo>
                  <a:cubicBezTo>
                    <a:pt x="166" y="239"/>
                    <a:pt x="169" y="242"/>
                    <a:pt x="174" y="241"/>
                  </a:cubicBezTo>
                  <a:cubicBezTo>
                    <a:pt x="178" y="239"/>
                    <a:pt x="174" y="239"/>
                    <a:pt x="174" y="234"/>
                  </a:cubicBezTo>
                  <a:cubicBezTo>
                    <a:pt x="175" y="231"/>
                    <a:pt x="178" y="227"/>
                    <a:pt x="178" y="224"/>
                  </a:cubicBezTo>
                  <a:cubicBezTo>
                    <a:pt x="177" y="220"/>
                    <a:pt x="175" y="228"/>
                    <a:pt x="174" y="225"/>
                  </a:cubicBezTo>
                  <a:cubicBezTo>
                    <a:pt x="172" y="224"/>
                    <a:pt x="178" y="220"/>
                    <a:pt x="169" y="220"/>
                  </a:cubicBezTo>
                  <a:cubicBezTo>
                    <a:pt x="161" y="219"/>
                    <a:pt x="164" y="214"/>
                    <a:pt x="157" y="214"/>
                  </a:cubicBezTo>
                  <a:cubicBezTo>
                    <a:pt x="152" y="214"/>
                    <a:pt x="146" y="211"/>
                    <a:pt x="148" y="210"/>
                  </a:cubicBezTo>
                  <a:cubicBezTo>
                    <a:pt x="151" y="206"/>
                    <a:pt x="163" y="208"/>
                    <a:pt x="166" y="210"/>
                  </a:cubicBezTo>
                  <a:cubicBezTo>
                    <a:pt x="170" y="213"/>
                    <a:pt x="177" y="214"/>
                    <a:pt x="175" y="213"/>
                  </a:cubicBezTo>
                  <a:cubicBezTo>
                    <a:pt x="174" y="211"/>
                    <a:pt x="172" y="210"/>
                    <a:pt x="175" y="206"/>
                  </a:cubicBezTo>
                  <a:cubicBezTo>
                    <a:pt x="175" y="206"/>
                    <a:pt x="163" y="205"/>
                    <a:pt x="164" y="202"/>
                  </a:cubicBezTo>
                  <a:cubicBezTo>
                    <a:pt x="167" y="197"/>
                    <a:pt x="158" y="200"/>
                    <a:pt x="163" y="197"/>
                  </a:cubicBezTo>
                  <a:cubicBezTo>
                    <a:pt x="166" y="196"/>
                    <a:pt x="155" y="191"/>
                    <a:pt x="152" y="197"/>
                  </a:cubicBezTo>
                  <a:cubicBezTo>
                    <a:pt x="151" y="203"/>
                    <a:pt x="145" y="197"/>
                    <a:pt x="142" y="199"/>
                  </a:cubicBezTo>
                  <a:cubicBezTo>
                    <a:pt x="140" y="200"/>
                    <a:pt x="138" y="197"/>
                    <a:pt x="137" y="196"/>
                  </a:cubicBezTo>
                  <a:cubicBezTo>
                    <a:pt x="135" y="192"/>
                    <a:pt x="145" y="194"/>
                    <a:pt x="142" y="191"/>
                  </a:cubicBezTo>
                  <a:cubicBezTo>
                    <a:pt x="137" y="186"/>
                    <a:pt x="137" y="183"/>
                    <a:pt x="142" y="183"/>
                  </a:cubicBezTo>
                  <a:cubicBezTo>
                    <a:pt x="146" y="182"/>
                    <a:pt x="149" y="175"/>
                    <a:pt x="142" y="174"/>
                  </a:cubicBezTo>
                  <a:cubicBezTo>
                    <a:pt x="135" y="172"/>
                    <a:pt x="146" y="169"/>
                    <a:pt x="140" y="166"/>
                  </a:cubicBezTo>
                  <a:cubicBezTo>
                    <a:pt x="131" y="163"/>
                    <a:pt x="142" y="163"/>
                    <a:pt x="135" y="160"/>
                  </a:cubicBezTo>
                  <a:cubicBezTo>
                    <a:pt x="132" y="158"/>
                    <a:pt x="135" y="155"/>
                    <a:pt x="129" y="158"/>
                  </a:cubicBezTo>
                  <a:cubicBezTo>
                    <a:pt x="122" y="160"/>
                    <a:pt x="129" y="155"/>
                    <a:pt x="131" y="152"/>
                  </a:cubicBezTo>
                  <a:cubicBezTo>
                    <a:pt x="132" y="149"/>
                    <a:pt x="113" y="141"/>
                    <a:pt x="116" y="138"/>
                  </a:cubicBezTo>
                  <a:cubicBezTo>
                    <a:pt x="120" y="135"/>
                    <a:pt x="116" y="135"/>
                    <a:pt x="108" y="130"/>
                  </a:cubicBezTo>
                  <a:cubicBezTo>
                    <a:pt x="100" y="127"/>
                    <a:pt x="100" y="130"/>
                    <a:pt x="97" y="127"/>
                  </a:cubicBezTo>
                  <a:cubicBezTo>
                    <a:pt x="94" y="124"/>
                    <a:pt x="87" y="127"/>
                    <a:pt x="81" y="124"/>
                  </a:cubicBezTo>
                  <a:cubicBezTo>
                    <a:pt x="75" y="122"/>
                    <a:pt x="76" y="130"/>
                    <a:pt x="71" y="126"/>
                  </a:cubicBezTo>
                  <a:cubicBezTo>
                    <a:pt x="67" y="122"/>
                    <a:pt x="68" y="129"/>
                    <a:pt x="61" y="129"/>
                  </a:cubicBezTo>
                  <a:cubicBezTo>
                    <a:pt x="55" y="127"/>
                    <a:pt x="62" y="122"/>
                    <a:pt x="56" y="126"/>
                  </a:cubicBezTo>
                  <a:cubicBezTo>
                    <a:pt x="49" y="129"/>
                    <a:pt x="52" y="122"/>
                    <a:pt x="49" y="124"/>
                  </a:cubicBezTo>
                  <a:cubicBezTo>
                    <a:pt x="44" y="126"/>
                    <a:pt x="58" y="133"/>
                    <a:pt x="47" y="129"/>
                  </a:cubicBezTo>
                  <a:cubicBezTo>
                    <a:pt x="35" y="126"/>
                    <a:pt x="23" y="124"/>
                    <a:pt x="32" y="121"/>
                  </a:cubicBezTo>
                  <a:cubicBezTo>
                    <a:pt x="41" y="118"/>
                    <a:pt x="23" y="118"/>
                    <a:pt x="17" y="115"/>
                  </a:cubicBezTo>
                  <a:cubicBezTo>
                    <a:pt x="9" y="112"/>
                    <a:pt x="24" y="108"/>
                    <a:pt x="36" y="107"/>
                  </a:cubicBezTo>
                  <a:cubicBezTo>
                    <a:pt x="49" y="107"/>
                    <a:pt x="58" y="107"/>
                    <a:pt x="56" y="104"/>
                  </a:cubicBezTo>
                  <a:cubicBezTo>
                    <a:pt x="55" y="101"/>
                    <a:pt x="46" y="105"/>
                    <a:pt x="36" y="105"/>
                  </a:cubicBezTo>
                  <a:cubicBezTo>
                    <a:pt x="27" y="105"/>
                    <a:pt x="24" y="105"/>
                    <a:pt x="21" y="102"/>
                  </a:cubicBezTo>
                  <a:cubicBezTo>
                    <a:pt x="18" y="99"/>
                    <a:pt x="17" y="102"/>
                    <a:pt x="14" y="99"/>
                  </a:cubicBezTo>
                  <a:cubicBezTo>
                    <a:pt x="10" y="98"/>
                    <a:pt x="9" y="101"/>
                    <a:pt x="4" y="96"/>
                  </a:cubicBezTo>
                  <a:cubicBezTo>
                    <a:pt x="0" y="91"/>
                    <a:pt x="1" y="88"/>
                    <a:pt x="20" y="85"/>
                  </a:cubicBezTo>
                  <a:cubicBezTo>
                    <a:pt x="36" y="82"/>
                    <a:pt x="29" y="80"/>
                    <a:pt x="39" y="79"/>
                  </a:cubicBezTo>
                  <a:cubicBezTo>
                    <a:pt x="50" y="77"/>
                    <a:pt x="56" y="82"/>
                    <a:pt x="61" y="76"/>
                  </a:cubicBezTo>
                  <a:cubicBezTo>
                    <a:pt x="67" y="70"/>
                    <a:pt x="67" y="62"/>
                    <a:pt x="62" y="63"/>
                  </a:cubicBezTo>
                  <a:cubicBezTo>
                    <a:pt x="58" y="63"/>
                    <a:pt x="49" y="63"/>
                    <a:pt x="46" y="60"/>
                  </a:cubicBezTo>
                  <a:cubicBezTo>
                    <a:pt x="44" y="57"/>
                    <a:pt x="55" y="54"/>
                    <a:pt x="62" y="49"/>
                  </a:cubicBezTo>
                  <a:cubicBezTo>
                    <a:pt x="70" y="45"/>
                    <a:pt x="79" y="42"/>
                    <a:pt x="90" y="45"/>
                  </a:cubicBezTo>
                  <a:cubicBezTo>
                    <a:pt x="97" y="46"/>
                    <a:pt x="99" y="42"/>
                    <a:pt x="94" y="37"/>
                  </a:cubicBezTo>
                  <a:cubicBezTo>
                    <a:pt x="91" y="32"/>
                    <a:pt x="97" y="29"/>
                    <a:pt x="120" y="28"/>
                  </a:cubicBezTo>
                  <a:cubicBezTo>
                    <a:pt x="145" y="24"/>
                    <a:pt x="148" y="20"/>
                    <a:pt x="154" y="26"/>
                  </a:cubicBezTo>
                  <a:cubicBezTo>
                    <a:pt x="160" y="34"/>
                    <a:pt x="149" y="46"/>
                    <a:pt x="157" y="35"/>
                  </a:cubicBezTo>
                  <a:cubicBezTo>
                    <a:pt x="163" y="24"/>
                    <a:pt x="178" y="37"/>
                    <a:pt x="177" y="34"/>
                  </a:cubicBezTo>
                  <a:cubicBezTo>
                    <a:pt x="174" y="28"/>
                    <a:pt x="192" y="35"/>
                    <a:pt x="183" y="29"/>
                  </a:cubicBezTo>
                  <a:cubicBezTo>
                    <a:pt x="172" y="23"/>
                    <a:pt x="170" y="20"/>
                    <a:pt x="183" y="21"/>
                  </a:cubicBezTo>
                  <a:cubicBezTo>
                    <a:pt x="195" y="21"/>
                    <a:pt x="199" y="26"/>
                    <a:pt x="210" y="28"/>
                  </a:cubicBezTo>
                  <a:cubicBezTo>
                    <a:pt x="221" y="29"/>
                    <a:pt x="219" y="35"/>
                    <a:pt x="225" y="34"/>
                  </a:cubicBezTo>
                  <a:cubicBezTo>
                    <a:pt x="231" y="34"/>
                    <a:pt x="221" y="26"/>
                    <a:pt x="230" y="24"/>
                  </a:cubicBezTo>
                  <a:cubicBezTo>
                    <a:pt x="244" y="23"/>
                    <a:pt x="206" y="15"/>
                    <a:pt x="221" y="17"/>
                  </a:cubicBezTo>
                  <a:cubicBezTo>
                    <a:pt x="237" y="17"/>
                    <a:pt x="248" y="17"/>
                    <a:pt x="254" y="18"/>
                  </a:cubicBezTo>
                  <a:cubicBezTo>
                    <a:pt x="262" y="21"/>
                    <a:pt x="270" y="20"/>
                    <a:pt x="260" y="18"/>
                  </a:cubicBezTo>
                  <a:cubicBezTo>
                    <a:pt x="253" y="17"/>
                    <a:pt x="244" y="15"/>
                    <a:pt x="233" y="15"/>
                  </a:cubicBezTo>
                  <a:cubicBezTo>
                    <a:pt x="222" y="14"/>
                    <a:pt x="210" y="15"/>
                    <a:pt x="209" y="14"/>
                  </a:cubicBezTo>
                  <a:cubicBezTo>
                    <a:pt x="207" y="10"/>
                    <a:pt x="219" y="10"/>
                    <a:pt x="230" y="9"/>
                  </a:cubicBezTo>
                  <a:cubicBezTo>
                    <a:pt x="241" y="7"/>
                    <a:pt x="248" y="9"/>
                    <a:pt x="254" y="12"/>
                  </a:cubicBezTo>
                  <a:cubicBezTo>
                    <a:pt x="260" y="15"/>
                    <a:pt x="271" y="14"/>
                    <a:pt x="273" y="12"/>
                  </a:cubicBezTo>
                  <a:cubicBezTo>
                    <a:pt x="274" y="12"/>
                    <a:pt x="286" y="10"/>
                    <a:pt x="279" y="10"/>
                  </a:cubicBezTo>
                  <a:cubicBezTo>
                    <a:pt x="271" y="9"/>
                    <a:pt x="270" y="4"/>
                    <a:pt x="274" y="4"/>
                  </a:cubicBezTo>
                  <a:cubicBezTo>
                    <a:pt x="280" y="4"/>
                    <a:pt x="279" y="3"/>
                    <a:pt x="286" y="4"/>
                  </a:cubicBezTo>
                  <a:cubicBezTo>
                    <a:pt x="294" y="6"/>
                    <a:pt x="283" y="1"/>
                    <a:pt x="298" y="3"/>
                  </a:cubicBezTo>
                  <a:cubicBezTo>
                    <a:pt x="314" y="3"/>
                    <a:pt x="317" y="0"/>
                    <a:pt x="343" y="3"/>
                  </a:cubicBezTo>
                  <a:cubicBezTo>
                    <a:pt x="359" y="4"/>
                    <a:pt x="384" y="7"/>
                    <a:pt x="376" y="7"/>
                  </a:cubicBezTo>
                  <a:cubicBezTo>
                    <a:pt x="369" y="9"/>
                    <a:pt x="343" y="9"/>
                    <a:pt x="335" y="10"/>
                  </a:cubicBezTo>
                  <a:cubicBezTo>
                    <a:pt x="327" y="12"/>
                    <a:pt x="314" y="12"/>
                    <a:pt x="324" y="14"/>
                  </a:cubicBezTo>
                  <a:cubicBezTo>
                    <a:pt x="337" y="15"/>
                    <a:pt x="340" y="9"/>
                    <a:pt x="355" y="10"/>
                  </a:cubicBezTo>
                  <a:cubicBezTo>
                    <a:pt x="372" y="14"/>
                    <a:pt x="378" y="7"/>
                    <a:pt x="382" y="10"/>
                  </a:cubicBezTo>
                  <a:cubicBezTo>
                    <a:pt x="388" y="14"/>
                    <a:pt x="372" y="18"/>
                    <a:pt x="382" y="15"/>
                  </a:cubicBezTo>
                  <a:cubicBezTo>
                    <a:pt x="393" y="14"/>
                    <a:pt x="401" y="17"/>
                    <a:pt x="408" y="18"/>
                  </a:cubicBezTo>
                  <a:cubicBezTo>
                    <a:pt x="416" y="20"/>
                    <a:pt x="402" y="24"/>
                    <a:pt x="393" y="26"/>
                  </a:cubicBezTo>
                  <a:cubicBezTo>
                    <a:pt x="379" y="29"/>
                    <a:pt x="361" y="26"/>
                    <a:pt x="346" y="28"/>
                  </a:cubicBezTo>
                  <a:cubicBezTo>
                    <a:pt x="330" y="31"/>
                    <a:pt x="314" y="32"/>
                    <a:pt x="318" y="37"/>
                  </a:cubicBezTo>
                  <a:cubicBezTo>
                    <a:pt x="321" y="38"/>
                    <a:pt x="346" y="29"/>
                    <a:pt x="367" y="29"/>
                  </a:cubicBezTo>
                  <a:cubicBezTo>
                    <a:pt x="387" y="31"/>
                    <a:pt x="382" y="32"/>
                    <a:pt x="375" y="35"/>
                  </a:cubicBezTo>
                  <a:cubicBezTo>
                    <a:pt x="367" y="38"/>
                    <a:pt x="376" y="38"/>
                    <a:pt x="384" y="35"/>
                  </a:cubicBezTo>
                  <a:cubicBezTo>
                    <a:pt x="393" y="34"/>
                    <a:pt x="384" y="29"/>
                    <a:pt x="397" y="29"/>
                  </a:cubicBezTo>
                  <a:cubicBezTo>
                    <a:pt x="411" y="29"/>
                    <a:pt x="408" y="37"/>
                    <a:pt x="397" y="45"/>
                  </a:cubicBezTo>
                  <a:cubicBezTo>
                    <a:pt x="387" y="52"/>
                    <a:pt x="394" y="52"/>
                    <a:pt x="407" y="43"/>
                  </a:cubicBezTo>
                  <a:cubicBezTo>
                    <a:pt x="419" y="35"/>
                    <a:pt x="425" y="34"/>
                    <a:pt x="422" y="37"/>
                  </a:cubicBezTo>
                  <a:cubicBezTo>
                    <a:pt x="419" y="40"/>
                    <a:pt x="426" y="37"/>
                    <a:pt x="432" y="38"/>
                  </a:cubicBezTo>
                  <a:cubicBezTo>
                    <a:pt x="439" y="40"/>
                    <a:pt x="436" y="32"/>
                    <a:pt x="448" y="31"/>
                  </a:cubicBezTo>
                  <a:cubicBezTo>
                    <a:pt x="460" y="31"/>
                    <a:pt x="489" y="35"/>
                    <a:pt x="483" y="38"/>
                  </a:cubicBezTo>
                  <a:cubicBezTo>
                    <a:pt x="475" y="42"/>
                    <a:pt x="472" y="45"/>
                    <a:pt x="464" y="45"/>
                  </a:cubicBezTo>
                  <a:cubicBezTo>
                    <a:pt x="454" y="45"/>
                    <a:pt x="471" y="49"/>
                    <a:pt x="461" y="49"/>
                  </a:cubicBezTo>
                  <a:cubicBezTo>
                    <a:pt x="452" y="51"/>
                    <a:pt x="448" y="52"/>
                    <a:pt x="442" y="51"/>
                  </a:cubicBezTo>
                  <a:cubicBezTo>
                    <a:pt x="436" y="49"/>
                    <a:pt x="437" y="54"/>
                    <a:pt x="426" y="54"/>
                  </a:cubicBezTo>
                  <a:cubicBezTo>
                    <a:pt x="416" y="52"/>
                    <a:pt x="434" y="56"/>
                    <a:pt x="440" y="54"/>
                  </a:cubicBezTo>
                  <a:cubicBezTo>
                    <a:pt x="445" y="52"/>
                    <a:pt x="457" y="54"/>
                    <a:pt x="451" y="57"/>
                  </a:cubicBezTo>
                  <a:cubicBezTo>
                    <a:pt x="446" y="59"/>
                    <a:pt x="437" y="62"/>
                    <a:pt x="429" y="59"/>
                  </a:cubicBezTo>
                  <a:cubicBezTo>
                    <a:pt x="422" y="57"/>
                    <a:pt x="411" y="68"/>
                    <a:pt x="420" y="65"/>
                  </a:cubicBezTo>
                  <a:cubicBezTo>
                    <a:pt x="429" y="62"/>
                    <a:pt x="445" y="60"/>
                    <a:pt x="442" y="63"/>
                  </a:cubicBezTo>
                  <a:cubicBezTo>
                    <a:pt x="437" y="68"/>
                    <a:pt x="436" y="68"/>
                    <a:pt x="429" y="68"/>
                  </a:cubicBezTo>
                  <a:cubicBezTo>
                    <a:pt x="423" y="68"/>
                    <a:pt x="423" y="74"/>
                    <a:pt x="428" y="74"/>
                  </a:cubicBezTo>
                  <a:cubicBezTo>
                    <a:pt x="432" y="76"/>
                    <a:pt x="425" y="80"/>
                    <a:pt x="422" y="82"/>
                  </a:cubicBezTo>
                  <a:cubicBezTo>
                    <a:pt x="420" y="84"/>
                    <a:pt x="416" y="79"/>
                    <a:pt x="413" y="87"/>
                  </a:cubicBezTo>
                  <a:cubicBezTo>
                    <a:pt x="411" y="94"/>
                    <a:pt x="404" y="102"/>
                    <a:pt x="408" y="102"/>
                  </a:cubicBezTo>
                  <a:cubicBezTo>
                    <a:pt x="413" y="102"/>
                    <a:pt x="407" y="93"/>
                    <a:pt x="420" y="98"/>
                  </a:cubicBezTo>
                  <a:cubicBezTo>
                    <a:pt x="432" y="102"/>
                    <a:pt x="434" y="105"/>
                    <a:pt x="425" y="102"/>
                  </a:cubicBezTo>
                  <a:cubicBezTo>
                    <a:pt x="416" y="101"/>
                    <a:pt x="413" y="101"/>
                    <a:pt x="422" y="107"/>
                  </a:cubicBezTo>
                  <a:cubicBezTo>
                    <a:pt x="431" y="112"/>
                    <a:pt x="429" y="104"/>
                    <a:pt x="434" y="107"/>
                  </a:cubicBezTo>
                  <a:cubicBezTo>
                    <a:pt x="440" y="112"/>
                    <a:pt x="437" y="119"/>
                    <a:pt x="431" y="116"/>
                  </a:cubicBezTo>
                  <a:cubicBezTo>
                    <a:pt x="426" y="115"/>
                    <a:pt x="419" y="112"/>
                    <a:pt x="413" y="116"/>
                  </a:cubicBezTo>
                  <a:cubicBezTo>
                    <a:pt x="405" y="121"/>
                    <a:pt x="407" y="112"/>
                    <a:pt x="402" y="116"/>
                  </a:cubicBezTo>
                  <a:cubicBezTo>
                    <a:pt x="397" y="119"/>
                    <a:pt x="408" y="118"/>
                    <a:pt x="408" y="122"/>
                  </a:cubicBezTo>
                  <a:cubicBezTo>
                    <a:pt x="408" y="127"/>
                    <a:pt x="422" y="122"/>
                    <a:pt x="423" y="126"/>
                  </a:cubicBezTo>
                  <a:cubicBezTo>
                    <a:pt x="426" y="129"/>
                    <a:pt x="416" y="127"/>
                    <a:pt x="425" y="132"/>
                  </a:cubicBezTo>
                  <a:cubicBezTo>
                    <a:pt x="432" y="135"/>
                    <a:pt x="423" y="130"/>
                    <a:pt x="426" y="136"/>
                  </a:cubicBezTo>
                  <a:cubicBezTo>
                    <a:pt x="431" y="141"/>
                    <a:pt x="423" y="144"/>
                    <a:pt x="422" y="141"/>
                  </a:cubicBezTo>
                  <a:cubicBezTo>
                    <a:pt x="419" y="136"/>
                    <a:pt x="411" y="149"/>
                    <a:pt x="420" y="149"/>
                  </a:cubicBezTo>
                  <a:cubicBezTo>
                    <a:pt x="428" y="150"/>
                    <a:pt x="431" y="154"/>
                    <a:pt x="426" y="155"/>
                  </a:cubicBezTo>
                  <a:cubicBezTo>
                    <a:pt x="419" y="158"/>
                    <a:pt x="422" y="154"/>
                    <a:pt x="414" y="152"/>
                  </a:cubicBezTo>
                  <a:cubicBezTo>
                    <a:pt x="407" y="152"/>
                    <a:pt x="399" y="160"/>
                    <a:pt x="407" y="160"/>
                  </a:cubicBezTo>
                  <a:cubicBezTo>
                    <a:pt x="414" y="160"/>
                    <a:pt x="422" y="160"/>
                    <a:pt x="419" y="166"/>
                  </a:cubicBezTo>
                  <a:cubicBezTo>
                    <a:pt x="414" y="171"/>
                    <a:pt x="414" y="164"/>
                    <a:pt x="408" y="169"/>
                  </a:cubicBezTo>
                  <a:cubicBezTo>
                    <a:pt x="401" y="175"/>
                    <a:pt x="393" y="163"/>
                    <a:pt x="385" y="166"/>
                  </a:cubicBezTo>
                  <a:cubicBezTo>
                    <a:pt x="379" y="168"/>
                    <a:pt x="378" y="172"/>
                    <a:pt x="372" y="171"/>
                  </a:cubicBezTo>
                  <a:cubicBezTo>
                    <a:pt x="388" y="175"/>
                    <a:pt x="376" y="175"/>
                    <a:pt x="382" y="178"/>
                  </a:cubicBezTo>
                  <a:cubicBezTo>
                    <a:pt x="390" y="183"/>
                    <a:pt x="379" y="183"/>
                    <a:pt x="391" y="188"/>
                  </a:cubicBezTo>
                  <a:cubicBezTo>
                    <a:pt x="399" y="189"/>
                    <a:pt x="404" y="189"/>
                    <a:pt x="402" y="194"/>
                  </a:cubicBezTo>
                  <a:cubicBezTo>
                    <a:pt x="401" y="197"/>
                    <a:pt x="410" y="191"/>
                    <a:pt x="407" y="194"/>
                  </a:cubicBezTo>
                  <a:cubicBezTo>
                    <a:pt x="402" y="199"/>
                    <a:pt x="401" y="196"/>
                    <a:pt x="402" y="199"/>
                  </a:cubicBezTo>
                  <a:cubicBezTo>
                    <a:pt x="404" y="203"/>
                    <a:pt x="410" y="192"/>
                    <a:pt x="408" y="199"/>
                  </a:cubicBezTo>
                  <a:cubicBezTo>
                    <a:pt x="408" y="205"/>
                    <a:pt x="413" y="214"/>
                    <a:pt x="408" y="213"/>
                  </a:cubicBezTo>
                  <a:cubicBezTo>
                    <a:pt x="404" y="213"/>
                    <a:pt x="404" y="211"/>
                    <a:pt x="401" y="213"/>
                  </a:cubicBezTo>
                  <a:cubicBezTo>
                    <a:pt x="397" y="214"/>
                    <a:pt x="388" y="211"/>
                    <a:pt x="388" y="206"/>
                  </a:cubicBezTo>
                  <a:cubicBezTo>
                    <a:pt x="388" y="202"/>
                    <a:pt x="387" y="200"/>
                    <a:pt x="382" y="199"/>
                  </a:cubicBezTo>
                  <a:cubicBezTo>
                    <a:pt x="379" y="199"/>
                    <a:pt x="378" y="196"/>
                    <a:pt x="370" y="196"/>
                  </a:cubicBezTo>
                  <a:cubicBezTo>
                    <a:pt x="364" y="196"/>
                    <a:pt x="364" y="197"/>
                    <a:pt x="372" y="197"/>
                  </a:cubicBezTo>
                  <a:cubicBezTo>
                    <a:pt x="379" y="199"/>
                    <a:pt x="381" y="202"/>
                    <a:pt x="373" y="205"/>
                  </a:cubicBezTo>
                  <a:cubicBezTo>
                    <a:pt x="365" y="206"/>
                    <a:pt x="364" y="208"/>
                    <a:pt x="362" y="205"/>
                  </a:cubicBezTo>
                  <a:cubicBezTo>
                    <a:pt x="361" y="203"/>
                    <a:pt x="361" y="205"/>
                    <a:pt x="358" y="210"/>
                  </a:cubicBezTo>
                  <a:cubicBezTo>
                    <a:pt x="353" y="216"/>
                    <a:pt x="356" y="214"/>
                    <a:pt x="365" y="213"/>
                  </a:cubicBezTo>
                  <a:cubicBezTo>
                    <a:pt x="373" y="211"/>
                    <a:pt x="373" y="213"/>
                    <a:pt x="370" y="214"/>
                  </a:cubicBezTo>
                  <a:cubicBezTo>
                    <a:pt x="369" y="216"/>
                    <a:pt x="369" y="213"/>
                    <a:pt x="362" y="216"/>
                  </a:cubicBezTo>
                  <a:cubicBezTo>
                    <a:pt x="358" y="220"/>
                    <a:pt x="361" y="222"/>
                    <a:pt x="364" y="219"/>
                  </a:cubicBezTo>
                  <a:cubicBezTo>
                    <a:pt x="369" y="214"/>
                    <a:pt x="370" y="217"/>
                    <a:pt x="375" y="216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11" name="Freeform 13">
              <a:extLst>
                <a:ext uri="{FF2B5EF4-FFF2-40B4-BE49-F238E27FC236}">
                  <a16:creationId xmlns:a16="http://schemas.microsoft.com/office/drawing/2014/main" id="{043516FE-A912-3FA8-2093-DC617E23F3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4" y="3294"/>
              <a:ext cx="116" cy="276"/>
            </a:xfrm>
            <a:custGeom>
              <a:avLst/>
              <a:gdLst/>
              <a:ahLst/>
              <a:cxnLst>
                <a:cxn ang="0">
                  <a:pos x="46" y="12"/>
                </a:cxn>
                <a:cxn ang="0">
                  <a:pos x="48" y="4"/>
                </a:cxn>
                <a:cxn ang="0">
                  <a:pos x="54" y="11"/>
                </a:cxn>
                <a:cxn ang="0">
                  <a:pos x="58" y="32"/>
                </a:cxn>
                <a:cxn ang="0">
                  <a:pos x="55" y="42"/>
                </a:cxn>
                <a:cxn ang="0">
                  <a:pos x="52" y="43"/>
                </a:cxn>
                <a:cxn ang="0">
                  <a:pos x="54" y="51"/>
                </a:cxn>
                <a:cxn ang="0">
                  <a:pos x="51" y="59"/>
                </a:cxn>
                <a:cxn ang="0">
                  <a:pos x="45" y="83"/>
                </a:cxn>
                <a:cxn ang="0">
                  <a:pos x="29" y="135"/>
                </a:cxn>
                <a:cxn ang="0">
                  <a:pos x="16" y="138"/>
                </a:cxn>
                <a:cxn ang="0">
                  <a:pos x="7" y="130"/>
                </a:cxn>
                <a:cxn ang="0">
                  <a:pos x="5" y="116"/>
                </a:cxn>
                <a:cxn ang="0">
                  <a:pos x="2" y="101"/>
                </a:cxn>
                <a:cxn ang="0">
                  <a:pos x="7" y="93"/>
                </a:cxn>
                <a:cxn ang="0">
                  <a:pos x="11" y="80"/>
                </a:cxn>
                <a:cxn ang="0">
                  <a:pos x="10" y="71"/>
                </a:cxn>
                <a:cxn ang="0">
                  <a:pos x="8" y="63"/>
                </a:cxn>
                <a:cxn ang="0">
                  <a:pos x="10" y="53"/>
                </a:cxn>
                <a:cxn ang="0">
                  <a:pos x="13" y="45"/>
                </a:cxn>
                <a:cxn ang="0">
                  <a:pos x="19" y="42"/>
                </a:cxn>
                <a:cxn ang="0">
                  <a:pos x="32" y="31"/>
                </a:cxn>
                <a:cxn ang="0">
                  <a:pos x="39" y="21"/>
                </a:cxn>
                <a:cxn ang="0">
                  <a:pos x="46" y="12"/>
                </a:cxn>
              </a:cxnLst>
              <a:rect l="0" t="0" r="r" b="b"/>
              <a:pathLst>
                <a:path w="60" h="142">
                  <a:moveTo>
                    <a:pt x="46" y="12"/>
                  </a:moveTo>
                  <a:cubicBezTo>
                    <a:pt x="46" y="6"/>
                    <a:pt x="46" y="8"/>
                    <a:pt x="48" y="4"/>
                  </a:cubicBezTo>
                  <a:cubicBezTo>
                    <a:pt x="51" y="0"/>
                    <a:pt x="51" y="9"/>
                    <a:pt x="54" y="11"/>
                  </a:cubicBezTo>
                  <a:cubicBezTo>
                    <a:pt x="57" y="12"/>
                    <a:pt x="57" y="29"/>
                    <a:pt x="58" y="32"/>
                  </a:cubicBezTo>
                  <a:cubicBezTo>
                    <a:pt x="60" y="37"/>
                    <a:pt x="57" y="45"/>
                    <a:pt x="55" y="42"/>
                  </a:cubicBezTo>
                  <a:cubicBezTo>
                    <a:pt x="52" y="34"/>
                    <a:pt x="51" y="39"/>
                    <a:pt x="52" y="43"/>
                  </a:cubicBezTo>
                  <a:cubicBezTo>
                    <a:pt x="55" y="46"/>
                    <a:pt x="52" y="46"/>
                    <a:pt x="54" y="51"/>
                  </a:cubicBezTo>
                  <a:cubicBezTo>
                    <a:pt x="54" y="54"/>
                    <a:pt x="49" y="51"/>
                    <a:pt x="51" y="59"/>
                  </a:cubicBezTo>
                  <a:cubicBezTo>
                    <a:pt x="52" y="66"/>
                    <a:pt x="49" y="68"/>
                    <a:pt x="45" y="83"/>
                  </a:cubicBezTo>
                  <a:cubicBezTo>
                    <a:pt x="40" y="105"/>
                    <a:pt x="34" y="135"/>
                    <a:pt x="29" y="135"/>
                  </a:cubicBezTo>
                  <a:cubicBezTo>
                    <a:pt x="26" y="135"/>
                    <a:pt x="19" y="142"/>
                    <a:pt x="16" y="138"/>
                  </a:cubicBezTo>
                  <a:cubicBezTo>
                    <a:pt x="13" y="135"/>
                    <a:pt x="10" y="138"/>
                    <a:pt x="7" y="130"/>
                  </a:cubicBezTo>
                  <a:cubicBezTo>
                    <a:pt x="2" y="121"/>
                    <a:pt x="7" y="119"/>
                    <a:pt x="5" y="116"/>
                  </a:cubicBezTo>
                  <a:cubicBezTo>
                    <a:pt x="2" y="111"/>
                    <a:pt x="0" y="110"/>
                    <a:pt x="2" y="101"/>
                  </a:cubicBezTo>
                  <a:cubicBezTo>
                    <a:pt x="3" y="93"/>
                    <a:pt x="5" y="99"/>
                    <a:pt x="7" y="93"/>
                  </a:cubicBezTo>
                  <a:cubicBezTo>
                    <a:pt x="8" y="88"/>
                    <a:pt x="13" y="87"/>
                    <a:pt x="11" y="80"/>
                  </a:cubicBezTo>
                  <a:cubicBezTo>
                    <a:pt x="10" y="74"/>
                    <a:pt x="8" y="74"/>
                    <a:pt x="10" y="71"/>
                  </a:cubicBezTo>
                  <a:cubicBezTo>
                    <a:pt x="10" y="68"/>
                    <a:pt x="7" y="68"/>
                    <a:pt x="8" y="63"/>
                  </a:cubicBezTo>
                  <a:cubicBezTo>
                    <a:pt x="10" y="57"/>
                    <a:pt x="5" y="60"/>
                    <a:pt x="10" y="53"/>
                  </a:cubicBezTo>
                  <a:cubicBezTo>
                    <a:pt x="13" y="45"/>
                    <a:pt x="8" y="43"/>
                    <a:pt x="13" y="45"/>
                  </a:cubicBezTo>
                  <a:cubicBezTo>
                    <a:pt x="17" y="45"/>
                    <a:pt x="14" y="42"/>
                    <a:pt x="19" y="42"/>
                  </a:cubicBezTo>
                  <a:cubicBezTo>
                    <a:pt x="29" y="40"/>
                    <a:pt x="26" y="37"/>
                    <a:pt x="32" y="31"/>
                  </a:cubicBezTo>
                  <a:cubicBezTo>
                    <a:pt x="39" y="25"/>
                    <a:pt x="40" y="25"/>
                    <a:pt x="39" y="21"/>
                  </a:cubicBezTo>
                  <a:cubicBezTo>
                    <a:pt x="36" y="17"/>
                    <a:pt x="45" y="23"/>
                    <a:pt x="46" y="12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12" name="Freeform 14">
              <a:extLst>
                <a:ext uri="{FF2B5EF4-FFF2-40B4-BE49-F238E27FC236}">
                  <a16:creationId xmlns:a16="http://schemas.microsoft.com/office/drawing/2014/main" id="{B8E4B5BD-2DA5-358C-DD05-940DA60124A2}"/>
                </a:ext>
              </a:extLst>
            </p:cNvPr>
            <p:cNvSpPr>
              <a:spLocks/>
            </p:cNvSpPr>
            <p:nvPr/>
          </p:nvSpPr>
          <p:spPr bwMode="auto">
            <a:xfrm>
              <a:off x="898" y="2433"/>
              <a:ext cx="470" cy="363"/>
            </a:xfrm>
            <a:custGeom>
              <a:avLst/>
              <a:gdLst/>
              <a:ahLst/>
              <a:cxnLst>
                <a:cxn ang="0">
                  <a:pos x="207" y="154"/>
                </a:cxn>
                <a:cxn ang="0">
                  <a:pos x="204" y="161"/>
                </a:cxn>
                <a:cxn ang="0">
                  <a:pos x="210" y="167"/>
                </a:cxn>
                <a:cxn ang="0">
                  <a:pos x="201" y="172"/>
                </a:cxn>
                <a:cxn ang="0">
                  <a:pos x="199" y="181"/>
                </a:cxn>
                <a:cxn ang="0">
                  <a:pos x="198" y="187"/>
                </a:cxn>
                <a:cxn ang="0">
                  <a:pos x="160" y="175"/>
                </a:cxn>
                <a:cxn ang="0">
                  <a:pos x="106" y="147"/>
                </a:cxn>
                <a:cxn ang="0">
                  <a:pos x="93" y="117"/>
                </a:cxn>
                <a:cxn ang="0">
                  <a:pos x="64" y="77"/>
                </a:cxn>
                <a:cxn ang="0">
                  <a:pos x="48" y="52"/>
                </a:cxn>
                <a:cxn ang="0">
                  <a:pos x="27" y="15"/>
                </a:cxn>
                <a:cxn ang="0">
                  <a:pos x="23" y="32"/>
                </a:cxn>
                <a:cxn ang="0">
                  <a:pos x="44" y="64"/>
                </a:cxn>
                <a:cxn ang="0">
                  <a:pos x="52" y="89"/>
                </a:cxn>
                <a:cxn ang="0">
                  <a:pos x="59" y="102"/>
                </a:cxn>
                <a:cxn ang="0">
                  <a:pos x="36" y="69"/>
                </a:cxn>
                <a:cxn ang="0">
                  <a:pos x="23" y="49"/>
                </a:cxn>
                <a:cxn ang="0">
                  <a:pos x="0" y="4"/>
                </a:cxn>
                <a:cxn ang="0">
                  <a:pos x="18" y="4"/>
                </a:cxn>
                <a:cxn ang="0">
                  <a:pos x="71" y="16"/>
                </a:cxn>
                <a:cxn ang="0">
                  <a:pos x="84" y="11"/>
                </a:cxn>
                <a:cxn ang="0">
                  <a:pos x="106" y="39"/>
                </a:cxn>
                <a:cxn ang="0">
                  <a:pos x="137" y="52"/>
                </a:cxn>
                <a:cxn ang="0">
                  <a:pos x="157" y="72"/>
                </a:cxn>
                <a:cxn ang="0">
                  <a:pos x="154" y="89"/>
                </a:cxn>
                <a:cxn ang="0">
                  <a:pos x="154" y="108"/>
                </a:cxn>
                <a:cxn ang="0">
                  <a:pos x="160" y="128"/>
                </a:cxn>
                <a:cxn ang="0">
                  <a:pos x="181" y="151"/>
                </a:cxn>
                <a:cxn ang="0">
                  <a:pos x="196" y="145"/>
                </a:cxn>
                <a:cxn ang="0">
                  <a:pos x="204" y="147"/>
                </a:cxn>
                <a:cxn ang="0">
                  <a:pos x="210" y="137"/>
                </a:cxn>
                <a:cxn ang="0">
                  <a:pos x="212" y="123"/>
                </a:cxn>
                <a:cxn ang="0">
                  <a:pos x="228" y="117"/>
                </a:cxn>
                <a:cxn ang="0">
                  <a:pos x="236" y="117"/>
                </a:cxn>
                <a:cxn ang="0">
                  <a:pos x="240" y="119"/>
                </a:cxn>
                <a:cxn ang="0">
                  <a:pos x="234" y="134"/>
                </a:cxn>
                <a:cxn ang="0">
                  <a:pos x="234" y="139"/>
                </a:cxn>
                <a:cxn ang="0">
                  <a:pos x="231" y="150"/>
                </a:cxn>
                <a:cxn ang="0">
                  <a:pos x="230" y="145"/>
                </a:cxn>
                <a:cxn ang="0">
                  <a:pos x="224" y="153"/>
                </a:cxn>
              </a:cxnLst>
              <a:rect l="0" t="0" r="r" b="b"/>
              <a:pathLst>
                <a:path w="242" h="187">
                  <a:moveTo>
                    <a:pt x="222" y="154"/>
                  </a:moveTo>
                  <a:cubicBezTo>
                    <a:pt x="207" y="154"/>
                    <a:pt x="207" y="154"/>
                    <a:pt x="207" y="154"/>
                  </a:cubicBezTo>
                  <a:cubicBezTo>
                    <a:pt x="207" y="161"/>
                    <a:pt x="207" y="161"/>
                    <a:pt x="207" y="161"/>
                  </a:cubicBezTo>
                  <a:cubicBezTo>
                    <a:pt x="204" y="161"/>
                    <a:pt x="204" y="161"/>
                    <a:pt x="204" y="161"/>
                  </a:cubicBezTo>
                  <a:cubicBezTo>
                    <a:pt x="204" y="161"/>
                    <a:pt x="205" y="161"/>
                    <a:pt x="205" y="162"/>
                  </a:cubicBezTo>
                  <a:cubicBezTo>
                    <a:pt x="207" y="164"/>
                    <a:pt x="208" y="164"/>
                    <a:pt x="210" y="167"/>
                  </a:cubicBezTo>
                  <a:cubicBezTo>
                    <a:pt x="210" y="170"/>
                    <a:pt x="213" y="165"/>
                    <a:pt x="212" y="172"/>
                  </a:cubicBezTo>
                  <a:cubicBezTo>
                    <a:pt x="201" y="172"/>
                    <a:pt x="201" y="172"/>
                    <a:pt x="201" y="172"/>
                  </a:cubicBezTo>
                  <a:cubicBezTo>
                    <a:pt x="198" y="179"/>
                    <a:pt x="198" y="179"/>
                    <a:pt x="198" y="179"/>
                  </a:cubicBezTo>
                  <a:cubicBezTo>
                    <a:pt x="199" y="181"/>
                    <a:pt x="199" y="181"/>
                    <a:pt x="199" y="181"/>
                  </a:cubicBezTo>
                  <a:cubicBezTo>
                    <a:pt x="199" y="181"/>
                    <a:pt x="198" y="182"/>
                    <a:pt x="198" y="184"/>
                  </a:cubicBezTo>
                  <a:cubicBezTo>
                    <a:pt x="198" y="186"/>
                    <a:pt x="198" y="187"/>
                    <a:pt x="198" y="187"/>
                  </a:cubicBezTo>
                  <a:cubicBezTo>
                    <a:pt x="190" y="181"/>
                    <a:pt x="190" y="173"/>
                    <a:pt x="179" y="172"/>
                  </a:cubicBezTo>
                  <a:cubicBezTo>
                    <a:pt x="170" y="168"/>
                    <a:pt x="170" y="179"/>
                    <a:pt x="160" y="175"/>
                  </a:cubicBezTo>
                  <a:cubicBezTo>
                    <a:pt x="149" y="172"/>
                    <a:pt x="129" y="162"/>
                    <a:pt x="123" y="156"/>
                  </a:cubicBezTo>
                  <a:cubicBezTo>
                    <a:pt x="117" y="150"/>
                    <a:pt x="114" y="154"/>
                    <a:pt x="106" y="147"/>
                  </a:cubicBezTo>
                  <a:cubicBezTo>
                    <a:pt x="100" y="140"/>
                    <a:pt x="96" y="140"/>
                    <a:pt x="93" y="134"/>
                  </a:cubicBezTo>
                  <a:cubicBezTo>
                    <a:pt x="88" y="127"/>
                    <a:pt x="97" y="123"/>
                    <a:pt x="93" y="117"/>
                  </a:cubicBezTo>
                  <a:cubicBezTo>
                    <a:pt x="90" y="109"/>
                    <a:pt x="94" y="108"/>
                    <a:pt x="79" y="92"/>
                  </a:cubicBezTo>
                  <a:cubicBezTo>
                    <a:pt x="67" y="81"/>
                    <a:pt x="73" y="81"/>
                    <a:pt x="64" y="77"/>
                  </a:cubicBezTo>
                  <a:cubicBezTo>
                    <a:pt x="56" y="72"/>
                    <a:pt x="68" y="67"/>
                    <a:pt x="59" y="63"/>
                  </a:cubicBezTo>
                  <a:cubicBezTo>
                    <a:pt x="50" y="60"/>
                    <a:pt x="55" y="55"/>
                    <a:pt x="48" y="52"/>
                  </a:cubicBezTo>
                  <a:cubicBezTo>
                    <a:pt x="42" y="47"/>
                    <a:pt x="36" y="36"/>
                    <a:pt x="33" y="25"/>
                  </a:cubicBezTo>
                  <a:cubicBezTo>
                    <a:pt x="30" y="16"/>
                    <a:pt x="30" y="16"/>
                    <a:pt x="27" y="15"/>
                  </a:cubicBezTo>
                  <a:cubicBezTo>
                    <a:pt x="23" y="13"/>
                    <a:pt x="26" y="15"/>
                    <a:pt x="20" y="11"/>
                  </a:cubicBezTo>
                  <a:cubicBezTo>
                    <a:pt x="15" y="8"/>
                    <a:pt x="20" y="25"/>
                    <a:pt x="23" y="32"/>
                  </a:cubicBezTo>
                  <a:cubicBezTo>
                    <a:pt x="26" y="38"/>
                    <a:pt x="32" y="41"/>
                    <a:pt x="33" y="49"/>
                  </a:cubicBezTo>
                  <a:cubicBezTo>
                    <a:pt x="36" y="57"/>
                    <a:pt x="41" y="58"/>
                    <a:pt x="44" y="64"/>
                  </a:cubicBezTo>
                  <a:cubicBezTo>
                    <a:pt x="47" y="72"/>
                    <a:pt x="45" y="70"/>
                    <a:pt x="48" y="78"/>
                  </a:cubicBezTo>
                  <a:cubicBezTo>
                    <a:pt x="53" y="86"/>
                    <a:pt x="50" y="86"/>
                    <a:pt x="52" y="89"/>
                  </a:cubicBezTo>
                  <a:cubicBezTo>
                    <a:pt x="55" y="92"/>
                    <a:pt x="55" y="86"/>
                    <a:pt x="58" y="92"/>
                  </a:cubicBezTo>
                  <a:cubicBezTo>
                    <a:pt x="61" y="98"/>
                    <a:pt x="64" y="98"/>
                    <a:pt x="59" y="102"/>
                  </a:cubicBezTo>
                  <a:cubicBezTo>
                    <a:pt x="55" y="105"/>
                    <a:pt x="58" y="98"/>
                    <a:pt x="45" y="89"/>
                  </a:cubicBezTo>
                  <a:cubicBezTo>
                    <a:pt x="32" y="81"/>
                    <a:pt x="44" y="74"/>
                    <a:pt x="36" y="69"/>
                  </a:cubicBezTo>
                  <a:cubicBezTo>
                    <a:pt x="30" y="63"/>
                    <a:pt x="24" y="61"/>
                    <a:pt x="18" y="55"/>
                  </a:cubicBezTo>
                  <a:cubicBezTo>
                    <a:pt x="13" y="49"/>
                    <a:pt x="23" y="57"/>
                    <a:pt x="23" y="49"/>
                  </a:cubicBezTo>
                  <a:cubicBezTo>
                    <a:pt x="24" y="41"/>
                    <a:pt x="15" y="38"/>
                    <a:pt x="12" y="32"/>
                  </a:cubicBezTo>
                  <a:cubicBezTo>
                    <a:pt x="7" y="27"/>
                    <a:pt x="9" y="21"/>
                    <a:pt x="0" y="4"/>
                  </a:cubicBezTo>
                  <a:cubicBezTo>
                    <a:pt x="4" y="2"/>
                    <a:pt x="15" y="2"/>
                    <a:pt x="18" y="0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23" y="5"/>
                    <a:pt x="45" y="15"/>
                    <a:pt x="48" y="16"/>
                  </a:cubicBezTo>
                  <a:cubicBezTo>
                    <a:pt x="71" y="16"/>
                    <a:pt x="71" y="16"/>
                    <a:pt x="71" y="16"/>
                  </a:cubicBezTo>
                  <a:cubicBezTo>
                    <a:pt x="71" y="11"/>
                    <a:pt x="71" y="11"/>
                    <a:pt x="71" y="11"/>
                  </a:cubicBezTo>
                  <a:cubicBezTo>
                    <a:pt x="84" y="11"/>
                    <a:pt x="84" y="11"/>
                    <a:pt x="84" y="11"/>
                  </a:cubicBezTo>
                  <a:cubicBezTo>
                    <a:pt x="84" y="11"/>
                    <a:pt x="93" y="21"/>
                    <a:pt x="96" y="24"/>
                  </a:cubicBezTo>
                  <a:cubicBezTo>
                    <a:pt x="100" y="27"/>
                    <a:pt x="99" y="35"/>
                    <a:pt x="106" y="39"/>
                  </a:cubicBezTo>
                  <a:cubicBezTo>
                    <a:pt x="115" y="43"/>
                    <a:pt x="109" y="29"/>
                    <a:pt x="120" y="30"/>
                  </a:cubicBezTo>
                  <a:cubicBezTo>
                    <a:pt x="129" y="32"/>
                    <a:pt x="131" y="44"/>
                    <a:pt x="137" y="52"/>
                  </a:cubicBezTo>
                  <a:cubicBezTo>
                    <a:pt x="143" y="60"/>
                    <a:pt x="138" y="69"/>
                    <a:pt x="152" y="70"/>
                  </a:cubicBezTo>
                  <a:cubicBezTo>
                    <a:pt x="154" y="70"/>
                    <a:pt x="157" y="74"/>
                    <a:pt x="157" y="72"/>
                  </a:cubicBezTo>
                  <a:cubicBezTo>
                    <a:pt x="157" y="72"/>
                    <a:pt x="157" y="72"/>
                    <a:pt x="158" y="72"/>
                  </a:cubicBezTo>
                  <a:cubicBezTo>
                    <a:pt x="158" y="78"/>
                    <a:pt x="155" y="78"/>
                    <a:pt x="154" y="89"/>
                  </a:cubicBezTo>
                  <a:cubicBezTo>
                    <a:pt x="152" y="102"/>
                    <a:pt x="154" y="102"/>
                    <a:pt x="154" y="105"/>
                  </a:cubicBezTo>
                  <a:cubicBezTo>
                    <a:pt x="152" y="106"/>
                    <a:pt x="152" y="105"/>
                    <a:pt x="154" y="108"/>
                  </a:cubicBezTo>
                  <a:cubicBezTo>
                    <a:pt x="154" y="112"/>
                    <a:pt x="154" y="117"/>
                    <a:pt x="155" y="117"/>
                  </a:cubicBezTo>
                  <a:cubicBezTo>
                    <a:pt x="157" y="117"/>
                    <a:pt x="155" y="123"/>
                    <a:pt x="160" y="128"/>
                  </a:cubicBezTo>
                  <a:cubicBezTo>
                    <a:pt x="167" y="136"/>
                    <a:pt x="164" y="144"/>
                    <a:pt x="172" y="145"/>
                  </a:cubicBezTo>
                  <a:cubicBezTo>
                    <a:pt x="179" y="147"/>
                    <a:pt x="178" y="151"/>
                    <a:pt x="181" y="151"/>
                  </a:cubicBezTo>
                  <a:cubicBezTo>
                    <a:pt x="184" y="150"/>
                    <a:pt x="184" y="148"/>
                    <a:pt x="189" y="148"/>
                  </a:cubicBezTo>
                  <a:cubicBezTo>
                    <a:pt x="196" y="147"/>
                    <a:pt x="192" y="147"/>
                    <a:pt x="196" y="145"/>
                  </a:cubicBezTo>
                  <a:cubicBezTo>
                    <a:pt x="199" y="145"/>
                    <a:pt x="201" y="145"/>
                    <a:pt x="201" y="147"/>
                  </a:cubicBezTo>
                  <a:cubicBezTo>
                    <a:pt x="201" y="150"/>
                    <a:pt x="204" y="148"/>
                    <a:pt x="204" y="147"/>
                  </a:cubicBezTo>
                  <a:cubicBezTo>
                    <a:pt x="205" y="144"/>
                    <a:pt x="202" y="145"/>
                    <a:pt x="204" y="144"/>
                  </a:cubicBezTo>
                  <a:cubicBezTo>
                    <a:pt x="205" y="142"/>
                    <a:pt x="208" y="142"/>
                    <a:pt x="210" y="137"/>
                  </a:cubicBezTo>
                  <a:cubicBezTo>
                    <a:pt x="210" y="131"/>
                    <a:pt x="212" y="136"/>
                    <a:pt x="212" y="130"/>
                  </a:cubicBezTo>
                  <a:cubicBezTo>
                    <a:pt x="210" y="125"/>
                    <a:pt x="212" y="127"/>
                    <a:pt x="212" y="123"/>
                  </a:cubicBezTo>
                  <a:cubicBezTo>
                    <a:pt x="212" y="120"/>
                    <a:pt x="218" y="119"/>
                    <a:pt x="222" y="119"/>
                  </a:cubicBezTo>
                  <a:cubicBezTo>
                    <a:pt x="227" y="119"/>
                    <a:pt x="224" y="117"/>
                    <a:pt x="228" y="117"/>
                  </a:cubicBezTo>
                  <a:cubicBezTo>
                    <a:pt x="233" y="116"/>
                    <a:pt x="236" y="119"/>
                    <a:pt x="237" y="117"/>
                  </a:cubicBezTo>
                  <a:cubicBezTo>
                    <a:pt x="239" y="117"/>
                    <a:pt x="237" y="117"/>
                    <a:pt x="236" y="117"/>
                  </a:cubicBezTo>
                  <a:cubicBezTo>
                    <a:pt x="236" y="117"/>
                    <a:pt x="237" y="116"/>
                    <a:pt x="239" y="117"/>
                  </a:cubicBezTo>
                  <a:cubicBezTo>
                    <a:pt x="240" y="119"/>
                    <a:pt x="240" y="117"/>
                    <a:pt x="240" y="119"/>
                  </a:cubicBezTo>
                  <a:cubicBezTo>
                    <a:pt x="240" y="122"/>
                    <a:pt x="242" y="120"/>
                    <a:pt x="239" y="125"/>
                  </a:cubicBezTo>
                  <a:cubicBezTo>
                    <a:pt x="234" y="131"/>
                    <a:pt x="236" y="134"/>
                    <a:pt x="234" y="134"/>
                  </a:cubicBezTo>
                  <a:cubicBezTo>
                    <a:pt x="231" y="136"/>
                    <a:pt x="233" y="137"/>
                    <a:pt x="234" y="137"/>
                  </a:cubicBezTo>
                  <a:cubicBezTo>
                    <a:pt x="236" y="136"/>
                    <a:pt x="236" y="137"/>
                    <a:pt x="234" y="139"/>
                  </a:cubicBezTo>
                  <a:cubicBezTo>
                    <a:pt x="231" y="140"/>
                    <a:pt x="236" y="139"/>
                    <a:pt x="234" y="140"/>
                  </a:cubicBezTo>
                  <a:cubicBezTo>
                    <a:pt x="234" y="142"/>
                    <a:pt x="233" y="153"/>
                    <a:pt x="231" y="150"/>
                  </a:cubicBezTo>
                  <a:cubicBezTo>
                    <a:pt x="231" y="148"/>
                    <a:pt x="230" y="148"/>
                    <a:pt x="230" y="147"/>
                  </a:cubicBezTo>
                  <a:cubicBezTo>
                    <a:pt x="231" y="144"/>
                    <a:pt x="231" y="144"/>
                    <a:pt x="230" y="145"/>
                  </a:cubicBezTo>
                  <a:cubicBezTo>
                    <a:pt x="230" y="147"/>
                    <a:pt x="228" y="147"/>
                    <a:pt x="228" y="148"/>
                  </a:cubicBezTo>
                  <a:cubicBezTo>
                    <a:pt x="225" y="147"/>
                    <a:pt x="225" y="153"/>
                    <a:pt x="224" y="153"/>
                  </a:cubicBezTo>
                  <a:cubicBezTo>
                    <a:pt x="224" y="154"/>
                    <a:pt x="222" y="151"/>
                    <a:pt x="222" y="154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13" name="Freeform 15">
              <a:extLst>
                <a:ext uri="{FF2B5EF4-FFF2-40B4-BE49-F238E27FC236}">
                  <a16:creationId xmlns:a16="http://schemas.microsoft.com/office/drawing/2014/main" id="{92DD268F-6881-F247-98F7-E52C2B86AA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9" y="2718"/>
              <a:ext cx="17" cy="51"/>
            </a:xfrm>
            <a:custGeom>
              <a:avLst/>
              <a:gdLst/>
              <a:ahLst/>
              <a:cxnLst>
                <a:cxn ang="0">
                  <a:pos x="6" y="1"/>
                </a:cxn>
                <a:cxn ang="0">
                  <a:pos x="2" y="6"/>
                </a:cxn>
                <a:cxn ang="0">
                  <a:pos x="0" y="7"/>
                </a:cxn>
                <a:cxn ang="0">
                  <a:pos x="0" y="26"/>
                </a:cxn>
                <a:cxn ang="0">
                  <a:pos x="2" y="26"/>
                </a:cxn>
                <a:cxn ang="0">
                  <a:pos x="6" y="20"/>
                </a:cxn>
                <a:cxn ang="0">
                  <a:pos x="8" y="4"/>
                </a:cxn>
                <a:cxn ang="0">
                  <a:pos x="8" y="1"/>
                </a:cxn>
                <a:cxn ang="0">
                  <a:pos x="6" y="1"/>
                </a:cxn>
              </a:cxnLst>
              <a:rect l="0" t="0" r="r" b="b"/>
              <a:pathLst>
                <a:path w="9" h="26">
                  <a:moveTo>
                    <a:pt x="6" y="1"/>
                  </a:moveTo>
                  <a:cubicBezTo>
                    <a:pt x="3" y="0"/>
                    <a:pt x="3" y="6"/>
                    <a:pt x="2" y="6"/>
                  </a:cubicBezTo>
                  <a:cubicBezTo>
                    <a:pt x="2" y="7"/>
                    <a:pt x="0" y="4"/>
                    <a:pt x="0" y="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5"/>
                    <a:pt x="5" y="23"/>
                    <a:pt x="6" y="20"/>
                  </a:cubicBezTo>
                  <a:cubicBezTo>
                    <a:pt x="8" y="18"/>
                    <a:pt x="6" y="9"/>
                    <a:pt x="8" y="4"/>
                  </a:cubicBezTo>
                  <a:cubicBezTo>
                    <a:pt x="9" y="3"/>
                    <a:pt x="8" y="1"/>
                    <a:pt x="8" y="1"/>
                  </a:cubicBezTo>
                  <a:cubicBezTo>
                    <a:pt x="6" y="3"/>
                    <a:pt x="6" y="3"/>
                    <a:pt x="6" y="1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14" name="Freeform 16">
              <a:extLst>
                <a:ext uri="{FF2B5EF4-FFF2-40B4-BE49-F238E27FC236}">
                  <a16:creationId xmlns:a16="http://schemas.microsoft.com/office/drawing/2014/main" id="{D1E0A732-D3D9-99CA-8748-20260B6893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6" y="3252"/>
              <a:ext cx="198" cy="262"/>
            </a:xfrm>
            <a:custGeom>
              <a:avLst/>
              <a:gdLst/>
              <a:ahLst/>
              <a:cxnLst>
                <a:cxn ang="0">
                  <a:pos x="3" y="16"/>
                </a:cxn>
                <a:cxn ang="0">
                  <a:pos x="20" y="10"/>
                </a:cxn>
                <a:cxn ang="0">
                  <a:pos x="36" y="6"/>
                </a:cxn>
                <a:cxn ang="0">
                  <a:pos x="41" y="27"/>
                </a:cxn>
                <a:cxn ang="0">
                  <a:pos x="56" y="34"/>
                </a:cxn>
                <a:cxn ang="0">
                  <a:pos x="62" y="39"/>
                </a:cxn>
                <a:cxn ang="0">
                  <a:pos x="73" y="42"/>
                </a:cxn>
                <a:cxn ang="0">
                  <a:pos x="79" y="69"/>
                </a:cxn>
                <a:cxn ang="0">
                  <a:pos x="91" y="70"/>
                </a:cxn>
                <a:cxn ang="0">
                  <a:pos x="94" y="79"/>
                </a:cxn>
                <a:cxn ang="0">
                  <a:pos x="96" y="95"/>
                </a:cxn>
                <a:cxn ang="0">
                  <a:pos x="94" y="103"/>
                </a:cxn>
                <a:cxn ang="0">
                  <a:pos x="93" y="107"/>
                </a:cxn>
                <a:cxn ang="0">
                  <a:pos x="90" y="103"/>
                </a:cxn>
                <a:cxn ang="0">
                  <a:pos x="76" y="100"/>
                </a:cxn>
                <a:cxn ang="0">
                  <a:pos x="64" y="104"/>
                </a:cxn>
                <a:cxn ang="0">
                  <a:pos x="61" y="115"/>
                </a:cxn>
                <a:cxn ang="0">
                  <a:pos x="58" y="129"/>
                </a:cxn>
                <a:cxn ang="0">
                  <a:pos x="55" y="126"/>
                </a:cxn>
                <a:cxn ang="0">
                  <a:pos x="49" y="126"/>
                </a:cxn>
                <a:cxn ang="0">
                  <a:pos x="44" y="134"/>
                </a:cxn>
                <a:cxn ang="0">
                  <a:pos x="35" y="128"/>
                </a:cxn>
                <a:cxn ang="0">
                  <a:pos x="29" y="123"/>
                </a:cxn>
                <a:cxn ang="0">
                  <a:pos x="26" y="128"/>
                </a:cxn>
                <a:cxn ang="0">
                  <a:pos x="21" y="134"/>
                </a:cxn>
                <a:cxn ang="0">
                  <a:pos x="15" y="131"/>
                </a:cxn>
                <a:cxn ang="0">
                  <a:pos x="12" y="115"/>
                </a:cxn>
                <a:cxn ang="0">
                  <a:pos x="10" y="111"/>
                </a:cxn>
                <a:cxn ang="0">
                  <a:pos x="10" y="106"/>
                </a:cxn>
                <a:cxn ang="0">
                  <a:pos x="10" y="101"/>
                </a:cxn>
                <a:cxn ang="0">
                  <a:pos x="9" y="97"/>
                </a:cxn>
                <a:cxn ang="0">
                  <a:pos x="6" y="87"/>
                </a:cxn>
                <a:cxn ang="0">
                  <a:pos x="3" y="79"/>
                </a:cxn>
                <a:cxn ang="0">
                  <a:pos x="4" y="67"/>
                </a:cxn>
                <a:cxn ang="0">
                  <a:pos x="4" y="56"/>
                </a:cxn>
                <a:cxn ang="0">
                  <a:pos x="7" y="45"/>
                </a:cxn>
                <a:cxn ang="0">
                  <a:pos x="9" y="31"/>
                </a:cxn>
                <a:cxn ang="0">
                  <a:pos x="3" y="16"/>
                </a:cxn>
              </a:cxnLst>
              <a:rect l="0" t="0" r="r" b="b"/>
              <a:pathLst>
                <a:path w="102" h="135">
                  <a:moveTo>
                    <a:pt x="3" y="16"/>
                  </a:moveTo>
                  <a:cubicBezTo>
                    <a:pt x="12" y="19"/>
                    <a:pt x="10" y="17"/>
                    <a:pt x="20" y="10"/>
                  </a:cubicBezTo>
                  <a:cubicBezTo>
                    <a:pt x="27" y="3"/>
                    <a:pt x="39" y="0"/>
                    <a:pt x="36" y="6"/>
                  </a:cubicBezTo>
                  <a:cubicBezTo>
                    <a:pt x="35" y="14"/>
                    <a:pt x="35" y="20"/>
                    <a:pt x="41" y="27"/>
                  </a:cubicBezTo>
                  <a:cubicBezTo>
                    <a:pt x="47" y="33"/>
                    <a:pt x="50" y="30"/>
                    <a:pt x="56" y="34"/>
                  </a:cubicBezTo>
                  <a:cubicBezTo>
                    <a:pt x="61" y="39"/>
                    <a:pt x="59" y="36"/>
                    <a:pt x="62" y="39"/>
                  </a:cubicBezTo>
                  <a:cubicBezTo>
                    <a:pt x="67" y="44"/>
                    <a:pt x="68" y="38"/>
                    <a:pt x="73" y="42"/>
                  </a:cubicBezTo>
                  <a:cubicBezTo>
                    <a:pt x="77" y="47"/>
                    <a:pt x="74" y="67"/>
                    <a:pt x="79" y="69"/>
                  </a:cubicBezTo>
                  <a:cubicBezTo>
                    <a:pt x="83" y="69"/>
                    <a:pt x="93" y="67"/>
                    <a:pt x="91" y="70"/>
                  </a:cubicBezTo>
                  <a:cubicBezTo>
                    <a:pt x="90" y="73"/>
                    <a:pt x="90" y="78"/>
                    <a:pt x="94" y="79"/>
                  </a:cubicBezTo>
                  <a:cubicBezTo>
                    <a:pt x="102" y="83"/>
                    <a:pt x="96" y="93"/>
                    <a:pt x="96" y="95"/>
                  </a:cubicBezTo>
                  <a:cubicBezTo>
                    <a:pt x="97" y="98"/>
                    <a:pt x="94" y="101"/>
                    <a:pt x="94" y="103"/>
                  </a:cubicBezTo>
                  <a:cubicBezTo>
                    <a:pt x="96" y="106"/>
                    <a:pt x="96" y="106"/>
                    <a:pt x="93" y="107"/>
                  </a:cubicBezTo>
                  <a:cubicBezTo>
                    <a:pt x="93" y="104"/>
                    <a:pt x="94" y="104"/>
                    <a:pt x="90" y="103"/>
                  </a:cubicBezTo>
                  <a:cubicBezTo>
                    <a:pt x="87" y="100"/>
                    <a:pt x="85" y="97"/>
                    <a:pt x="76" y="100"/>
                  </a:cubicBezTo>
                  <a:cubicBezTo>
                    <a:pt x="67" y="101"/>
                    <a:pt x="65" y="100"/>
                    <a:pt x="64" y="104"/>
                  </a:cubicBezTo>
                  <a:cubicBezTo>
                    <a:pt x="62" y="109"/>
                    <a:pt x="61" y="109"/>
                    <a:pt x="61" y="115"/>
                  </a:cubicBezTo>
                  <a:cubicBezTo>
                    <a:pt x="61" y="120"/>
                    <a:pt x="58" y="126"/>
                    <a:pt x="58" y="129"/>
                  </a:cubicBezTo>
                  <a:cubicBezTo>
                    <a:pt x="56" y="128"/>
                    <a:pt x="56" y="126"/>
                    <a:pt x="55" y="126"/>
                  </a:cubicBezTo>
                  <a:cubicBezTo>
                    <a:pt x="53" y="126"/>
                    <a:pt x="52" y="126"/>
                    <a:pt x="49" y="126"/>
                  </a:cubicBezTo>
                  <a:cubicBezTo>
                    <a:pt x="47" y="126"/>
                    <a:pt x="45" y="128"/>
                    <a:pt x="44" y="134"/>
                  </a:cubicBezTo>
                  <a:cubicBezTo>
                    <a:pt x="42" y="126"/>
                    <a:pt x="39" y="126"/>
                    <a:pt x="35" y="128"/>
                  </a:cubicBezTo>
                  <a:cubicBezTo>
                    <a:pt x="30" y="128"/>
                    <a:pt x="30" y="123"/>
                    <a:pt x="29" y="123"/>
                  </a:cubicBezTo>
                  <a:cubicBezTo>
                    <a:pt x="27" y="124"/>
                    <a:pt x="29" y="126"/>
                    <a:pt x="26" y="128"/>
                  </a:cubicBezTo>
                  <a:cubicBezTo>
                    <a:pt x="24" y="129"/>
                    <a:pt x="24" y="132"/>
                    <a:pt x="21" y="134"/>
                  </a:cubicBezTo>
                  <a:cubicBezTo>
                    <a:pt x="18" y="135"/>
                    <a:pt x="17" y="135"/>
                    <a:pt x="15" y="131"/>
                  </a:cubicBezTo>
                  <a:cubicBezTo>
                    <a:pt x="15" y="124"/>
                    <a:pt x="14" y="115"/>
                    <a:pt x="12" y="115"/>
                  </a:cubicBezTo>
                  <a:cubicBezTo>
                    <a:pt x="9" y="115"/>
                    <a:pt x="12" y="112"/>
                    <a:pt x="10" y="111"/>
                  </a:cubicBezTo>
                  <a:cubicBezTo>
                    <a:pt x="9" y="111"/>
                    <a:pt x="9" y="109"/>
                    <a:pt x="10" y="106"/>
                  </a:cubicBezTo>
                  <a:cubicBezTo>
                    <a:pt x="12" y="104"/>
                    <a:pt x="7" y="104"/>
                    <a:pt x="10" y="101"/>
                  </a:cubicBezTo>
                  <a:cubicBezTo>
                    <a:pt x="12" y="100"/>
                    <a:pt x="10" y="100"/>
                    <a:pt x="9" y="97"/>
                  </a:cubicBezTo>
                  <a:cubicBezTo>
                    <a:pt x="7" y="97"/>
                    <a:pt x="6" y="89"/>
                    <a:pt x="6" y="87"/>
                  </a:cubicBezTo>
                  <a:cubicBezTo>
                    <a:pt x="6" y="86"/>
                    <a:pt x="4" y="86"/>
                    <a:pt x="3" y="79"/>
                  </a:cubicBezTo>
                  <a:cubicBezTo>
                    <a:pt x="3" y="76"/>
                    <a:pt x="10" y="70"/>
                    <a:pt x="4" y="67"/>
                  </a:cubicBezTo>
                  <a:cubicBezTo>
                    <a:pt x="0" y="64"/>
                    <a:pt x="7" y="61"/>
                    <a:pt x="4" y="56"/>
                  </a:cubicBezTo>
                  <a:cubicBezTo>
                    <a:pt x="1" y="52"/>
                    <a:pt x="9" y="50"/>
                    <a:pt x="7" y="45"/>
                  </a:cubicBezTo>
                  <a:cubicBezTo>
                    <a:pt x="6" y="39"/>
                    <a:pt x="9" y="31"/>
                    <a:pt x="9" y="31"/>
                  </a:cubicBezTo>
                  <a:cubicBezTo>
                    <a:pt x="3" y="16"/>
                    <a:pt x="3" y="16"/>
                    <a:pt x="3" y="16"/>
                  </a:cubicBez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15" name="Freeform 17">
              <a:extLst>
                <a:ext uri="{FF2B5EF4-FFF2-40B4-BE49-F238E27FC236}">
                  <a16:creationId xmlns:a16="http://schemas.microsoft.com/office/drawing/2014/main" id="{8123DE50-42FC-441B-72DC-34608A2B1E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8" y="3438"/>
              <a:ext cx="130" cy="173"/>
            </a:xfrm>
            <a:custGeom>
              <a:avLst/>
              <a:gdLst/>
              <a:ahLst/>
              <a:cxnLst>
                <a:cxn ang="0">
                  <a:pos x="62" y="66"/>
                </a:cxn>
                <a:cxn ang="0">
                  <a:pos x="62" y="75"/>
                </a:cxn>
                <a:cxn ang="0">
                  <a:pos x="56" y="84"/>
                </a:cxn>
                <a:cxn ang="0">
                  <a:pos x="50" y="86"/>
                </a:cxn>
                <a:cxn ang="0">
                  <a:pos x="36" y="84"/>
                </a:cxn>
                <a:cxn ang="0">
                  <a:pos x="32" y="83"/>
                </a:cxn>
                <a:cxn ang="0">
                  <a:pos x="35" y="78"/>
                </a:cxn>
                <a:cxn ang="0">
                  <a:pos x="36" y="72"/>
                </a:cxn>
                <a:cxn ang="0">
                  <a:pos x="39" y="66"/>
                </a:cxn>
                <a:cxn ang="0">
                  <a:pos x="35" y="59"/>
                </a:cxn>
                <a:cxn ang="0">
                  <a:pos x="23" y="53"/>
                </a:cxn>
                <a:cxn ang="0">
                  <a:pos x="12" y="47"/>
                </a:cxn>
                <a:cxn ang="0">
                  <a:pos x="3" y="38"/>
                </a:cxn>
                <a:cxn ang="0">
                  <a:pos x="0" y="33"/>
                </a:cxn>
                <a:cxn ang="0">
                  <a:pos x="3" y="19"/>
                </a:cxn>
                <a:cxn ang="0">
                  <a:pos x="6" y="8"/>
                </a:cxn>
                <a:cxn ang="0">
                  <a:pos x="18" y="3"/>
                </a:cxn>
                <a:cxn ang="0">
                  <a:pos x="32" y="7"/>
                </a:cxn>
                <a:cxn ang="0">
                  <a:pos x="35" y="11"/>
                </a:cxn>
                <a:cxn ang="0">
                  <a:pos x="38" y="22"/>
                </a:cxn>
                <a:cxn ang="0">
                  <a:pos x="36" y="30"/>
                </a:cxn>
                <a:cxn ang="0">
                  <a:pos x="47" y="31"/>
                </a:cxn>
                <a:cxn ang="0">
                  <a:pos x="55" y="35"/>
                </a:cxn>
                <a:cxn ang="0">
                  <a:pos x="58" y="50"/>
                </a:cxn>
                <a:cxn ang="0">
                  <a:pos x="64" y="49"/>
                </a:cxn>
                <a:cxn ang="0">
                  <a:pos x="62" y="66"/>
                </a:cxn>
              </a:cxnLst>
              <a:rect l="0" t="0" r="r" b="b"/>
              <a:pathLst>
                <a:path w="67" h="89">
                  <a:moveTo>
                    <a:pt x="62" y="66"/>
                  </a:moveTo>
                  <a:cubicBezTo>
                    <a:pt x="64" y="72"/>
                    <a:pt x="62" y="70"/>
                    <a:pt x="62" y="75"/>
                  </a:cubicBezTo>
                  <a:cubicBezTo>
                    <a:pt x="61" y="80"/>
                    <a:pt x="56" y="80"/>
                    <a:pt x="56" y="84"/>
                  </a:cubicBezTo>
                  <a:cubicBezTo>
                    <a:pt x="55" y="89"/>
                    <a:pt x="53" y="81"/>
                    <a:pt x="50" y="86"/>
                  </a:cubicBezTo>
                  <a:cubicBezTo>
                    <a:pt x="45" y="89"/>
                    <a:pt x="42" y="84"/>
                    <a:pt x="36" y="84"/>
                  </a:cubicBezTo>
                  <a:cubicBezTo>
                    <a:pt x="32" y="84"/>
                    <a:pt x="32" y="86"/>
                    <a:pt x="32" y="83"/>
                  </a:cubicBezTo>
                  <a:cubicBezTo>
                    <a:pt x="30" y="81"/>
                    <a:pt x="33" y="81"/>
                    <a:pt x="35" y="78"/>
                  </a:cubicBezTo>
                  <a:cubicBezTo>
                    <a:pt x="36" y="75"/>
                    <a:pt x="33" y="73"/>
                    <a:pt x="36" y="72"/>
                  </a:cubicBezTo>
                  <a:cubicBezTo>
                    <a:pt x="39" y="70"/>
                    <a:pt x="36" y="70"/>
                    <a:pt x="39" y="66"/>
                  </a:cubicBezTo>
                  <a:cubicBezTo>
                    <a:pt x="41" y="64"/>
                    <a:pt x="36" y="59"/>
                    <a:pt x="35" y="59"/>
                  </a:cubicBezTo>
                  <a:cubicBezTo>
                    <a:pt x="32" y="59"/>
                    <a:pt x="29" y="58"/>
                    <a:pt x="23" y="53"/>
                  </a:cubicBezTo>
                  <a:cubicBezTo>
                    <a:pt x="18" y="49"/>
                    <a:pt x="13" y="50"/>
                    <a:pt x="12" y="47"/>
                  </a:cubicBezTo>
                  <a:cubicBezTo>
                    <a:pt x="10" y="44"/>
                    <a:pt x="6" y="44"/>
                    <a:pt x="3" y="38"/>
                  </a:cubicBezTo>
                  <a:cubicBezTo>
                    <a:pt x="1" y="33"/>
                    <a:pt x="1" y="35"/>
                    <a:pt x="0" y="33"/>
                  </a:cubicBezTo>
                  <a:cubicBezTo>
                    <a:pt x="0" y="30"/>
                    <a:pt x="3" y="24"/>
                    <a:pt x="3" y="19"/>
                  </a:cubicBezTo>
                  <a:cubicBezTo>
                    <a:pt x="3" y="13"/>
                    <a:pt x="4" y="13"/>
                    <a:pt x="6" y="8"/>
                  </a:cubicBezTo>
                  <a:cubicBezTo>
                    <a:pt x="7" y="3"/>
                    <a:pt x="9" y="5"/>
                    <a:pt x="18" y="3"/>
                  </a:cubicBezTo>
                  <a:cubicBezTo>
                    <a:pt x="27" y="0"/>
                    <a:pt x="29" y="3"/>
                    <a:pt x="32" y="7"/>
                  </a:cubicBezTo>
                  <a:cubicBezTo>
                    <a:pt x="36" y="8"/>
                    <a:pt x="35" y="8"/>
                    <a:pt x="35" y="11"/>
                  </a:cubicBezTo>
                  <a:cubicBezTo>
                    <a:pt x="35" y="14"/>
                    <a:pt x="39" y="19"/>
                    <a:pt x="38" y="22"/>
                  </a:cubicBezTo>
                  <a:cubicBezTo>
                    <a:pt x="36" y="27"/>
                    <a:pt x="38" y="27"/>
                    <a:pt x="36" y="30"/>
                  </a:cubicBezTo>
                  <a:cubicBezTo>
                    <a:pt x="36" y="31"/>
                    <a:pt x="47" y="33"/>
                    <a:pt x="47" y="31"/>
                  </a:cubicBezTo>
                  <a:cubicBezTo>
                    <a:pt x="48" y="30"/>
                    <a:pt x="53" y="31"/>
                    <a:pt x="55" y="35"/>
                  </a:cubicBezTo>
                  <a:cubicBezTo>
                    <a:pt x="58" y="47"/>
                    <a:pt x="55" y="50"/>
                    <a:pt x="58" y="50"/>
                  </a:cubicBezTo>
                  <a:cubicBezTo>
                    <a:pt x="61" y="50"/>
                    <a:pt x="62" y="47"/>
                    <a:pt x="64" y="49"/>
                  </a:cubicBezTo>
                  <a:cubicBezTo>
                    <a:pt x="67" y="52"/>
                    <a:pt x="65" y="64"/>
                    <a:pt x="62" y="66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16" name="Freeform 18">
              <a:extLst>
                <a:ext uri="{FF2B5EF4-FFF2-40B4-BE49-F238E27FC236}">
                  <a16:creationId xmlns:a16="http://schemas.microsoft.com/office/drawing/2014/main" id="{23FDA479-DFB4-291E-AD6F-4F4752F3A9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8" y="3653"/>
              <a:ext cx="90" cy="107"/>
            </a:xfrm>
            <a:custGeom>
              <a:avLst/>
              <a:gdLst/>
              <a:ahLst/>
              <a:cxnLst>
                <a:cxn ang="0">
                  <a:pos x="42" y="42"/>
                </a:cxn>
                <a:cxn ang="0">
                  <a:pos x="32" y="52"/>
                </a:cxn>
                <a:cxn ang="0">
                  <a:pos x="22" y="52"/>
                </a:cxn>
                <a:cxn ang="0">
                  <a:pos x="9" y="48"/>
                </a:cxn>
                <a:cxn ang="0">
                  <a:pos x="2" y="45"/>
                </a:cxn>
                <a:cxn ang="0">
                  <a:pos x="3" y="34"/>
                </a:cxn>
                <a:cxn ang="0">
                  <a:pos x="3" y="20"/>
                </a:cxn>
                <a:cxn ang="0">
                  <a:pos x="5" y="14"/>
                </a:cxn>
                <a:cxn ang="0">
                  <a:pos x="8" y="3"/>
                </a:cxn>
                <a:cxn ang="0">
                  <a:pos x="17" y="5"/>
                </a:cxn>
                <a:cxn ang="0">
                  <a:pos x="23" y="12"/>
                </a:cxn>
                <a:cxn ang="0">
                  <a:pos x="29" y="15"/>
                </a:cxn>
                <a:cxn ang="0">
                  <a:pos x="35" y="22"/>
                </a:cxn>
                <a:cxn ang="0">
                  <a:pos x="42" y="28"/>
                </a:cxn>
                <a:cxn ang="0">
                  <a:pos x="42" y="42"/>
                </a:cxn>
              </a:cxnLst>
              <a:rect l="0" t="0" r="r" b="b"/>
              <a:pathLst>
                <a:path w="46" h="55">
                  <a:moveTo>
                    <a:pt x="42" y="42"/>
                  </a:moveTo>
                  <a:cubicBezTo>
                    <a:pt x="39" y="48"/>
                    <a:pt x="35" y="49"/>
                    <a:pt x="32" y="52"/>
                  </a:cubicBezTo>
                  <a:cubicBezTo>
                    <a:pt x="28" y="55"/>
                    <a:pt x="26" y="51"/>
                    <a:pt x="22" y="52"/>
                  </a:cubicBezTo>
                  <a:cubicBezTo>
                    <a:pt x="19" y="54"/>
                    <a:pt x="13" y="48"/>
                    <a:pt x="9" y="48"/>
                  </a:cubicBezTo>
                  <a:cubicBezTo>
                    <a:pt x="5" y="48"/>
                    <a:pt x="2" y="45"/>
                    <a:pt x="2" y="45"/>
                  </a:cubicBezTo>
                  <a:cubicBezTo>
                    <a:pt x="0" y="42"/>
                    <a:pt x="0" y="35"/>
                    <a:pt x="3" y="34"/>
                  </a:cubicBezTo>
                  <a:cubicBezTo>
                    <a:pt x="6" y="32"/>
                    <a:pt x="2" y="23"/>
                    <a:pt x="3" y="20"/>
                  </a:cubicBezTo>
                  <a:cubicBezTo>
                    <a:pt x="6" y="18"/>
                    <a:pt x="2" y="18"/>
                    <a:pt x="5" y="14"/>
                  </a:cubicBezTo>
                  <a:cubicBezTo>
                    <a:pt x="8" y="9"/>
                    <a:pt x="5" y="8"/>
                    <a:pt x="8" y="3"/>
                  </a:cubicBezTo>
                  <a:cubicBezTo>
                    <a:pt x="11" y="8"/>
                    <a:pt x="11" y="0"/>
                    <a:pt x="17" y="5"/>
                  </a:cubicBezTo>
                  <a:cubicBezTo>
                    <a:pt x="22" y="9"/>
                    <a:pt x="19" y="14"/>
                    <a:pt x="23" y="12"/>
                  </a:cubicBezTo>
                  <a:cubicBezTo>
                    <a:pt x="26" y="9"/>
                    <a:pt x="25" y="14"/>
                    <a:pt x="29" y="15"/>
                  </a:cubicBezTo>
                  <a:cubicBezTo>
                    <a:pt x="34" y="18"/>
                    <a:pt x="32" y="18"/>
                    <a:pt x="35" y="22"/>
                  </a:cubicBezTo>
                  <a:cubicBezTo>
                    <a:pt x="40" y="23"/>
                    <a:pt x="39" y="23"/>
                    <a:pt x="42" y="28"/>
                  </a:cubicBezTo>
                  <a:cubicBezTo>
                    <a:pt x="46" y="34"/>
                    <a:pt x="39" y="34"/>
                    <a:pt x="42" y="42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17" name="Freeform 19">
              <a:extLst>
                <a:ext uri="{FF2B5EF4-FFF2-40B4-BE49-F238E27FC236}">
                  <a16:creationId xmlns:a16="http://schemas.microsoft.com/office/drawing/2014/main" id="{9E3ED3CE-207D-A1A3-174F-6A8A3E6E05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5" y="3071"/>
              <a:ext cx="200" cy="351"/>
            </a:xfrm>
            <a:custGeom>
              <a:avLst/>
              <a:gdLst/>
              <a:ahLst/>
              <a:cxnLst>
                <a:cxn ang="0">
                  <a:pos x="93" y="42"/>
                </a:cxn>
                <a:cxn ang="0">
                  <a:pos x="85" y="42"/>
                </a:cxn>
                <a:cxn ang="0">
                  <a:pos x="71" y="49"/>
                </a:cxn>
                <a:cxn ang="0">
                  <a:pos x="64" y="66"/>
                </a:cxn>
                <a:cxn ang="0">
                  <a:pos x="67" y="91"/>
                </a:cxn>
                <a:cxn ang="0">
                  <a:pos x="74" y="96"/>
                </a:cxn>
                <a:cxn ang="0">
                  <a:pos x="85" y="96"/>
                </a:cxn>
                <a:cxn ang="0">
                  <a:pos x="88" y="108"/>
                </a:cxn>
                <a:cxn ang="0">
                  <a:pos x="96" y="108"/>
                </a:cxn>
                <a:cxn ang="0">
                  <a:pos x="102" y="124"/>
                </a:cxn>
                <a:cxn ang="0">
                  <a:pos x="100" y="138"/>
                </a:cxn>
                <a:cxn ang="0">
                  <a:pos x="97" y="149"/>
                </a:cxn>
                <a:cxn ang="0">
                  <a:pos x="97" y="160"/>
                </a:cxn>
                <a:cxn ang="0">
                  <a:pos x="96" y="172"/>
                </a:cxn>
                <a:cxn ang="0">
                  <a:pos x="93" y="175"/>
                </a:cxn>
                <a:cxn ang="0">
                  <a:pos x="88" y="181"/>
                </a:cxn>
                <a:cxn ang="0">
                  <a:pos x="80" y="174"/>
                </a:cxn>
                <a:cxn ang="0">
                  <a:pos x="65" y="161"/>
                </a:cxn>
                <a:cxn ang="0">
                  <a:pos x="50" y="149"/>
                </a:cxn>
                <a:cxn ang="0">
                  <a:pos x="42" y="135"/>
                </a:cxn>
                <a:cxn ang="0">
                  <a:pos x="35" y="119"/>
                </a:cxn>
                <a:cxn ang="0">
                  <a:pos x="30" y="108"/>
                </a:cxn>
                <a:cxn ang="0">
                  <a:pos x="23" y="85"/>
                </a:cxn>
                <a:cxn ang="0">
                  <a:pos x="14" y="70"/>
                </a:cxn>
                <a:cxn ang="0">
                  <a:pos x="4" y="57"/>
                </a:cxn>
                <a:cxn ang="0">
                  <a:pos x="3" y="52"/>
                </a:cxn>
                <a:cxn ang="0">
                  <a:pos x="11" y="34"/>
                </a:cxn>
                <a:cxn ang="0">
                  <a:pos x="9" y="43"/>
                </a:cxn>
                <a:cxn ang="0">
                  <a:pos x="15" y="45"/>
                </a:cxn>
                <a:cxn ang="0">
                  <a:pos x="21" y="48"/>
                </a:cxn>
                <a:cxn ang="0">
                  <a:pos x="26" y="35"/>
                </a:cxn>
                <a:cxn ang="0">
                  <a:pos x="47" y="18"/>
                </a:cxn>
                <a:cxn ang="0">
                  <a:pos x="50" y="1"/>
                </a:cxn>
                <a:cxn ang="0">
                  <a:pos x="55" y="4"/>
                </a:cxn>
                <a:cxn ang="0">
                  <a:pos x="61" y="12"/>
                </a:cxn>
                <a:cxn ang="0">
                  <a:pos x="70" y="25"/>
                </a:cxn>
                <a:cxn ang="0">
                  <a:pos x="85" y="23"/>
                </a:cxn>
                <a:cxn ang="0">
                  <a:pos x="91" y="28"/>
                </a:cxn>
                <a:cxn ang="0">
                  <a:pos x="88" y="39"/>
                </a:cxn>
                <a:cxn ang="0">
                  <a:pos x="93" y="42"/>
                </a:cxn>
              </a:cxnLst>
              <a:rect l="0" t="0" r="r" b="b"/>
              <a:pathLst>
                <a:path w="103" h="181">
                  <a:moveTo>
                    <a:pt x="93" y="42"/>
                  </a:moveTo>
                  <a:cubicBezTo>
                    <a:pt x="88" y="45"/>
                    <a:pt x="91" y="39"/>
                    <a:pt x="85" y="42"/>
                  </a:cubicBezTo>
                  <a:cubicBezTo>
                    <a:pt x="79" y="46"/>
                    <a:pt x="77" y="45"/>
                    <a:pt x="71" y="49"/>
                  </a:cubicBezTo>
                  <a:cubicBezTo>
                    <a:pt x="67" y="56"/>
                    <a:pt x="70" y="63"/>
                    <a:pt x="64" y="66"/>
                  </a:cubicBezTo>
                  <a:cubicBezTo>
                    <a:pt x="55" y="74"/>
                    <a:pt x="68" y="87"/>
                    <a:pt x="67" y="91"/>
                  </a:cubicBezTo>
                  <a:cubicBezTo>
                    <a:pt x="65" y="96"/>
                    <a:pt x="74" y="90"/>
                    <a:pt x="74" y="96"/>
                  </a:cubicBezTo>
                  <a:cubicBezTo>
                    <a:pt x="73" y="104"/>
                    <a:pt x="84" y="99"/>
                    <a:pt x="85" y="96"/>
                  </a:cubicBezTo>
                  <a:cubicBezTo>
                    <a:pt x="88" y="91"/>
                    <a:pt x="85" y="108"/>
                    <a:pt x="88" y="108"/>
                  </a:cubicBezTo>
                  <a:cubicBezTo>
                    <a:pt x="91" y="110"/>
                    <a:pt x="91" y="107"/>
                    <a:pt x="96" y="108"/>
                  </a:cubicBezTo>
                  <a:cubicBezTo>
                    <a:pt x="102" y="124"/>
                    <a:pt x="102" y="124"/>
                    <a:pt x="102" y="124"/>
                  </a:cubicBezTo>
                  <a:cubicBezTo>
                    <a:pt x="102" y="124"/>
                    <a:pt x="99" y="132"/>
                    <a:pt x="100" y="138"/>
                  </a:cubicBezTo>
                  <a:cubicBezTo>
                    <a:pt x="102" y="143"/>
                    <a:pt x="94" y="144"/>
                    <a:pt x="97" y="149"/>
                  </a:cubicBezTo>
                  <a:cubicBezTo>
                    <a:pt x="100" y="153"/>
                    <a:pt x="93" y="156"/>
                    <a:pt x="97" y="160"/>
                  </a:cubicBezTo>
                  <a:cubicBezTo>
                    <a:pt x="103" y="163"/>
                    <a:pt x="96" y="169"/>
                    <a:pt x="96" y="172"/>
                  </a:cubicBezTo>
                  <a:cubicBezTo>
                    <a:pt x="96" y="172"/>
                    <a:pt x="96" y="175"/>
                    <a:pt x="93" y="175"/>
                  </a:cubicBezTo>
                  <a:cubicBezTo>
                    <a:pt x="91" y="175"/>
                    <a:pt x="97" y="178"/>
                    <a:pt x="88" y="181"/>
                  </a:cubicBezTo>
                  <a:cubicBezTo>
                    <a:pt x="87" y="178"/>
                    <a:pt x="82" y="178"/>
                    <a:pt x="80" y="174"/>
                  </a:cubicBezTo>
                  <a:cubicBezTo>
                    <a:pt x="80" y="169"/>
                    <a:pt x="77" y="169"/>
                    <a:pt x="65" y="161"/>
                  </a:cubicBezTo>
                  <a:cubicBezTo>
                    <a:pt x="52" y="155"/>
                    <a:pt x="52" y="152"/>
                    <a:pt x="50" y="149"/>
                  </a:cubicBezTo>
                  <a:cubicBezTo>
                    <a:pt x="47" y="146"/>
                    <a:pt x="41" y="143"/>
                    <a:pt x="42" y="135"/>
                  </a:cubicBezTo>
                  <a:cubicBezTo>
                    <a:pt x="42" y="127"/>
                    <a:pt x="35" y="124"/>
                    <a:pt x="35" y="119"/>
                  </a:cubicBezTo>
                  <a:cubicBezTo>
                    <a:pt x="35" y="115"/>
                    <a:pt x="32" y="115"/>
                    <a:pt x="30" y="108"/>
                  </a:cubicBezTo>
                  <a:cubicBezTo>
                    <a:pt x="30" y="102"/>
                    <a:pt x="24" y="93"/>
                    <a:pt x="23" y="85"/>
                  </a:cubicBezTo>
                  <a:cubicBezTo>
                    <a:pt x="21" y="79"/>
                    <a:pt x="17" y="79"/>
                    <a:pt x="14" y="70"/>
                  </a:cubicBezTo>
                  <a:cubicBezTo>
                    <a:pt x="12" y="63"/>
                    <a:pt x="0" y="62"/>
                    <a:pt x="4" y="57"/>
                  </a:cubicBezTo>
                  <a:cubicBezTo>
                    <a:pt x="9" y="56"/>
                    <a:pt x="4" y="56"/>
                    <a:pt x="3" y="52"/>
                  </a:cubicBezTo>
                  <a:cubicBezTo>
                    <a:pt x="1" y="48"/>
                    <a:pt x="1" y="43"/>
                    <a:pt x="11" y="34"/>
                  </a:cubicBezTo>
                  <a:cubicBezTo>
                    <a:pt x="14" y="40"/>
                    <a:pt x="8" y="40"/>
                    <a:pt x="9" y="43"/>
                  </a:cubicBezTo>
                  <a:cubicBezTo>
                    <a:pt x="9" y="46"/>
                    <a:pt x="11" y="43"/>
                    <a:pt x="15" y="45"/>
                  </a:cubicBezTo>
                  <a:cubicBezTo>
                    <a:pt x="18" y="45"/>
                    <a:pt x="18" y="51"/>
                    <a:pt x="21" y="48"/>
                  </a:cubicBezTo>
                  <a:cubicBezTo>
                    <a:pt x="24" y="45"/>
                    <a:pt x="21" y="45"/>
                    <a:pt x="26" y="35"/>
                  </a:cubicBezTo>
                  <a:cubicBezTo>
                    <a:pt x="30" y="28"/>
                    <a:pt x="42" y="25"/>
                    <a:pt x="47" y="18"/>
                  </a:cubicBezTo>
                  <a:cubicBezTo>
                    <a:pt x="50" y="11"/>
                    <a:pt x="50" y="9"/>
                    <a:pt x="50" y="1"/>
                  </a:cubicBezTo>
                  <a:cubicBezTo>
                    <a:pt x="52" y="0"/>
                    <a:pt x="52" y="3"/>
                    <a:pt x="55" y="4"/>
                  </a:cubicBezTo>
                  <a:cubicBezTo>
                    <a:pt x="59" y="6"/>
                    <a:pt x="56" y="9"/>
                    <a:pt x="61" y="12"/>
                  </a:cubicBezTo>
                  <a:cubicBezTo>
                    <a:pt x="67" y="15"/>
                    <a:pt x="65" y="25"/>
                    <a:pt x="70" y="25"/>
                  </a:cubicBezTo>
                  <a:cubicBezTo>
                    <a:pt x="76" y="25"/>
                    <a:pt x="79" y="21"/>
                    <a:pt x="85" y="23"/>
                  </a:cubicBezTo>
                  <a:cubicBezTo>
                    <a:pt x="93" y="26"/>
                    <a:pt x="93" y="26"/>
                    <a:pt x="91" y="28"/>
                  </a:cubicBezTo>
                  <a:cubicBezTo>
                    <a:pt x="88" y="34"/>
                    <a:pt x="85" y="40"/>
                    <a:pt x="88" y="39"/>
                  </a:cubicBezTo>
                  <a:cubicBezTo>
                    <a:pt x="91" y="39"/>
                    <a:pt x="91" y="40"/>
                    <a:pt x="93" y="42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18" name="Freeform 20">
              <a:extLst>
                <a:ext uri="{FF2B5EF4-FFF2-40B4-BE49-F238E27FC236}">
                  <a16:creationId xmlns:a16="http://schemas.microsoft.com/office/drawing/2014/main" id="{24213CD7-BB52-2855-29FD-3D1EA6E46C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0" y="2835"/>
              <a:ext cx="192" cy="318"/>
            </a:xfrm>
            <a:custGeom>
              <a:avLst/>
              <a:gdLst/>
              <a:ahLst/>
              <a:cxnLst>
                <a:cxn ang="0">
                  <a:pos x="64" y="6"/>
                </a:cxn>
                <a:cxn ang="0">
                  <a:pos x="61" y="2"/>
                </a:cxn>
                <a:cxn ang="0">
                  <a:pos x="52" y="8"/>
                </a:cxn>
                <a:cxn ang="0">
                  <a:pos x="40" y="13"/>
                </a:cxn>
                <a:cxn ang="0">
                  <a:pos x="34" y="14"/>
                </a:cxn>
                <a:cxn ang="0">
                  <a:pos x="29" y="25"/>
                </a:cxn>
                <a:cxn ang="0">
                  <a:pos x="25" y="33"/>
                </a:cxn>
                <a:cxn ang="0">
                  <a:pos x="20" y="41"/>
                </a:cxn>
                <a:cxn ang="0">
                  <a:pos x="16" y="38"/>
                </a:cxn>
                <a:cxn ang="0">
                  <a:pos x="17" y="45"/>
                </a:cxn>
                <a:cxn ang="0">
                  <a:pos x="16" y="48"/>
                </a:cxn>
                <a:cxn ang="0">
                  <a:pos x="13" y="47"/>
                </a:cxn>
                <a:cxn ang="0">
                  <a:pos x="11" y="52"/>
                </a:cxn>
                <a:cxn ang="0">
                  <a:pos x="13" y="55"/>
                </a:cxn>
                <a:cxn ang="0">
                  <a:pos x="14" y="58"/>
                </a:cxn>
                <a:cxn ang="0">
                  <a:pos x="16" y="64"/>
                </a:cxn>
                <a:cxn ang="0">
                  <a:pos x="14" y="73"/>
                </a:cxn>
                <a:cxn ang="0">
                  <a:pos x="16" y="87"/>
                </a:cxn>
                <a:cxn ang="0">
                  <a:pos x="11" y="98"/>
                </a:cxn>
                <a:cxn ang="0">
                  <a:pos x="5" y="103"/>
                </a:cxn>
                <a:cxn ang="0">
                  <a:pos x="3" y="109"/>
                </a:cxn>
                <a:cxn ang="0">
                  <a:pos x="13" y="115"/>
                </a:cxn>
                <a:cxn ang="0">
                  <a:pos x="16" y="119"/>
                </a:cxn>
                <a:cxn ang="0">
                  <a:pos x="23" y="120"/>
                </a:cxn>
                <a:cxn ang="0">
                  <a:pos x="26" y="120"/>
                </a:cxn>
                <a:cxn ang="0">
                  <a:pos x="32" y="123"/>
                </a:cxn>
                <a:cxn ang="0">
                  <a:pos x="37" y="126"/>
                </a:cxn>
                <a:cxn ang="0">
                  <a:pos x="43" y="134"/>
                </a:cxn>
                <a:cxn ang="0">
                  <a:pos x="52" y="147"/>
                </a:cxn>
                <a:cxn ang="0">
                  <a:pos x="67" y="145"/>
                </a:cxn>
                <a:cxn ang="0">
                  <a:pos x="73" y="150"/>
                </a:cxn>
                <a:cxn ang="0">
                  <a:pos x="70" y="161"/>
                </a:cxn>
                <a:cxn ang="0">
                  <a:pos x="75" y="164"/>
                </a:cxn>
                <a:cxn ang="0">
                  <a:pos x="78" y="140"/>
                </a:cxn>
                <a:cxn ang="0">
                  <a:pos x="78" y="129"/>
                </a:cxn>
                <a:cxn ang="0">
                  <a:pos x="73" y="119"/>
                </a:cxn>
                <a:cxn ang="0">
                  <a:pos x="78" y="115"/>
                </a:cxn>
                <a:cxn ang="0">
                  <a:pos x="81" y="117"/>
                </a:cxn>
                <a:cxn ang="0">
                  <a:pos x="80" y="112"/>
                </a:cxn>
                <a:cxn ang="0">
                  <a:pos x="75" y="112"/>
                </a:cxn>
                <a:cxn ang="0">
                  <a:pos x="75" y="106"/>
                </a:cxn>
                <a:cxn ang="0">
                  <a:pos x="89" y="106"/>
                </a:cxn>
                <a:cxn ang="0">
                  <a:pos x="90" y="105"/>
                </a:cxn>
                <a:cxn ang="0">
                  <a:pos x="95" y="101"/>
                </a:cxn>
                <a:cxn ang="0">
                  <a:pos x="99" y="111"/>
                </a:cxn>
                <a:cxn ang="0">
                  <a:pos x="95" y="98"/>
                </a:cxn>
                <a:cxn ang="0">
                  <a:pos x="92" y="95"/>
                </a:cxn>
                <a:cxn ang="0">
                  <a:pos x="95" y="90"/>
                </a:cxn>
                <a:cxn ang="0">
                  <a:pos x="92" y="81"/>
                </a:cxn>
                <a:cxn ang="0">
                  <a:pos x="95" y="62"/>
                </a:cxn>
                <a:cxn ang="0">
                  <a:pos x="80" y="62"/>
                </a:cxn>
                <a:cxn ang="0">
                  <a:pos x="72" y="55"/>
                </a:cxn>
                <a:cxn ang="0">
                  <a:pos x="61" y="55"/>
                </a:cxn>
                <a:cxn ang="0">
                  <a:pos x="55" y="50"/>
                </a:cxn>
                <a:cxn ang="0">
                  <a:pos x="55" y="41"/>
                </a:cxn>
                <a:cxn ang="0">
                  <a:pos x="49" y="33"/>
                </a:cxn>
                <a:cxn ang="0">
                  <a:pos x="49" y="30"/>
                </a:cxn>
                <a:cxn ang="0">
                  <a:pos x="55" y="14"/>
                </a:cxn>
                <a:cxn ang="0">
                  <a:pos x="64" y="6"/>
                </a:cxn>
              </a:cxnLst>
              <a:rect l="0" t="0" r="r" b="b"/>
              <a:pathLst>
                <a:path w="99" h="164">
                  <a:moveTo>
                    <a:pt x="64" y="6"/>
                  </a:moveTo>
                  <a:cubicBezTo>
                    <a:pt x="66" y="5"/>
                    <a:pt x="67" y="0"/>
                    <a:pt x="61" y="2"/>
                  </a:cubicBezTo>
                  <a:cubicBezTo>
                    <a:pt x="57" y="2"/>
                    <a:pt x="60" y="3"/>
                    <a:pt x="52" y="8"/>
                  </a:cubicBezTo>
                  <a:cubicBezTo>
                    <a:pt x="43" y="16"/>
                    <a:pt x="42" y="8"/>
                    <a:pt x="40" y="13"/>
                  </a:cubicBezTo>
                  <a:cubicBezTo>
                    <a:pt x="38" y="17"/>
                    <a:pt x="35" y="11"/>
                    <a:pt x="34" y="14"/>
                  </a:cubicBezTo>
                  <a:cubicBezTo>
                    <a:pt x="32" y="17"/>
                    <a:pt x="29" y="17"/>
                    <a:pt x="29" y="25"/>
                  </a:cubicBezTo>
                  <a:cubicBezTo>
                    <a:pt x="31" y="34"/>
                    <a:pt x="26" y="28"/>
                    <a:pt x="25" y="33"/>
                  </a:cubicBezTo>
                  <a:cubicBezTo>
                    <a:pt x="25" y="38"/>
                    <a:pt x="19" y="36"/>
                    <a:pt x="20" y="41"/>
                  </a:cubicBezTo>
                  <a:cubicBezTo>
                    <a:pt x="22" y="48"/>
                    <a:pt x="19" y="42"/>
                    <a:pt x="16" y="38"/>
                  </a:cubicBezTo>
                  <a:cubicBezTo>
                    <a:pt x="14" y="41"/>
                    <a:pt x="19" y="45"/>
                    <a:pt x="17" y="45"/>
                  </a:cubicBezTo>
                  <a:cubicBezTo>
                    <a:pt x="16" y="45"/>
                    <a:pt x="17" y="47"/>
                    <a:pt x="16" y="48"/>
                  </a:cubicBezTo>
                  <a:cubicBezTo>
                    <a:pt x="14" y="50"/>
                    <a:pt x="13" y="47"/>
                    <a:pt x="13" y="47"/>
                  </a:cubicBezTo>
                  <a:cubicBezTo>
                    <a:pt x="11" y="50"/>
                    <a:pt x="13" y="48"/>
                    <a:pt x="11" y="52"/>
                  </a:cubicBezTo>
                  <a:cubicBezTo>
                    <a:pt x="13" y="53"/>
                    <a:pt x="13" y="53"/>
                    <a:pt x="13" y="55"/>
                  </a:cubicBezTo>
                  <a:cubicBezTo>
                    <a:pt x="13" y="56"/>
                    <a:pt x="13" y="56"/>
                    <a:pt x="14" y="58"/>
                  </a:cubicBezTo>
                  <a:cubicBezTo>
                    <a:pt x="19" y="59"/>
                    <a:pt x="14" y="62"/>
                    <a:pt x="16" y="64"/>
                  </a:cubicBezTo>
                  <a:cubicBezTo>
                    <a:pt x="19" y="69"/>
                    <a:pt x="13" y="66"/>
                    <a:pt x="14" y="73"/>
                  </a:cubicBezTo>
                  <a:cubicBezTo>
                    <a:pt x="16" y="81"/>
                    <a:pt x="13" y="86"/>
                    <a:pt x="16" y="87"/>
                  </a:cubicBezTo>
                  <a:cubicBezTo>
                    <a:pt x="17" y="87"/>
                    <a:pt x="14" y="98"/>
                    <a:pt x="11" y="98"/>
                  </a:cubicBezTo>
                  <a:cubicBezTo>
                    <a:pt x="7" y="98"/>
                    <a:pt x="5" y="98"/>
                    <a:pt x="5" y="103"/>
                  </a:cubicBezTo>
                  <a:cubicBezTo>
                    <a:pt x="7" y="106"/>
                    <a:pt x="0" y="103"/>
                    <a:pt x="3" y="109"/>
                  </a:cubicBezTo>
                  <a:cubicBezTo>
                    <a:pt x="10" y="114"/>
                    <a:pt x="11" y="115"/>
                    <a:pt x="13" y="115"/>
                  </a:cubicBezTo>
                  <a:cubicBezTo>
                    <a:pt x="13" y="115"/>
                    <a:pt x="16" y="117"/>
                    <a:pt x="16" y="119"/>
                  </a:cubicBezTo>
                  <a:cubicBezTo>
                    <a:pt x="16" y="120"/>
                    <a:pt x="23" y="122"/>
                    <a:pt x="23" y="120"/>
                  </a:cubicBezTo>
                  <a:cubicBezTo>
                    <a:pt x="23" y="119"/>
                    <a:pt x="25" y="117"/>
                    <a:pt x="26" y="120"/>
                  </a:cubicBezTo>
                  <a:cubicBezTo>
                    <a:pt x="28" y="123"/>
                    <a:pt x="29" y="123"/>
                    <a:pt x="32" y="123"/>
                  </a:cubicBezTo>
                  <a:cubicBezTo>
                    <a:pt x="34" y="122"/>
                    <a:pt x="34" y="125"/>
                    <a:pt x="37" y="126"/>
                  </a:cubicBezTo>
                  <a:cubicBezTo>
                    <a:pt x="42" y="128"/>
                    <a:pt x="38" y="131"/>
                    <a:pt x="43" y="134"/>
                  </a:cubicBezTo>
                  <a:cubicBezTo>
                    <a:pt x="49" y="137"/>
                    <a:pt x="48" y="147"/>
                    <a:pt x="52" y="147"/>
                  </a:cubicBezTo>
                  <a:cubicBezTo>
                    <a:pt x="58" y="147"/>
                    <a:pt x="61" y="144"/>
                    <a:pt x="67" y="145"/>
                  </a:cubicBezTo>
                  <a:cubicBezTo>
                    <a:pt x="75" y="148"/>
                    <a:pt x="75" y="148"/>
                    <a:pt x="73" y="150"/>
                  </a:cubicBezTo>
                  <a:cubicBezTo>
                    <a:pt x="70" y="156"/>
                    <a:pt x="67" y="162"/>
                    <a:pt x="70" y="161"/>
                  </a:cubicBezTo>
                  <a:cubicBezTo>
                    <a:pt x="73" y="161"/>
                    <a:pt x="73" y="162"/>
                    <a:pt x="75" y="164"/>
                  </a:cubicBezTo>
                  <a:cubicBezTo>
                    <a:pt x="75" y="162"/>
                    <a:pt x="76" y="147"/>
                    <a:pt x="78" y="140"/>
                  </a:cubicBezTo>
                  <a:cubicBezTo>
                    <a:pt x="80" y="133"/>
                    <a:pt x="76" y="133"/>
                    <a:pt x="78" y="129"/>
                  </a:cubicBezTo>
                  <a:cubicBezTo>
                    <a:pt x="78" y="126"/>
                    <a:pt x="75" y="131"/>
                    <a:pt x="73" y="119"/>
                  </a:cubicBezTo>
                  <a:cubicBezTo>
                    <a:pt x="73" y="115"/>
                    <a:pt x="76" y="117"/>
                    <a:pt x="78" y="115"/>
                  </a:cubicBezTo>
                  <a:cubicBezTo>
                    <a:pt x="78" y="115"/>
                    <a:pt x="80" y="117"/>
                    <a:pt x="81" y="117"/>
                  </a:cubicBezTo>
                  <a:cubicBezTo>
                    <a:pt x="81" y="119"/>
                    <a:pt x="81" y="112"/>
                    <a:pt x="80" y="112"/>
                  </a:cubicBezTo>
                  <a:cubicBezTo>
                    <a:pt x="76" y="112"/>
                    <a:pt x="75" y="112"/>
                    <a:pt x="75" y="112"/>
                  </a:cubicBezTo>
                  <a:cubicBezTo>
                    <a:pt x="75" y="106"/>
                    <a:pt x="75" y="106"/>
                    <a:pt x="75" y="106"/>
                  </a:cubicBezTo>
                  <a:cubicBezTo>
                    <a:pt x="89" y="106"/>
                    <a:pt x="89" y="106"/>
                    <a:pt x="89" y="106"/>
                  </a:cubicBezTo>
                  <a:cubicBezTo>
                    <a:pt x="87" y="105"/>
                    <a:pt x="87" y="101"/>
                    <a:pt x="90" y="105"/>
                  </a:cubicBezTo>
                  <a:cubicBezTo>
                    <a:pt x="92" y="108"/>
                    <a:pt x="93" y="101"/>
                    <a:pt x="95" y="101"/>
                  </a:cubicBezTo>
                  <a:cubicBezTo>
                    <a:pt x="99" y="108"/>
                    <a:pt x="95" y="112"/>
                    <a:pt x="99" y="111"/>
                  </a:cubicBezTo>
                  <a:cubicBezTo>
                    <a:pt x="96" y="101"/>
                    <a:pt x="98" y="100"/>
                    <a:pt x="95" y="98"/>
                  </a:cubicBezTo>
                  <a:cubicBezTo>
                    <a:pt x="93" y="97"/>
                    <a:pt x="93" y="95"/>
                    <a:pt x="92" y="95"/>
                  </a:cubicBezTo>
                  <a:cubicBezTo>
                    <a:pt x="90" y="97"/>
                    <a:pt x="90" y="95"/>
                    <a:pt x="95" y="90"/>
                  </a:cubicBezTo>
                  <a:cubicBezTo>
                    <a:pt x="96" y="89"/>
                    <a:pt x="93" y="87"/>
                    <a:pt x="92" y="81"/>
                  </a:cubicBezTo>
                  <a:cubicBezTo>
                    <a:pt x="89" y="72"/>
                    <a:pt x="96" y="62"/>
                    <a:pt x="95" y="62"/>
                  </a:cubicBezTo>
                  <a:cubicBezTo>
                    <a:pt x="87" y="61"/>
                    <a:pt x="87" y="64"/>
                    <a:pt x="80" y="62"/>
                  </a:cubicBezTo>
                  <a:cubicBezTo>
                    <a:pt x="76" y="62"/>
                    <a:pt x="75" y="53"/>
                    <a:pt x="72" y="55"/>
                  </a:cubicBezTo>
                  <a:cubicBezTo>
                    <a:pt x="70" y="56"/>
                    <a:pt x="69" y="53"/>
                    <a:pt x="61" y="55"/>
                  </a:cubicBezTo>
                  <a:cubicBezTo>
                    <a:pt x="55" y="55"/>
                    <a:pt x="60" y="52"/>
                    <a:pt x="55" y="50"/>
                  </a:cubicBezTo>
                  <a:cubicBezTo>
                    <a:pt x="52" y="50"/>
                    <a:pt x="58" y="42"/>
                    <a:pt x="55" y="41"/>
                  </a:cubicBezTo>
                  <a:cubicBezTo>
                    <a:pt x="51" y="38"/>
                    <a:pt x="54" y="31"/>
                    <a:pt x="49" y="33"/>
                  </a:cubicBezTo>
                  <a:cubicBezTo>
                    <a:pt x="46" y="33"/>
                    <a:pt x="48" y="33"/>
                    <a:pt x="49" y="30"/>
                  </a:cubicBezTo>
                  <a:cubicBezTo>
                    <a:pt x="52" y="28"/>
                    <a:pt x="51" y="16"/>
                    <a:pt x="55" y="14"/>
                  </a:cubicBezTo>
                  <a:cubicBezTo>
                    <a:pt x="60" y="11"/>
                    <a:pt x="54" y="8"/>
                    <a:pt x="64" y="6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19" name="Freeform 21">
              <a:extLst>
                <a:ext uri="{FF2B5EF4-FFF2-40B4-BE49-F238E27FC236}">
                  <a16:creationId xmlns:a16="http://schemas.microsoft.com/office/drawing/2014/main" id="{0BDC4449-D849-7F6E-9BC5-3CDA81901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0" y="2833"/>
              <a:ext cx="215" cy="229"/>
            </a:xfrm>
            <a:custGeom>
              <a:avLst/>
              <a:gdLst/>
              <a:ahLst/>
              <a:cxnLst>
                <a:cxn ang="0">
                  <a:pos x="102" y="73"/>
                </a:cxn>
                <a:cxn ang="0">
                  <a:pos x="88" y="84"/>
                </a:cxn>
                <a:cxn ang="0">
                  <a:pos x="82" y="87"/>
                </a:cxn>
                <a:cxn ang="0">
                  <a:pos x="71" y="85"/>
                </a:cxn>
                <a:cxn ang="0">
                  <a:pos x="77" y="99"/>
                </a:cxn>
                <a:cxn ang="0">
                  <a:pos x="77" y="104"/>
                </a:cxn>
                <a:cxn ang="0">
                  <a:pos x="71" y="110"/>
                </a:cxn>
                <a:cxn ang="0">
                  <a:pos x="62" y="117"/>
                </a:cxn>
                <a:cxn ang="0">
                  <a:pos x="53" y="112"/>
                </a:cxn>
                <a:cxn ang="0">
                  <a:pos x="48" y="99"/>
                </a:cxn>
                <a:cxn ang="0">
                  <a:pos x="45" y="96"/>
                </a:cxn>
                <a:cxn ang="0">
                  <a:pos x="48" y="92"/>
                </a:cxn>
                <a:cxn ang="0">
                  <a:pos x="45" y="82"/>
                </a:cxn>
                <a:cxn ang="0">
                  <a:pos x="48" y="64"/>
                </a:cxn>
                <a:cxn ang="0">
                  <a:pos x="33" y="64"/>
                </a:cxn>
                <a:cxn ang="0">
                  <a:pos x="26" y="56"/>
                </a:cxn>
                <a:cxn ang="0">
                  <a:pos x="15" y="56"/>
                </a:cxn>
                <a:cxn ang="0">
                  <a:pos x="9" y="51"/>
                </a:cxn>
                <a:cxn ang="0">
                  <a:pos x="9" y="42"/>
                </a:cxn>
                <a:cxn ang="0">
                  <a:pos x="3" y="34"/>
                </a:cxn>
                <a:cxn ang="0">
                  <a:pos x="3" y="31"/>
                </a:cxn>
                <a:cxn ang="0">
                  <a:pos x="9" y="15"/>
                </a:cxn>
                <a:cxn ang="0">
                  <a:pos x="18" y="7"/>
                </a:cxn>
                <a:cxn ang="0">
                  <a:pos x="14" y="14"/>
                </a:cxn>
                <a:cxn ang="0">
                  <a:pos x="15" y="17"/>
                </a:cxn>
                <a:cxn ang="0">
                  <a:pos x="23" y="14"/>
                </a:cxn>
                <a:cxn ang="0">
                  <a:pos x="26" y="9"/>
                </a:cxn>
                <a:cxn ang="0">
                  <a:pos x="30" y="6"/>
                </a:cxn>
                <a:cxn ang="0">
                  <a:pos x="41" y="18"/>
                </a:cxn>
                <a:cxn ang="0">
                  <a:pos x="59" y="21"/>
                </a:cxn>
                <a:cxn ang="0">
                  <a:pos x="71" y="23"/>
                </a:cxn>
                <a:cxn ang="0">
                  <a:pos x="77" y="18"/>
                </a:cxn>
                <a:cxn ang="0">
                  <a:pos x="88" y="18"/>
                </a:cxn>
                <a:cxn ang="0">
                  <a:pos x="86" y="20"/>
                </a:cxn>
                <a:cxn ang="0">
                  <a:pos x="91" y="26"/>
                </a:cxn>
                <a:cxn ang="0">
                  <a:pos x="97" y="29"/>
                </a:cxn>
                <a:cxn ang="0">
                  <a:pos x="100" y="34"/>
                </a:cxn>
                <a:cxn ang="0">
                  <a:pos x="97" y="40"/>
                </a:cxn>
                <a:cxn ang="0">
                  <a:pos x="108" y="40"/>
                </a:cxn>
                <a:cxn ang="0">
                  <a:pos x="102" y="50"/>
                </a:cxn>
                <a:cxn ang="0">
                  <a:pos x="105" y="54"/>
                </a:cxn>
                <a:cxn ang="0">
                  <a:pos x="102" y="57"/>
                </a:cxn>
                <a:cxn ang="0">
                  <a:pos x="99" y="62"/>
                </a:cxn>
                <a:cxn ang="0">
                  <a:pos x="102" y="73"/>
                </a:cxn>
              </a:cxnLst>
              <a:rect l="0" t="0" r="r" b="b"/>
              <a:pathLst>
                <a:path w="111" h="118">
                  <a:moveTo>
                    <a:pt x="102" y="73"/>
                  </a:moveTo>
                  <a:cubicBezTo>
                    <a:pt x="103" y="79"/>
                    <a:pt x="92" y="84"/>
                    <a:pt x="88" y="84"/>
                  </a:cubicBezTo>
                  <a:cubicBezTo>
                    <a:pt x="83" y="82"/>
                    <a:pt x="90" y="92"/>
                    <a:pt x="82" y="87"/>
                  </a:cubicBezTo>
                  <a:cubicBezTo>
                    <a:pt x="76" y="84"/>
                    <a:pt x="68" y="81"/>
                    <a:pt x="71" y="85"/>
                  </a:cubicBezTo>
                  <a:cubicBezTo>
                    <a:pt x="74" y="90"/>
                    <a:pt x="74" y="101"/>
                    <a:pt x="77" y="99"/>
                  </a:cubicBezTo>
                  <a:cubicBezTo>
                    <a:pt x="80" y="98"/>
                    <a:pt x="82" y="101"/>
                    <a:pt x="77" y="104"/>
                  </a:cubicBezTo>
                  <a:cubicBezTo>
                    <a:pt x="73" y="106"/>
                    <a:pt x="77" y="110"/>
                    <a:pt x="71" y="110"/>
                  </a:cubicBezTo>
                  <a:cubicBezTo>
                    <a:pt x="65" y="112"/>
                    <a:pt x="67" y="118"/>
                    <a:pt x="62" y="117"/>
                  </a:cubicBezTo>
                  <a:cubicBezTo>
                    <a:pt x="59" y="115"/>
                    <a:pt x="56" y="118"/>
                    <a:pt x="53" y="112"/>
                  </a:cubicBezTo>
                  <a:cubicBezTo>
                    <a:pt x="50" y="103"/>
                    <a:pt x="51" y="101"/>
                    <a:pt x="48" y="99"/>
                  </a:cubicBezTo>
                  <a:cubicBezTo>
                    <a:pt x="47" y="98"/>
                    <a:pt x="47" y="96"/>
                    <a:pt x="45" y="96"/>
                  </a:cubicBezTo>
                  <a:cubicBezTo>
                    <a:pt x="44" y="98"/>
                    <a:pt x="44" y="96"/>
                    <a:pt x="48" y="92"/>
                  </a:cubicBezTo>
                  <a:cubicBezTo>
                    <a:pt x="50" y="90"/>
                    <a:pt x="47" y="89"/>
                    <a:pt x="45" y="82"/>
                  </a:cubicBezTo>
                  <a:cubicBezTo>
                    <a:pt x="42" y="73"/>
                    <a:pt x="50" y="64"/>
                    <a:pt x="48" y="64"/>
                  </a:cubicBezTo>
                  <a:cubicBezTo>
                    <a:pt x="41" y="62"/>
                    <a:pt x="41" y="65"/>
                    <a:pt x="33" y="64"/>
                  </a:cubicBezTo>
                  <a:cubicBezTo>
                    <a:pt x="30" y="64"/>
                    <a:pt x="29" y="54"/>
                    <a:pt x="26" y="56"/>
                  </a:cubicBezTo>
                  <a:cubicBezTo>
                    <a:pt x="24" y="57"/>
                    <a:pt x="23" y="54"/>
                    <a:pt x="15" y="56"/>
                  </a:cubicBezTo>
                  <a:cubicBezTo>
                    <a:pt x="9" y="56"/>
                    <a:pt x="14" y="53"/>
                    <a:pt x="9" y="51"/>
                  </a:cubicBezTo>
                  <a:cubicBezTo>
                    <a:pt x="6" y="51"/>
                    <a:pt x="12" y="43"/>
                    <a:pt x="9" y="42"/>
                  </a:cubicBezTo>
                  <a:cubicBezTo>
                    <a:pt x="4" y="39"/>
                    <a:pt x="7" y="32"/>
                    <a:pt x="3" y="34"/>
                  </a:cubicBezTo>
                  <a:cubicBezTo>
                    <a:pt x="0" y="34"/>
                    <a:pt x="1" y="34"/>
                    <a:pt x="3" y="31"/>
                  </a:cubicBezTo>
                  <a:cubicBezTo>
                    <a:pt x="6" y="29"/>
                    <a:pt x="4" y="17"/>
                    <a:pt x="9" y="15"/>
                  </a:cubicBezTo>
                  <a:cubicBezTo>
                    <a:pt x="14" y="12"/>
                    <a:pt x="7" y="9"/>
                    <a:pt x="18" y="7"/>
                  </a:cubicBezTo>
                  <a:cubicBezTo>
                    <a:pt x="15" y="9"/>
                    <a:pt x="10" y="11"/>
                    <a:pt x="14" y="14"/>
                  </a:cubicBezTo>
                  <a:cubicBezTo>
                    <a:pt x="14" y="14"/>
                    <a:pt x="15" y="15"/>
                    <a:pt x="15" y="17"/>
                  </a:cubicBezTo>
                  <a:cubicBezTo>
                    <a:pt x="15" y="21"/>
                    <a:pt x="17" y="15"/>
                    <a:pt x="23" y="14"/>
                  </a:cubicBezTo>
                  <a:cubicBezTo>
                    <a:pt x="30" y="12"/>
                    <a:pt x="27" y="11"/>
                    <a:pt x="26" y="9"/>
                  </a:cubicBezTo>
                  <a:cubicBezTo>
                    <a:pt x="26" y="6"/>
                    <a:pt x="29" y="0"/>
                    <a:pt x="30" y="6"/>
                  </a:cubicBezTo>
                  <a:cubicBezTo>
                    <a:pt x="33" y="14"/>
                    <a:pt x="41" y="9"/>
                    <a:pt x="41" y="18"/>
                  </a:cubicBezTo>
                  <a:cubicBezTo>
                    <a:pt x="41" y="26"/>
                    <a:pt x="56" y="15"/>
                    <a:pt x="59" y="21"/>
                  </a:cubicBezTo>
                  <a:cubicBezTo>
                    <a:pt x="64" y="26"/>
                    <a:pt x="68" y="25"/>
                    <a:pt x="71" y="23"/>
                  </a:cubicBezTo>
                  <a:cubicBezTo>
                    <a:pt x="74" y="21"/>
                    <a:pt x="70" y="18"/>
                    <a:pt x="77" y="18"/>
                  </a:cubicBezTo>
                  <a:cubicBezTo>
                    <a:pt x="85" y="18"/>
                    <a:pt x="82" y="17"/>
                    <a:pt x="88" y="18"/>
                  </a:cubicBezTo>
                  <a:cubicBezTo>
                    <a:pt x="94" y="18"/>
                    <a:pt x="92" y="20"/>
                    <a:pt x="86" y="20"/>
                  </a:cubicBezTo>
                  <a:cubicBezTo>
                    <a:pt x="80" y="21"/>
                    <a:pt x="90" y="25"/>
                    <a:pt x="91" y="26"/>
                  </a:cubicBezTo>
                  <a:cubicBezTo>
                    <a:pt x="92" y="29"/>
                    <a:pt x="96" y="26"/>
                    <a:pt x="97" y="29"/>
                  </a:cubicBezTo>
                  <a:cubicBezTo>
                    <a:pt x="99" y="32"/>
                    <a:pt x="103" y="31"/>
                    <a:pt x="100" y="34"/>
                  </a:cubicBezTo>
                  <a:cubicBezTo>
                    <a:pt x="97" y="36"/>
                    <a:pt x="99" y="37"/>
                    <a:pt x="97" y="40"/>
                  </a:cubicBezTo>
                  <a:cubicBezTo>
                    <a:pt x="94" y="43"/>
                    <a:pt x="103" y="37"/>
                    <a:pt x="108" y="40"/>
                  </a:cubicBezTo>
                  <a:cubicBezTo>
                    <a:pt x="111" y="45"/>
                    <a:pt x="103" y="46"/>
                    <a:pt x="102" y="50"/>
                  </a:cubicBezTo>
                  <a:cubicBezTo>
                    <a:pt x="100" y="51"/>
                    <a:pt x="103" y="51"/>
                    <a:pt x="105" y="54"/>
                  </a:cubicBezTo>
                  <a:cubicBezTo>
                    <a:pt x="105" y="56"/>
                    <a:pt x="105" y="56"/>
                    <a:pt x="102" y="57"/>
                  </a:cubicBezTo>
                  <a:cubicBezTo>
                    <a:pt x="97" y="59"/>
                    <a:pt x="97" y="57"/>
                    <a:pt x="99" y="62"/>
                  </a:cubicBezTo>
                  <a:cubicBezTo>
                    <a:pt x="100" y="67"/>
                    <a:pt x="91" y="64"/>
                    <a:pt x="102" y="73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20" name="Freeform 22">
              <a:extLst>
                <a:ext uri="{FF2B5EF4-FFF2-40B4-BE49-F238E27FC236}">
                  <a16:creationId xmlns:a16="http://schemas.microsoft.com/office/drawing/2014/main" id="{19C90428-D98A-B9BB-E9E7-E14A39870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6" y="2910"/>
              <a:ext cx="85" cy="144"/>
            </a:xfrm>
            <a:custGeom>
              <a:avLst/>
              <a:gdLst/>
              <a:ahLst/>
              <a:cxnLst>
                <a:cxn ang="0">
                  <a:pos x="44" y="66"/>
                </a:cxn>
                <a:cxn ang="0">
                  <a:pos x="38" y="64"/>
                </a:cxn>
                <a:cxn ang="0">
                  <a:pos x="30" y="69"/>
                </a:cxn>
                <a:cxn ang="0">
                  <a:pos x="26" y="72"/>
                </a:cxn>
                <a:cxn ang="0">
                  <a:pos x="18" y="64"/>
                </a:cxn>
                <a:cxn ang="0">
                  <a:pos x="17" y="56"/>
                </a:cxn>
                <a:cxn ang="0">
                  <a:pos x="18" y="47"/>
                </a:cxn>
                <a:cxn ang="0">
                  <a:pos x="15" y="38"/>
                </a:cxn>
                <a:cxn ang="0">
                  <a:pos x="14" y="33"/>
                </a:cxn>
                <a:cxn ang="0">
                  <a:pos x="10" y="33"/>
                </a:cxn>
                <a:cxn ang="0">
                  <a:pos x="7" y="22"/>
                </a:cxn>
                <a:cxn ang="0">
                  <a:pos x="10" y="17"/>
                </a:cxn>
                <a:cxn ang="0">
                  <a:pos x="14" y="14"/>
                </a:cxn>
                <a:cxn ang="0">
                  <a:pos x="10" y="10"/>
                </a:cxn>
                <a:cxn ang="0">
                  <a:pos x="17" y="0"/>
                </a:cxn>
                <a:cxn ang="0">
                  <a:pos x="18" y="2"/>
                </a:cxn>
                <a:cxn ang="0">
                  <a:pos x="27" y="13"/>
                </a:cxn>
                <a:cxn ang="0">
                  <a:pos x="32" y="17"/>
                </a:cxn>
                <a:cxn ang="0">
                  <a:pos x="37" y="22"/>
                </a:cxn>
                <a:cxn ang="0">
                  <a:pos x="40" y="27"/>
                </a:cxn>
                <a:cxn ang="0">
                  <a:pos x="38" y="33"/>
                </a:cxn>
                <a:cxn ang="0">
                  <a:pos x="35" y="36"/>
                </a:cxn>
                <a:cxn ang="0">
                  <a:pos x="32" y="38"/>
                </a:cxn>
                <a:cxn ang="0">
                  <a:pos x="32" y="42"/>
                </a:cxn>
                <a:cxn ang="0">
                  <a:pos x="35" y="50"/>
                </a:cxn>
                <a:cxn ang="0">
                  <a:pos x="38" y="52"/>
                </a:cxn>
                <a:cxn ang="0">
                  <a:pos x="40" y="58"/>
                </a:cxn>
                <a:cxn ang="0">
                  <a:pos x="44" y="66"/>
                </a:cxn>
              </a:cxnLst>
              <a:rect l="0" t="0" r="r" b="b"/>
              <a:pathLst>
                <a:path w="44" h="74">
                  <a:moveTo>
                    <a:pt x="44" y="66"/>
                  </a:moveTo>
                  <a:cubicBezTo>
                    <a:pt x="40" y="66"/>
                    <a:pt x="41" y="64"/>
                    <a:pt x="38" y="64"/>
                  </a:cubicBezTo>
                  <a:cubicBezTo>
                    <a:pt x="35" y="66"/>
                    <a:pt x="34" y="71"/>
                    <a:pt x="30" y="69"/>
                  </a:cubicBezTo>
                  <a:cubicBezTo>
                    <a:pt x="27" y="69"/>
                    <a:pt x="29" y="71"/>
                    <a:pt x="26" y="72"/>
                  </a:cubicBezTo>
                  <a:cubicBezTo>
                    <a:pt x="24" y="74"/>
                    <a:pt x="18" y="69"/>
                    <a:pt x="18" y="64"/>
                  </a:cubicBezTo>
                  <a:cubicBezTo>
                    <a:pt x="18" y="60"/>
                    <a:pt x="15" y="63"/>
                    <a:pt x="17" y="56"/>
                  </a:cubicBezTo>
                  <a:cubicBezTo>
                    <a:pt x="18" y="50"/>
                    <a:pt x="18" y="50"/>
                    <a:pt x="18" y="47"/>
                  </a:cubicBezTo>
                  <a:cubicBezTo>
                    <a:pt x="21" y="41"/>
                    <a:pt x="14" y="42"/>
                    <a:pt x="15" y="38"/>
                  </a:cubicBezTo>
                  <a:cubicBezTo>
                    <a:pt x="17" y="35"/>
                    <a:pt x="15" y="31"/>
                    <a:pt x="14" y="33"/>
                  </a:cubicBezTo>
                  <a:cubicBezTo>
                    <a:pt x="12" y="33"/>
                    <a:pt x="10" y="33"/>
                    <a:pt x="10" y="33"/>
                  </a:cubicBezTo>
                  <a:cubicBezTo>
                    <a:pt x="0" y="24"/>
                    <a:pt x="9" y="27"/>
                    <a:pt x="7" y="22"/>
                  </a:cubicBezTo>
                  <a:cubicBezTo>
                    <a:pt x="6" y="17"/>
                    <a:pt x="6" y="19"/>
                    <a:pt x="10" y="17"/>
                  </a:cubicBezTo>
                  <a:cubicBezTo>
                    <a:pt x="14" y="16"/>
                    <a:pt x="14" y="16"/>
                    <a:pt x="14" y="14"/>
                  </a:cubicBezTo>
                  <a:cubicBezTo>
                    <a:pt x="12" y="11"/>
                    <a:pt x="9" y="11"/>
                    <a:pt x="10" y="10"/>
                  </a:cubicBezTo>
                  <a:cubicBezTo>
                    <a:pt x="12" y="6"/>
                    <a:pt x="20" y="5"/>
                    <a:pt x="17" y="0"/>
                  </a:cubicBezTo>
                  <a:cubicBezTo>
                    <a:pt x="17" y="2"/>
                    <a:pt x="18" y="2"/>
                    <a:pt x="18" y="2"/>
                  </a:cubicBezTo>
                  <a:cubicBezTo>
                    <a:pt x="26" y="6"/>
                    <a:pt x="29" y="10"/>
                    <a:pt x="27" y="13"/>
                  </a:cubicBezTo>
                  <a:cubicBezTo>
                    <a:pt x="27" y="17"/>
                    <a:pt x="26" y="16"/>
                    <a:pt x="32" y="17"/>
                  </a:cubicBezTo>
                  <a:cubicBezTo>
                    <a:pt x="37" y="19"/>
                    <a:pt x="34" y="22"/>
                    <a:pt x="37" y="22"/>
                  </a:cubicBezTo>
                  <a:cubicBezTo>
                    <a:pt x="38" y="22"/>
                    <a:pt x="38" y="25"/>
                    <a:pt x="40" y="27"/>
                  </a:cubicBezTo>
                  <a:cubicBezTo>
                    <a:pt x="40" y="30"/>
                    <a:pt x="38" y="31"/>
                    <a:pt x="38" y="33"/>
                  </a:cubicBezTo>
                  <a:cubicBezTo>
                    <a:pt x="38" y="35"/>
                    <a:pt x="38" y="35"/>
                    <a:pt x="35" y="36"/>
                  </a:cubicBezTo>
                  <a:cubicBezTo>
                    <a:pt x="32" y="36"/>
                    <a:pt x="32" y="36"/>
                    <a:pt x="32" y="38"/>
                  </a:cubicBezTo>
                  <a:cubicBezTo>
                    <a:pt x="34" y="39"/>
                    <a:pt x="34" y="39"/>
                    <a:pt x="32" y="42"/>
                  </a:cubicBezTo>
                  <a:cubicBezTo>
                    <a:pt x="30" y="47"/>
                    <a:pt x="34" y="47"/>
                    <a:pt x="35" y="50"/>
                  </a:cubicBezTo>
                  <a:cubicBezTo>
                    <a:pt x="35" y="53"/>
                    <a:pt x="37" y="50"/>
                    <a:pt x="38" y="52"/>
                  </a:cubicBezTo>
                  <a:cubicBezTo>
                    <a:pt x="38" y="53"/>
                    <a:pt x="37" y="55"/>
                    <a:pt x="40" y="58"/>
                  </a:cubicBezTo>
                  <a:cubicBezTo>
                    <a:pt x="41" y="60"/>
                    <a:pt x="41" y="63"/>
                    <a:pt x="44" y="66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21" name="Freeform 23">
              <a:extLst>
                <a:ext uri="{FF2B5EF4-FFF2-40B4-BE49-F238E27FC236}">
                  <a16:creationId xmlns:a16="http://schemas.microsoft.com/office/drawing/2014/main" id="{4FC1B5B7-9E13-A50B-9D84-DECAB85F83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6" y="2957"/>
              <a:ext cx="64" cy="85"/>
            </a:xfrm>
            <a:custGeom>
              <a:avLst/>
              <a:gdLst/>
              <a:ahLst/>
              <a:cxnLst>
                <a:cxn ang="0">
                  <a:pos x="33" y="4"/>
                </a:cxn>
                <a:cxn ang="0">
                  <a:pos x="29" y="15"/>
                </a:cxn>
                <a:cxn ang="0">
                  <a:pos x="32" y="23"/>
                </a:cxn>
                <a:cxn ang="0">
                  <a:pos x="32" y="27"/>
                </a:cxn>
                <a:cxn ang="0">
                  <a:pos x="29" y="37"/>
                </a:cxn>
                <a:cxn ang="0">
                  <a:pos x="26" y="35"/>
                </a:cxn>
                <a:cxn ang="0">
                  <a:pos x="20" y="37"/>
                </a:cxn>
                <a:cxn ang="0">
                  <a:pos x="18" y="40"/>
                </a:cxn>
                <a:cxn ang="0">
                  <a:pos x="13" y="41"/>
                </a:cxn>
                <a:cxn ang="0">
                  <a:pos x="9" y="33"/>
                </a:cxn>
                <a:cxn ang="0">
                  <a:pos x="7" y="27"/>
                </a:cxn>
                <a:cxn ang="0">
                  <a:pos x="4" y="26"/>
                </a:cxn>
                <a:cxn ang="0">
                  <a:pos x="1" y="18"/>
                </a:cxn>
                <a:cxn ang="0">
                  <a:pos x="1" y="14"/>
                </a:cxn>
                <a:cxn ang="0">
                  <a:pos x="4" y="12"/>
                </a:cxn>
                <a:cxn ang="0">
                  <a:pos x="7" y="9"/>
                </a:cxn>
                <a:cxn ang="0">
                  <a:pos x="9" y="3"/>
                </a:cxn>
                <a:cxn ang="0">
                  <a:pos x="18" y="3"/>
                </a:cxn>
                <a:cxn ang="0">
                  <a:pos x="21" y="1"/>
                </a:cxn>
                <a:cxn ang="0">
                  <a:pos x="24" y="1"/>
                </a:cxn>
                <a:cxn ang="0">
                  <a:pos x="33" y="4"/>
                </a:cxn>
              </a:cxnLst>
              <a:rect l="0" t="0" r="r" b="b"/>
              <a:pathLst>
                <a:path w="33" h="44">
                  <a:moveTo>
                    <a:pt x="33" y="4"/>
                  </a:moveTo>
                  <a:cubicBezTo>
                    <a:pt x="30" y="12"/>
                    <a:pt x="29" y="9"/>
                    <a:pt x="29" y="15"/>
                  </a:cubicBezTo>
                  <a:cubicBezTo>
                    <a:pt x="30" y="20"/>
                    <a:pt x="30" y="21"/>
                    <a:pt x="32" y="23"/>
                  </a:cubicBezTo>
                  <a:cubicBezTo>
                    <a:pt x="33" y="24"/>
                    <a:pt x="33" y="26"/>
                    <a:pt x="32" y="27"/>
                  </a:cubicBezTo>
                  <a:cubicBezTo>
                    <a:pt x="30" y="29"/>
                    <a:pt x="33" y="33"/>
                    <a:pt x="29" y="37"/>
                  </a:cubicBezTo>
                  <a:cubicBezTo>
                    <a:pt x="27" y="35"/>
                    <a:pt x="26" y="37"/>
                    <a:pt x="26" y="35"/>
                  </a:cubicBezTo>
                  <a:cubicBezTo>
                    <a:pt x="26" y="32"/>
                    <a:pt x="21" y="38"/>
                    <a:pt x="20" y="37"/>
                  </a:cubicBezTo>
                  <a:cubicBezTo>
                    <a:pt x="16" y="35"/>
                    <a:pt x="16" y="37"/>
                    <a:pt x="18" y="40"/>
                  </a:cubicBezTo>
                  <a:cubicBezTo>
                    <a:pt x="20" y="44"/>
                    <a:pt x="15" y="40"/>
                    <a:pt x="13" y="41"/>
                  </a:cubicBezTo>
                  <a:cubicBezTo>
                    <a:pt x="10" y="38"/>
                    <a:pt x="10" y="35"/>
                    <a:pt x="9" y="33"/>
                  </a:cubicBezTo>
                  <a:cubicBezTo>
                    <a:pt x="6" y="30"/>
                    <a:pt x="7" y="29"/>
                    <a:pt x="7" y="27"/>
                  </a:cubicBezTo>
                  <a:cubicBezTo>
                    <a:pt x="6" y="26"/>
                    <a:pt x="4" y="29"/>
                    <a:pt x="4" y="26"/>
                  </a:cubicBezTo>
                  <a:cubicBezTo>
                    <a:pt x="3" y="23"/>
                    <a:pt x="0" y="23"/>
                    <a:pt x="1" y="18"/>
                  </a:cubicBezTo>
                  <a:cubicBezTo>
                    <a:pt x="3" y="15"/>
                    <a:pt x="3" y="15"/>
                    <a:pt x="1" y="14"/>
                  </a:cubicBezTo>
                  <a:cubicBezTo>
                    <a:pt x="1" y="12"/>
                    <a:pt x="1" y="12"/>
                    <a:pt x="4" y="12"/>
                  </a:cubicBezTo>
                  <a:cubicBezTo>
                    <a:pt x="7" y="10"/>
                    <a:pt x="7" y="10"/>
                    <a:pt x="7" y="9"/>
                  </a:cubicBezTo>
                  <a:cubicBezTo>
                    <a:pt x="7" y="7"/>
                    <a:pt x="9" y="6"/>
                    <a:pt x="9" y="3"/>
                  </a:cubicBezTo>
                  <a:cubicBezTo>
                    <a:pt x="12" y="0"/>
                    <a:pt x="18" y="4"/>
                    <a:pt x="18" y="3"/>
                  </a:cubicBezTo>
                  <a:cubicBezTo>
                    <a:pt x="18" y="1"/>
                    <a:pt x="20" y="1"/>
                    <a:pt x="21" y="1"/>
                  </a:cubicBezTo>
                  <a:cubicBezTo>
                    <a:pt x="23" y="1"/>
                    <a:pt x="24" y="3"/>
                    <a:pt x="24" y="1"/>
                  </a:cubicBezTo>
                  <a:cubicBezTo>
                    <a:pt x="24" y="1"/>
                    <a:pt x="30" y="3"/>
                    <a:pt x="33" y="4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22" name="Freeform 24">
              <a:extLst>
                <a:ext uri="{FF2B5EF4-FFF2-40B4-BE49-F238E27FC236}">
                  <a16:creationId xmlns:a16="http://schemas.microsoft.com/office/drawing/2014/main" id="{F1CEDEB8-6511-2F0B-0F2D-61E4C73A83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2" y="2965"/>
              <a:ext cx="45" cy="7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7" y="0"/>
                </a:cxn>
                <a:cxn ang="0">
                  <a:pos x="13" y="5"/>
                </a:cxn>
                <a:cxn ang="0">
                  <a:pos x="20" y="9"/>
                </a:cxn>
                <a:cxn ang="0">
                  <a:pos x="23" y="14"/>
                </a:cxn>
                <a:cxn ang="0">
                  <a:pos x="23" y="17"/>
                </a:cxn>
                <a:cxn ang="0">
                  <a:pos x="18" y="23"/>
                </a:cxn>
                <a:cxn ang="0">
                  <a:pos x="12" y="34"/>
                </a:cxn>
                <a:cxn ang="0">
                  <a:pos x="9" y="33"/>
                </a:cxn>
                <a:cxn ang="0">
                  <a:pos x="4" y="34"/>
                </a:cxn>
                <a:cxn ang="0">
                  <a:pos x="0" y="33"/>
                </a:cxn>
                <a:cxn ang="0">
                  <a:pos x="3" y="23"/>
                </a:cxn>
                <a:cxn ang="0">
                  <a:pos x="3" y="19"/>
                </a:cxn>
                <a:cxn ang="0">
                  <a:pos x="0" y="11"/>
                </a:cxn>
                <a:cxn ang="0">
                  <a:pos x="4" y="0"/>
                </a:cxn>
              </a:cxnLst>
              <a:rect l="0" t="0" r="r" b="b"/>
              <a:pathLst>
                <a:path w="23" h="36">
                  <a:moveTo>
                    <a:pt x="4" y="0"/>
                  </a:moveTo>
                  <a:cubicBezTo>
                    <a:pt x="6" y="0"/>
                    <a:pt x="6" y="0"/>
                    <a:pt x="7" y="0"/>
                  </a:cubicBezTo>
                  <a:cubicBezTo>
                    <a:pt x="10" y="2"/>
                    <a:pt x="12" y="2"/>
                    <a:pt x="13" y="5"/>
                  </a:cubicBezTo>
                  <a:cubicBezTo>
                    <a:pt x="15" y="8"/>
                    <a:pt x="18" y="8"/>
                    <a:pt x="20" y="9"/>
                  </a:cubicBezTo>
                  <a:cubicBezTo>
                    <a:pt x="21" y="14"/>
                    <a:pt x="21" y="6"/>
                    <a:pt x="23" y="14"/>
                  </a:cubicBezTo>
                  <a:cubicBezTo>
                    <a:pt x="23" y="14"/>
                    <a:pt x="21" y="16"/>
                    <a:pt x="23" y="17"/>
                  </a:cubicBezTo>
                  <a:cubicBezTo>
                    <a:pt x="21" y="19"/>
                    <a:pt x="21" y="19"/>
                    <a:pt x="18" y="23"/>
                  </a:cubicBezTo>
                  <a:cubicBezTo>
                    <a:pt x="17" y="26"/>
                    <a:pt x="15" y="34"/>
                    <a:pt x="12" y="34"/>
                  </a:cubicBezTo>
                  <a:cubicBezTo>
                    <a:pt x="9" y="34"/>
                    <a:pt x="10" y="31"/>
                    <a:pt x="9" y="33"/>
                  </a:cubicBezTo>
                  <a:cubicBezTo>
                    <a:pt x="6" y="36"/>
                    <a:pt x="6" y="31"/>
                    <a:pt x="4" y="34"/>
                  </a:cubicBezTo>
                  <a:cubicBezTo>
                    <a:pt x="3" y="36"/>
                    <a:pt x="1" y="36"/>
                    <a:pt x="0" y="33"/>
                  </a:cubicBezTo>
                  <a:cubicBezTo>
                    <a:pt x="4" y="30"/>
                    <a:pt x="1" y="25"/>
                    <a:pt x="3" y="23"/>
                  </a:cubicBezTo>
                  <a:cubicBezTo>
                    <a:pt x="4" y="22"/>
                    <a:pt x="4" y="20"/>
                    <a:pt x="3" y="19"/>
                  </a:cubicBezTo>
                  <a:cubicBezTo>
                    <a:pt x="1" y="17"/>
                    <a:pt x="1" y="16"/>
                    <a:pt x="0" y="11"/>
                  </a:cubicBezTo>
                  <a:cubicBezTo>
                    <a:pt x="0" y="5"/>
                    <a:pt x="1" y="8"/>
                    <a:pt x="4" y="0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23" name="Freeform 25">
              <a:extLst>
                <a:ext uri="{FF2B5EF4-FFF2-40B4-BE49-F238E27FC236}">
                  <a16:creationId xmlns:a16="http://schemas.microsoft.com/office/drawing/2014/main" id="{CC2397E3-82F4-8071-43BF-2E97956AA1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8" y="2858"/>
              <a:ext cx="52" cy="62"/>
            </a:xfrm>
            <a:custGeom>
              <a:avLst/>
              <a:gdLst/>
              <a:ahLst/>
              <a:cxnLst>
                <a:cxn ang="0">
                  <a:pos x="27" y="18"/>
                </a:cxn>
                <a:cxn ang="0">
                  <a:pos x="26" y="17"/>
                </a:cxn>
                <a:cxn ang="0">
                  <a:pos x="24" y="23"/>
                </a:cxn>
                <a:cxn ang="0">
                  <a:pos x="26" y="24"/>
                </a:cxn>
                <a:cxn ang="0">
                  <a:pos x="24" y="28"/>
                </a:cxn>
                <a:cxn ang="0">
                  <a:pos x="24" y="32"/>
                </a:cxn>
                <a:cxn ang="0">
                  <a:pos x="23" y="31"/>
                </a:cxn>
                <a:cxn ang="0">
                  <a:pos x="23" y="28"/>
                </a:cxn>
                <a:cxn ang="0">
                  <a:pos x="21" y="26"/>
                </a:cxn>
                <a:cxn ang="0">
                  <a:pos x="21" y="29"/>
                </a:cxn>
                <a:cxn ang="0">
                  <a:pos x="20" y="29"/>
                </a:cxn>
                <a:cxn ang="0">
                  <a:pos x="18" y="26"/>
                </a:cxn>
                <a:cxn ang="0">
                  <a:pos x="20" y="23"/>
                </a:cxn>
                <a:cxn ang="0">
                  <a:pos x="15" y="20"/>
                </a:cxn>
                <a:cxn ang="0">
                  <a:pos x="11" y="17"/>
                </a:cxn>
                <a:cxn ang="0">
                  <a:pos x="11" y="14"/>
                </a:cxn>
                <a:cxn ang="0">
                  <a:pos x="6" y="12"/>
                </a:cxn>
                <a:cxn ang="0">
                  <a:pos x="6" y="12"/>
                </a:cxn>
                <a:cxn ang="0">
                  <a:pos x="9" y="15"/>
                </a:cxn>
                <a:cxn ang="0">
                  <a:pos x="6" y="17"/>
                </a:cxn>
                <a:cxn ang="0">
                  <a:pos x="3" y="14"/>
                </a:cxn>
                <a:cxn ang="0">
                  <a:pos x="1" y="9"/>
                </a:cxn>
                <a:cxn ang="0">
                  <a:pos x="3" y="7"/>
                </a:cxn>
                <a:cxn ang="0">
                  <a:pos x="1" y="4"/>
                </a:cxn>
                <a:cxn ang="0">
                  <a:pos x="3" y="3"/>
                </a:cxn>
                <a:cxn ang="0">
                  <a:pos x="6" y="3"/>
                </a:cxn>
                <a:cxn ang="0">
                  <a:pos x="12" y="3"/>
                </a:cxn>
                <a:cxn ang="0">
                  <a:pos x="14" y="4"/>
                </a:cxn>
                <a:cxn ang="0">
                  <a:pos x="18" y="4"/>
                </a:cxn>
                <a:cxn ang="0">
                  <a:pos x="21" y="10"/>
                </a:cxn>
                <a:cxn ang="0">
                  <a:pos x="27" y="18"/>
                </a:cxn>
              </a:cxnLst>
              <a:rect l="0" t="0" r="r" b="b"/>
              <a:pathLst>
                <a:path w="27" h="32">
                  <a:moveTo>
                    <a:pt x="27" y="18"/>
                  </a:moveTo>
                  <a:cubicBezTo>
                    <a:pt x="26" y="18"/>
                    <a:pt x="26" y="17"/>
                    <a:pt x="26" y="17"/>
                  </a:cubicBezTo>
                  <a:cubicBezTo>
                    <a:pt x="24" y="17"/>
                    <a:pt x="24" y="20"/>
                    <a:pt x="24" y="23"/>
                  </a:cubicBezTo>
                  <a:cubicBezTo>
                    <a:pt x="24" y="23"/>
                    <a:pt x="27" y="23"/>
                    <a:pt x="26" y="24"/>
                  </a:cubicBezTo>
                  <a:cubicBezTo>
                    <a:pt x="24" y="26"/>
                    <a:pt x="26" y="26"/>
                    <a:pt x="24" y="28"/>
                  </a:cubicBezTo>
                  <a:cubicBezTo>
                    <a:pt x="24" y="29"/>
                    <a:pt x="23" y="29"/>
                    <a:pt x="24" y="32"/>
                  </a:cubicBezTo>
                  <a:cubicBezTo>
                    <a:pt x="24" y="32"/>
                    <a:pt x="24" y="31"/>
                    <a:pt x="23" y="31"/>
                  </a:cubicBezTo>
                  <a:cubicBezTo>
                    <a:pt x="23" y="29"/>
                    <a:pt x="24" y="28"/>
                    <a:pt x="23" y="28"/>
                  </a:cubicBezTo>
                  <a:cubicBezTo>
                    <a:pt x="21" y="26"/>
                    <a:pt x="23" y="24"/>
                    <a:pt x="21" y="26"/>
                  </a:cubicBezTo>
                  <a:cubicBezTo>
                    <a:pt x="18" y="26"/>
                    <a:pt x="23" y="28"/>
                    <a:pt x="21" y="29"/>
                  </a:cubicBezTo>
                  <a:cubicBezTo>
                    <a:pt x="21" y="31"/>
                    <a:pt x="21" y="29"/>
                    <a:pt x="20" y="29"/>
                  </a:cubicBezTo>
                  <a:cubicBezTo>
                    <a:pt x="20" y="29"/>
                    <a:pt x="17" y="28"/>
                    <a:pt x="18" y="26"/>
                  </a:cubicBezTo>
                  <a:cubicBezTo>
                    <a:pt x="20" y="26"/>
                    <a:pt x="18" y="24"/>
                    <a:pt x="20" y="23"/>
                  </a:cubicBezTo>
                  <a:cubicBezTo>
                    <a:pt x="20" y="23"/>
                    <a:pt x="18" y="21"/>
                    <a:pt x="15" y="20"/>
                  </a:cubicBezTo>
                  <a:cubicBezTo>
                    <a:pt x="12" y="17"/>
                    <a:pt x="12" y="18"/>
                    <a:pt x="11" y="17"/>
                  </a:cubicBezTo>
                  <a:cubicBezTo>
                    <a:pt x="11" y="17"/>
                    <a:pt x="11" y="17"/>
                    <a:pt x="11" y="14"/>
                  </a:cubicBezTo>
                  <a:cubicBezTo>
                    <a:pt x="11" y="12"/>
                    <a:pt x="8" y="12"/>
                    <a:pt x="6" y="12"/>
                  </a:cubicBezTo>
                  <a:cubicBezTo>
                    <a:pt x="6" y="10"/>
                    <a:pt x="6" y="12"/>
                    <a:pt x="6" y="12"/>
                  </a:cubicBezTo>
                  <a:cubicBezTo>
                    <a:pt x="8" y="14"/>
                    <a:pt x="11" y="15"/>
                    <a:pt x="9" y="15"/>
                  </a:cubicBezTo>
                  <a:cubicBezTo>
                    <a:pt x="8" y="17"/>
                    <a:pt x="8" y="18"/>
                    <a:pt x="6" y="17"/>
                  </a:cubicBezTo>
                  <a:cubicBezTo>
                    <a:pt x="6" y="15"/>
                    <a:pt x="3" y="14"/>
                    <a:pt x="3" y="14"/>
                  </a:cubicBezTo>
                  <a:cubicBezTo>
                    <a:pt x="3" y="14"/>
                    <a:pt x="0" y="12"/>
                    <a:pt x="1" y="9"/>
                  </a:cubicBezTo>
                  <a:cubicBezTo>
                    <a:pt x="1" y="6"/>
                    <a:pt x="3" y="9"/>
                    <a:pt x="3" y="7"/>
                  </a:cubicBezTo>
                  <a:cubicBezTo>
                    <a:pt x="3" y="4"/>
                    <a:pt x="3" y="6"/>
                    <a:pt x="1" y="4"/>
                  </a:cubicBezTo>
                  <a:cubicBezTo>
                    <a:pt x="0" y="4"/>
                    <a:pt x="3" y="4"/>
                    <a:pt x="3" y="3"/>
                  </a:cubicBezTo>
                  <a:cubicBezTo>
                    <a:pt x="3" y="1"/>
                    <a:pt x="3" y="0"/>
                    <a:pt x="6" y="3"/>
                  </a:cubicBezTo>
                  <a:cubicBezTo>
                    <a:pt x="11" y="6"/>
                    <a:pt x="9" y="1"/>
                    <a:pt x="12" y="3"/>
                  </a:cubicBezTo>
                  <a:cubicBezTo>
                    <a:pt x="12" y="4"/>
                    <a:pt x="14" y="3"/>
                    <a:pt x="14" y="4"/>
                  </a:cubicBezTo>
                  <a:cubicBezTo>
                    <a:pt x="14" y="6"/>
                    <a:pt x="17" y="7"/>
                    <a:pt x="18" y="4"/>
                  </a:cubicBezTo>
                  <a:cubicBezTo>
                    <a:pt x="20" y="6"/>
                    <a:pt x="20" y="7"/>
                    <a:pt x="21" y="10"/>
                  </a:cubicBezTo>
                  <a:cubicBezTo>
                    <a:pt x="23" y="14"/>
                    <a:pt x="27" y="17"/>
                    <a:pt x="27" y="18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24" name="Freeform 26">
              <a:extLst>
                <a:ext uri="{FF2B5EF4-FFF2-40B4-BE49-F238E27FC236}">
                  <a16:creationId xmlns:a16="http://schemas.microsoft.com/office/drawing/2014/main" id="{C9D450A3-2B8E-A7A3-4C59-18F4EDAA00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0" y="2786"/>
              <a:ext cx="70" cy="86"/>
            </a:xfrm>
            <a:custGeom>
              <a:avLst/>
              <a:gdLst/>
              <a:ahLst/>
              <a:cxnLst>
                <a:cxn ang="0">
                  <a:pos x="3" y="21"/>
                </a:cxn>
                <a:cxn ang="0">
                  <a:pos x="6" y="19"/>
                </a:cxn>
                <a:cxn ang="0">
                  <a:pos x="8" y="16"/>
                </a:cxn>
                <a:cxn ang="0">
                  <a:pos x="11" y="13"/>
                </a:cxn>
                <a:cxn ang="0">
                  <a:pos x="14" y="10"/>
                </a:cxn>
                <a:cxn ang="0">
                  <a:pos x="17" y="11"/>
                </a:cxn>
                <a:cxn ang="0">
                  <a:pos x="21" y="3"/>
                </a:cxn>
                <a:cxn ang="0">
                  <a:pos x="24" y="3"/>
                </a:cxn>
                <a:cxn ang="0">
                  <a:pos x="32" y="2"/>
                </a:cxn>
                <a:cxn ang="0">
                  <a:pos x="36" y="0"/>
                </a:cxn>
                <a:cxn ang="0">
                  <a:pos x="36" y="5"/>
                </a:cxn>
                <a:cxn ang="0">
                  <a:pos x="33" y="13"/>
                </a:cxn>
                <a:cxn ang="0">
                  <a:pos x="33" y="17"/>
                </a:cxn>
                <a:cxn ang="0">
                  <a:pos x="33" y="25"/>
                </a:cxn>
                <a:cxn ang="0">
                  <a:pos x="33" y="27"/>
                </a:cxn>
                <a:cxn ang="0">
                  <a:pos x="32" y="28"/>
                </a:cxn>
                <a:cxn ang="0">
                  <a:pos x="32" y="32"/>
                </a:cxn>
                <a:cxn ang="0">
                  <a:pos x="32" y="35"/>
                </a:cxn>
                <a:cxn ang="0">
                  <a:pos x="30" y="38"/>
                </a:cxn>
                <a:cxn ang="0">
                  <a:pos x="32" y="41"/>
                </a:cxn>
                <a:cxn ang="0">
                  <a:pos x="27" y="41"/>
                </a:cxn>
                <a:cxn ang="0">
                  <a:pos x="26" y="39"/>
                </a:cxn>
                <a:cxn ang="0">
                  <a:pos x="20" y="39"/>
                </a:cxn>
                <a:cxn ang="0">
                  <a:pos x="17" y="39"/>
                </a:cxn>
                <a:cxn ang="0">
                  <a:pos x="9" y="32"/>
                </a:cxn>
                <a:cxn ang="0">
                  <a:pos x="3" y="24"/>
                </a:cxn>
                <a:cxn ang="0">
                  <a:pos x="1" y="21"/>
                </a:cxn>
                <a:cxn ang="0">
                  <a:pos x="3" y="21"/>
                </a:cxn>
              </a:cxnLst>
              <a:rect l="0" t="0" r="r" b="b"/>
              <a:pathLst>
                <a:path w="36" h="44">
                  <a:moveTo>
                    <a:pt x="3" y="21"/>
                  </a:moveTo>
                  <a:cubicBezTo>
                    <a:pt x="6" y="21"/>
                    <a:pt x="6" y="21"/>
                    <a:pt x="6" y="19"/>
                  </a:cubicBezTo>
                  <a:cubicBezTo>
                    <a:pt x="8" y="16"/>
                    <a:pt x="9" y="19"/>
                    <a:pt x="8" y="16"/>
                  </a:cubicBezTo>
                  <a:cubicBezTo>
                    <a:pt x="8" y="11"/>
                    <a:pt x="8" y="13"/>
                    <a:pt x="11" y="13"/>
                  </a:cubicBezTo>
                  <a:cubicBezTo>
                    <a:pt x="12" y="13"/>
                    <a:pt x="12" y="8"/>
                    <a:pt x="14" y="10"/>
                  </a:cubicBezTo>
                  <a:cubicBezTo>
                    <a:pt x="15" y="13"/>
                    <a:pt x="17" y="13"/>
                    <a:pt x="17" y="11"/>
                  </a:cubicBezTo>
                  <a:cubicBezTo>
                    <a:pt x="15" y="10"/>
                    <a:pt x="21" y="5"/>
                    <a:pt x="21" y="3"/>
                  </a:cubicBezTo>
                  <a:cubicBezTo>
                    <a:pt x="23" y="2"/>
                    <a:pt x="23" y="2"/>
                    <a:pt x="24" y="3"/>
                  </a:cubicBezTo>
                  <a:cubicBezTo>
                    <a:pt x="24" y="3"/>
                    <a:pt x="30" y="3"/>
                    <a:pt x="32" y="2"/>
                  </a:cubicBezTo>
                  <a:cubicBezTo>
                    <a:pt x="33" y="0"/>
                    <a:pt x="35" y="0"/>
                    <a:pt x="36" y="0"/>
                  </a:cubicBezTo>
                  <a:cubicBezTo>
                    <a:pt x="35" y="2"/>
                    <a:pt x="35" y="3"/>
                    <a:pt x="36" y="5"/>
                  </a:cubicBezTo>
                  <a:cubicBezTo>
                    <a:pt x="36" y="8"/>
                    <a:pt x="33" y="10"/>
                    <a:pt x="33" y="13"/>
                  </a:cubicBezTo>
                  <a:cubicBezTo>
                    <a:pt x="33" y="16"/>
                    <a:pt x="32" y="14"/>
                    <a:pt x="33" y="17"/>
                  </a:cubicBezTo>
                  <a:cubicBezTo>
                    <a:pt x="33" y="22"/>
                    <a:pt x="33" y="24"/>
                    <a:pt x="33" y="25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32" y="27"/>
                    <a:pt x="33" y="27"/>
                    <a:pt x="32" y="28"/>
                  </a:cubicBezTo>
                  <a:cubicBezTo>
                    <a:pt x="32" y="30"/>
                    <a:pt x="30" y="32"/>
                    <a:pt x="32" y="32"/>
                  </a:cubicBezTo>
                  <a:cubicBezTo>
                    <a:pt x="32" y="32"/>
                    <a:pt x="33" y="35"/>
                    <a:pt x="32" y="35"/>
                  </a:cubicBezTo>
                  <a:cubicBezTo>
                    <a:pt x="32" y="35"/>
                    <a:pt x="30" y="36"/>
                    <a:pt x="30" y="38"/>
                  </a:cubicBezTo>
                  <a:cubicBezTo>
                    <a:pt x="32" y="39"/>
                    <a:pt x="32" y="41"/>
                    <a:pt x="32" y="41"/>
                  </a:cubicBezTo>
                  <a:cubicBezTo>
                    <a:pt x="30" y="44"/>
                    <a:pt x="27" y="43"/>
                    <a:pt x="27" y="41"/>
                  </a:cubicBezTo>
                  <a:cubicBezTo>
                    <a:pt x="27" y="39"/>
                    <a:pt x="26" y="41"/>
                    <a:pt x="26" y="39"/>
                  </a:cubicBezTo>
                  <a:cubicBezTo>
                    <a:pt x="23" y="38"/>
                    <a:pt x="24" y="43"/>
                    <a:pt x="20" y="39"/>
                  </a:cubicBezTo>
                  <a:cubicBezTo>
                    <a:pt x="17" y="36"/>
                    <a:pt x="17" y="38"/>
                    <a:pt x="17" y="39"/>
                  </a:cubicBezTo>
                  <a:cubicBezTo>
                    <a:pt x="12" y="35"/>
                    <a:pt x="11" y="35"/>
                    <a:pt x="9" y="32"/>
                  </a:cubicBezTo>
                  <a:cubicBezTo>
                    <a:pt x="8" y="27"/>
                    <a:pt x="5" y="27"/>
                    <a:pt x="3" y="24"/>
                  </a:cubicBezTo>
                  <a:cubicBezTo>
                    <a:pt x="1" y="22"/>
                    <a:pt x="0" y="22"/>
                    <a:pt x="1" y="21"/>
                  </a:cubicBezTo>
                  <a:cubicBezTo>
                    <a:pt x="1" y="19"/>
                    <a:pt x="3" y="22"/>
                    <a:pt x="3" y="21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25" name="Freeform 27">
              <a:extLst>
                <a:ext uri="{FF2B5EF4-FFF2-40B4-BE49-F238E27FC236}">
                  <a16:creationId xmlns:a16="http://schemas.microsoft.com/office/drawing/2014/main" id="{EF10F643-A666-DBFA-07E0-29D63FF05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3" y="2767"/>
              <a:ext cx="97" cy="60"/>
            </a:xfrm>
            <a:custGeom>
              <a:avLst/>
              <a:gdLst/>
              <a:ahLst/>
              <a:cxnLst>
                <a:cxn ang="0">
                  <a:pos x="9" y="3"/>
                </a:cxn>
                <a:cxn ang="0">
                  <a:pos x="3" y="9"/>
                </a:cxn>
                <a:cxn ang="0">
                  <a:pos x="0" y="17"/>
                </a:cxn>
                <a:cxn ang="0">
                  <a:pos x="9" y="21"/>
                </a:cxn>
                <a:cxn ang="0">
                  <a:pos x="14" y="23"/>
                </a:cxn>
                <a:cxn ang="0">
                  <a:pos x="14" y="26"/>
                </a:cxn>
                <a:cxn ang="0">
                  <a:pos x="15" y="28"/>
                </a:cxn>
                <a:cxn ang="0">
                  <a:pos x="17" y="31"/>
                </a:cxn>
                <a:cxn ang="0">
                  <a:pos x="20" y="29"/>
                </a:cxn>
                <a:cxn ang="0">
                  <a:pos x="21" y="26"/>
                </a:cxn>
                <a:cxn ang="0">
                  <a:pos x="24" y="23"/>
                </a:cxn>
                <a:cxn ang="0">
                  <a:pos x="28" y="20"/>
                </a:cxn>
                <a:cxn ang="0">
                  <a:pos x="31" y="21"/>
                </a:cxn>
                <a:cxn ang="0">
                  <a:pos x="35" y="14"/>
                </a:cxn>
                <a:cxn ang="0">
                  <a:pos x="38" y="14"/>
                </a:cxn>
                <a:cxn ang="0">
                  <a:pos x="46" y="12"/>
                </a:cxn>
                <a:cxn ang="0">
                  <a:pos x="50" y="10"/>
                </a:cxn>
                <a:cxn ang="0">
                  <a:pos x="47" y="7"/>
                </a:cxn>
                <a:cxn ang="0">
                  <a:pos x="43" y="3"/>
                </a:cxn>
                <a:cxn ang="0">
                  <a:pos x="35" y="1"/>
                </a:cxn>
                <a:cxn ang="0">
                  <a:pos x="31" y="1"/>
                </a:cxn>
                <a:cxn ang="0">
                  <a:pos x="28" y="1"/>
                </a:cxn>
                <a:cxn ang="0">
                  <a:pos x="24" y="3"/>
                </a:cxn>
                <a:cxn ang="0">
                  <a:pos x="17" y="3"/>
                </a:cxn>
                <a:cxn ang="0">
                  <a:pos x="14" y="1"/>
                </a:cxn>
                <a:cxn ang="0">
                  <a:pos x="9" y="3"/>
                </a:cxn>
              </a:cxnLst>
              <a:rect l="0" t="0" r="r" b="b"/>
              <a:pathLst>
                <a:path w="50" h="31">
                  <a:moveTo>
                    <a:pt x="9" y="3"/>
                  </a:moveTo>
                  <a:cubicBezTo>
                    <a:pt x="8" y="4"/>
                    <a:pt x="5" y="9"/>
                    <a:pt x="3" y="9"/>
                  </a:cubicBezTo>
                  <a:cubicBezTo>
                    <a:pt x="1" y="10"/>
                    <a:pt x="5" y="15"/>
                    <a:pt x="0" y="17"/>
                  </a:cubicBezTo>
                  <a:cubicBezTo>
                    <a:pt x="6" y="18"/>
                    <a:pt x="8" y="23"/>
                    <a:pt x="9" y="21"/>
                  </a:cubicBezTo>
                  <a:cubicBezTo>
                    <a:pt x="9" y="21"/>
                    <a:pt x="14" y="20"/>
                    <a:pt x="14" y="23"/>
                  </a:cubicBezTo>
                  <a:cubicBezTo>
                    <a:pt x="14" y="24"/>
                    <a:pt x="14" y="26"/>
                    <a:pt x="14" y="26"/>
                  </a:cubicBezTo>
                  <a:cubicBezTo>
                    <a:pt x="15" y="28"/>
                    <a:pt x="14" y="24"/>
                    <a:pt x="15" y="28"/>
                  </a:cubicBezTo>
                  <a:cubicBezTo>
                    <a:pt x="17" y="31"/>
                    <a:pt x="18" y="29"/>
                    <a:pt x="17" y="31"/>
                  </a:cubicBezTo>
                  <a:cubicBezTo>
                    <a:pt x="20" y="31"/>
                    <a:pt x="20" y="31"/>
                    <a:pt x="20" y="29"/>
                  </a:cubicBezTo>
                  <a:cubicBezTo>
                    <a:pt x="21" y="26"/>
                    <a:pt x="23" y="29"/>
                    <a:pt x="21" y="26"/>
                  </a:cubicBezTo>
                  <a:cubicBezTo>
                    <a:pt x="21" y="21"/>
                    <a:pt x="21" y="23"/>
                    <a:pt x="24" y="23"/>
                  </a:cubicBezTo>
                  <a:cubicBezTo>
                    <a:pt x="26" y="23"/>
                    <a:pt x="26" y="18"/>
                    <a:pt x="28" y="20"/>
                  </a:cubicBezTo>
                  <a:cubicBezTo>
                    <a:pt x="29" y="23"/>
                    <a:pt x="31" y="23"/>
                    <a:pt x="31" y="21"/>
                  </a:cubicBezTo>
                  <a:cubicBezTo>
                    <a:pt x="29" y="20"/>
                    <a:pt x="35" y="15"/>
                    <a:pt x="35" y="14"/>
                  </a:cubicBezTo>
                  <a:cubicBezTo>
                    <a:pt x="37" y="12"/>
                    <a:pt x="37" y="12"/>
                    <a:pt x="38" y="14"/>
                  </a:cubicBezTo>
                  <a:cubicBezTo>
                    <a:pt x="38" y="14"/>
                    <a:pt x="44" y="14"/>
                    <a:pt x="46" y="12"/>
                  </a:cubicBezTo>
                  <a:cubicBezTo>
                    <a:pt x="47" y="10"/>
                    <a:pt x="49" y="10"/>
                    <a:pt x="50" y="10"/>
                  </a:cubicBezTo>
                  <a:cubicBezTo>
                    <a:pt x="50" y="10"/>
                    <a:pt x="49" y="9"/>
                    <a:pt x="47" y="7"/>
                  </a:cubicBezTo>
                  <a:cubicBezTo>
                    <a:pt x="44" y="6"/>
                    <a:pt x="44" y="6"/>
                    <a:pt x="43" y="3"/>
                  </a:cubicBezTo>
                  <a:cubicBezTo>
                    <a:pt x="41" y="1"/>
                    <a:pt x="37" y="0"/>
                    <a:pt x="35" y="1"/>
                  </a:cubicBezTo>
                  <a:cubicBezTo>
                    <a:pt x="34" y="1"/>
                    <a:pt x="32" y="1"/>
                    <a:pt x="31" y="1"/>
                  </a:cubicBezTo>
                  <a:cubicBezTo>
                    <a:pt x="29" y="0"/>
                    <a:pt x="28" y="0"/>
                    <a:pt x="28" y="1"/>
                  </a:cubicBezTo>
                  <a:cubicBezTo>
                    <a:pt x="29" y="1"/>
                    <a:pt x="26" y="3"/>
                    <a:pt x="24" y="3"/>
                  </a:cubicBezTo>
                  <a:cubicBezTo>
                    <a:pt x="21" y="3"/>
                    <a:pt x="18" y="1"/>
                    <a:pt x="17" y="3"/>
                  </a:cubicBezTo>
                  <a:cubicBezTo>
                    <a:pt x="15" y="3"/>
                    <a:pt x="15" y="1"/>
                    <a:pt x="14" y="1"/>
                  </a:cubicBezTo>
                  <a:cubicBezTo>
                    <a:pt x="12" y="1"/>
                    <a:pt x="12" y="4"/>
                    <a:pt x="9" y="3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26" name="Freeform 28">
              <a:extLst>
                <a:ext uri="{FF2B5EF4-FFF2-40B4-BE49-F238E27FC236}">
                  <a16:creationId xmlns:a16="http://schemas.microsoft.com/office/drawing/2014/main" id="{9AB2C1BC-BAD3-411D-8858-FA7683BDB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4" y="2800"/>
              <a:ext cx="38" cy="23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14" y="4"/>
                </a:cxn>
                <a:cxn ang="0">
                  <a:pos x="19" y="6"/>
                </a:cxn>
                <a:cxn ang="0">
                  <a:pos x="19" y="9"/>
                </a:cxn>
                <a:cxn ang="0">
                  <a:pos x="19" y="11"/>
                </a:cxn>
                <a:cxn ang="0">
                  <a:pos x="14" y="12"/>
                </a:cxn>
                <a:cxn ang="0">
                  <a:pos x="13" y="12"/>
                </a:cxn>
                <a:cxn ang="0">
                  <a:pos x="4" y="9"/>
                </a:cxn>
                <a:cxn ang="0">
                  <a:pos x="0" y="6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20" h="12">
                  <a:moveTo>
                    <a:pt x="5" y="0"/>
                  </a:moveTo>
                  <a:cubicBezTo>
                    <a:pt x="11" y="1"/>
                    <a:pt x="13" y="6"/>
                    <a:pt x="14" y="4"/>
                  </a:cubicBezTo>
                  <a:cubicBezTo>
                    <a:pt x="14" y="4"/>
                    <a:pt x="19" y="3"/>
                    <a:pt x="19" y="6"/>
                  </a:cubicBezTo>
                  <a:cubicBezTo>
                    <a:pt x="19" y="7"/>
                    <a:pt x="19" y="9"/>
                    <a:pt x="19" y="9"/>
                  </a:cubicBezTo>
                  <a:cubicBezTo>
                    <a:pt x="17" y="9"/>
                    <a:pt x="17" y="11"/>
                    <a:pt x="19" y="11"/>
                  </a:cubicBezTo>
                  <a:cubicBezTo>
                    <a:pt x="20" y="11"/>
                    <a:pt x="16" y="12"/>
                    <a:pt x="14" y="12"/>
                  </a:cubicBezTo>
                  <a:cubicBezTo>
                    <a:pt x="11" y="9"/>
                    <a:pt x="14" y="12"/>
                    <a:pt x="13" y="12"/>
                  </a:cubicBezTo>
                  <a:cubicBezTo>
                    <a:pt x="11" y="12"/>
                    <a:pt x="7" y="9"/>
                    <a:pt x="4" y="9"/>
                  </a:cubicBezTo>
                  <a:cubicBezTo>
                    <a:pt x="0" y="9"/>
                    <a:pt x="2" y="7"/>
                    <a:pt x="0" y="6"/>
                  </a:cubicBezTo>
                  <a:cubicBezTo>
                    <a:pt x="0" y="3"/>
                    <a:pt x="5" y="3"/>
                    <a:pt x="5" y="0"/>
                  </a:cubicBezTo>
                  <a:cubicBezTo>
                    <a:pt x="4" y="0"/>
                    <a:pt x="5" y="0"/>
                    <a:pt x="5" y="0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27" name="Freeform 29">
              <a:extLst>
                <a:ext uri="{FF2B5EF4-FFF2-40B4-BE49-F238E27FC236}">
                  <a16:creationId xmlns:a16="http://schemas.microsoft.com/office/drawing/2014/main" id="{2C455399-3046-684B-C8BD-5D9D834009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2" y="2734"/>
              <a:ext cx="59" cy="78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4" y="18"/>
                </a:cxn>
                <a:cxn ang="0">
                  <a:pos x="26" y="18"/>
                </a:cxn>
                <a:cxn ang="0">
                  <a:pos x="29" y="20"/>
                </a:cxn>
                <a:cxn ang="0">
                  <a:pos x="29" y="18"/>
                </a:cxn>
                <a:cxn ang="0">
                  <a:pos x="30" y="20"/>
                </a:cxn>
                <a:cxn ang="0">
                  <a:pos x="24" y="26"/>
                </a:cxn>
                <a:cxn ang="0">
                  <a:pos x="21" y="34"/>
                </a:cxn>
                <a:cxn ang="0">
                  <a:pos x="21" y="34"/>
                </a:cxn>
                <a:cxn ang="0">
                  <a:pos x="17" y="40"/>
                </a:cxn>
                <a:cxn ang="0">
                  <a:pos x="9" y="39"/>
                </a:cxn>
                <a:cxn ang="0">
                  <a:pos x="0" y="32"/>
                </a:cxn>
                <a:cxn ang="0">
                  <a:pos x="0" y="29"/>
                </a:cxn>
                <a:cxn ang="0">
                  <a:pos x="2" y="26"/>
                </a:cxn>
                <a:cxn ang="0">
                  <a:pos x="0" y="25"/>
                </a:cxn>
                <a:cxn ang="0">
                  <a:pos x="3" y="17"/>
                </a:cxn>
                <a:cxn ang="0">
                  <a:pos x="14" y="17"/>
                </a:cxn>
                <a:cxn ang="0">
                  <a:pos x="12" y="12"/>
                </a:cxn>
                <a:cxn ang="0">
                  <a:pos x="8" y="7"/>
                </a:cxn>
                <a:cxn ang="0">
                  <a:pos x="6" y="6"/>
                </a:cxn>
                <a:cxn ang="0">
                  <a:pos x="9" y="6"/>
                </a:cxn>
                <a:cxn ang="0">
                  <a:pos x="9" y="0"/>
                </a:cxn>
                <a:cxn ang="0">
                  <a:pos x="24" y="0"/>
                </a:cxn>
              </a:cxnLst>
              <a:rect l="0" t="0" r="r" b="b"/>
              <a:pathLst>
                <a:path w="30" h="40">
                  <a:moveTo>
                    <a:pt x="24" y="0"/>
                  </a:moveTo>
                  <a:cubicBezTo>
                    <a:pt x="24" y="18"/>
                    <a:pt x="24" y="18"/>
                    <a:pt x="24" y="18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7" y="20"/>
                    <a:pt x="27" y="21"/>
                    <a:pt x="29" y="20"/>
                  </a:cubicBezTo>
                  <a:cubicBezTo>
                    <a:pt x="29" y="20"/>
                    <a:pt x="29" y="20"/>
                    <a:pt x="29" y="18"/>
                  </a:cubicBezTo>
                  <a:cubicBezTo>
                    <a:pt x="27" y="18"/>
                    <a:pt x="29" y="17"/>
                    <a:pt x="30" y="20"/>
                  </a:cubicBezTo>
                  <a:cubicBezTo>
                    <a:pt x="29" y="21"/>
                    <a:pt x="26" y="26"/>
                    <a:pt x="24" y="26"/>
                  </a:cubicBezTo>
                  <a:cubicBezTo>
                    <a:pt x="23" y="28"/>
                    <a:pt x="26" y="32"/>
                    <a:pt x="21" y="34"/>
                  </a:cubicBezTo>
                  <a:cubicBezTo>
                    <a:pt x="21" y="34"/>
                    <a:pt x="20" y="34"/>
                    <a:pt x="21" y="34"/>
                  </a:cubicBezTo>
                  <a:cubicBezTo>
                    <a:pt x="21" y="37"/>
                    <a:pt x="17" y="37"/>
                    <a:pt x="17" y="40"/>
                  </a:cubicBezTo>
                  <a:cubicBezTo>
                    <a:pt x="14" y="39"/>
                    <a:pt x="12" y="37"/>
                    <a:pt x="9" y="39"/>
                  </a:cubicBezTo>
                  <a:cubicBezTo>
                    <a:pt x="6" y="39"/>
                    <a:pt x="6" y="39"/>
                    <a:pt x="0" y="32"/>
                  </a:cubicBezTo>
                  <a:cubicBezTo>
                    <a:pt x="0" y="32"/>
                    <a:pt x="0" y="31"/>
                    <a:pt x="0" y="29"/>
                  </a:cubicBezTo>
                  <a:cubicBezTo>
                    <a:pt x="0" y="28"/>
                    <a:pt x="2" y="26"/>
                    <a:pt x="2" y="26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1"/>
                    <a:pt x="12" y="15"/>
                    <a:pt x="12" y="12"/>
                  </a:cubicBezTo>
                  <a:cubicBezTo>
                    <a:pt x="11" y="9"/>
                    <a:pt x="9" y="9"/>
                    <a:pt x="8" y="7"/>
                  </a:cubicBezTo>
                  <a:cubicBezTo>
                    <a:pt x="8" y="6"/>
                    <a:pt x="6" y="6"/>
                    <a:pt x="6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28" name="Freeform 30">
              <a:extLst>
                <a:ext uri="{FF2B5EF4-FFF2-40B4-BE49-F238E27FC236}">
                  <a16:creationId xmlns:a16="http://schemas.microsoft.com/office/drawing/2014/main" id="{73AC91B4-A909-17AC-282C-74A0CE87DD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1" y="3046"/>
              <a:ext cx="91" cy="124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27" y="6"/>
                </a:cxn>
                <a:cxn ang="0">
                  <a:pos x="30" y="10"/>
                </a:cxn>
                <a:cxn ang="0">
                  <a:pos x="38" y="11"/>
                </a:cxn>
                <a:cxn ang="0">
                  <a:pos x="41" y="11"/>
                </a:cxn>
                <a:cxn ang="0">
                  <a:pos x="47" y="14"/>
                </a:cxn>
                <a:cxn ang="0">
                  <a:pos x="44" y="31"/>
                </a:cxn>
                <a:cxn ang="0">
                  <a:pos x="23" y="48"/>
                </a:cxn>
                <a:cxn ang="0">
                  <a:pos x="18" y="61"/>
                </a:cxn>
                <a:cxn ang="0">
                  <a:pos x="12" y="58"/>
                </a:cxn>
                <a:cxn ang="0">
                  <a:pos x="6" y="56"/>
                </a:cxn>
                <a:cxn ang="0">
                  <a:pos x="7" y="47"/>
                </a:cxn>
                <a:cxn ang="0">
                  <a:pos x="11" y="39"/>
                </a:cxn>
                <a:cxn ang="0">
                  <a:pos x="4" y="39"/>
                </a:cxn>
                <a:cxn ang="0">
                  <a:pos x="3" y="27"/>
                </a:cxn>
                <a:cxn ang="0">
                  <a:pos x="6" y="19"/>
                </a:cxn>
                <a:cxn ang="0">
                  <a:pos x="9" y="8"/>
                </a:cxn>
                <a:cxn ang="0">
                  <a:pos x="18" y="0"/>
                </a:cxn>
              </a:cxnLst>
              <a:rect l="0" t="0" r="r" b="b"/>
              <a:pathLst>
                <a:path w="47" h="64">
                  <a:moveTo>
                    <a:pt x="18" y="0"/>
                  </a:moveTo>
                  <a:cubicBezTo>
                    <a:pt x="24" y="5"/>
                    <a:pt x="26" y="6"/>
                    <a:pt x="27" y="6"/>
                  </a:cubicBezTo>
                  <a:cubicBezTo>
                    <a:pt x="27" y="6"/>
                    <a:pt x="30" y="8"/>
                    <a:pt x="30" y="10"/>
                  </a:cubicBezTo>
                  <a:cubicBezTo>
                    <a:pt x="30" y="11"/>
                    <a:pt x="38" y="13"/>
                    <a:pt x="38" y="11"/>
                  </a:cubicBezTo>
                  <a:cubicBezTo>
                    <a:pt x="38" y="10"/>
                    <a:pt x="39" y="8"/>
                    <a:pt x="41" y="11"/>
                  </a:cubicBezTo>
                  <a:cubicBezTo>
                    <a:pt x="42" y="14"/>
                    <a:pt x="44" y="14"/>
                    <a:pt x="47" y="14"/>
                  </a:cubicBezTo>
                  <a:cubicBezTo>
                    <a:pt x="47" y="22"/>
                    <a:pt x="47" y="23"/>
                    <a:pt x="44" y="31"/>
                  </a:cubicBezTo>
                  <a:cubicBezTo>
                    <a:pt x="39" y="37"/>
                    <a:pt x="27" y="41"/>
                    <a:pt x="23" y="48"/>
                  </a:cubicBezTo>
                  <a:cubicBezTo>
                    <a:pt x="18" y="58"/>
                    <a:pt x="21" y="58"/>
                    <a:pt x="18" y="61"/>
                  </a:cubicBezTo>
                  <a:cubicBezTo>
                    <a:pt x="15" y="64"/>
                    <a:pt x="15" y="58"/>
                    <a:pt x="12" y="58"/>
                  </a:cubicBezTo>
                  <a:cubicBezTo>
                    <a:pt x="7" y="56"/>
                    <a:pt x="6" y="59"/>
                    <a:pt x="6" y="56"/>
                  </a:cubicBezTo>
                  <a:cubicBezTo>
                    <a:pt x="4" y="53"/>
                    <a:pt x="11" y="53"/>
                    <a:pt x="7" y="47"/>
                  </a:cubicBezTo>
                  <a:cubicBezTo>
                    <a:pt x="11" y="47"/>
                    <a:pt x="11" y="42"/>
                    <a:pt x="11" y="39"/>
                  </a:cubicBezTo>
                  <a:cubicBezTo>
                    <a:pt x="11" y="36"/>
                    <a:pt x="9" y="44"/>
                    <a:pt x="4" y="39"/>
                  </a:cubicBezTo>
                  <a:cubicBezTo>
                    <a:pt x="0" y="34"/>
                    <a:pt x="4" y="37"/>
                    <a:pt x="3" y="27"/>
                  </a:cubicBezTo>
                  <a:cubicBezTo>
                    <a:pt x="1" y="20"/>
                    <a:pt x="6" y="25"/>
                    <a:pt x="6" y="19"/>
                  </a:cubicBezTo>
                  <a:cubicBezTo>
                    <a:pt x="6" y="14"/>
                    <a:pt x="11" y="16"/>
                    <a:pt x="9" y="8"/>
                  </a:cubicBezTo>
                  <a:cubicBezTo>
                    <a:pt x="9" y="2"/>
                    <a:pt x="20" y="5"/>
                    <a:pt x="18" y="0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29" name="Freeform 31">
              <a:extLst>
                <a:ext uri="{FF2B5EF4-FFF2-40B4-BE49-F238E27FC236}">
                  <a16:creationId xmlns:a16="http://schemas.microsoft.com/office/drawing/2014/main" id="{9E2C7BD1-2AA5-D678-C126-D341927959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2" y="3068"/>
              <a:ext cx="12" cy="27"/>
            </a:xfrm>
            <a:custGeom>
              <a:avLst/>
              <a:gdLst/>
              <a:ahLst/>
              <a:cxnLst>
                <a:cxn ang="0">
                  <a:pos x="1" y="13"/>
                </a:cxn>
                <a:cxn ang="0">
                  <a:pos x="3" y="10"/>
                </a:cxn>
                <a:cxn ang="0">
                  <a:pos x="1" y="6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3" y="3"/>
                </a:cxn>
                <a:cxn ang="0">
                  <a:pos x="4" y="6"/>
                </a:cxn>
                <a:cxn ang="0">
                  <a:pos x="6" y="10"/>
                </a:cxn>
                <a:cxn ang="0">
                  <a:pos x="4" y="13"/>
                </a:cxn>
                <a:cxn ang="0">
                  <a:pos x="1" y="13"/>
                </a:cxn>
              </a:cxnLst>
              <a:rect l="0" t="0" r="r" b="b"/>
              <a:pathLst>
                <a:path w="6" h="14">
                  <a:moveTo>
                    <a:pt x="1" y="13"/>
                  </a:moveTo>
                  <a:cubicBezTo>
                    <a:pt x="0" y="11"/>
                    <a:pt x="3" y="10"/>
                    <a:pt x="3" y="10"/>
                  </a:cubicBezTo>
                  <a:cubicBezTo>
                    <a:pt x="4" y="8"/>
                    <a:pt x="3" y="8"/>
                    <a:pt x="1" y="6"/>
                  </a:cubicBezTo>
                  <a:cubicBezTo>
                    <a:pt x="1" y="5"/>
                    <a:pt x="1" y="3"/>
                    <a:pt x="0" y="3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" y="0"/>
                    <a:pt x="1" y="2"/>
                    <a:pt x="3" y="3"/>
                  </a:cubicBezTo>
                  <a:cubicBezTo>
                    <a:pt x="3" y="5"/>
                    <a:pt x="3" y="6"/>
                    <a:pt x="4" y="6"/>
                  </a:cubicBezTo>
                  <a:cubicBezTo>
                    <a:pt x="6" y="8"/>
                    <a:pt x="4" y="8"/>
                    <a:pt x="6" y="10"/>
                  </a:cubicBezTo>
                  <a:cubicBezTo>
                    <a:pt x="6" y="11"/>
                    <a:pt x="6" y="13"/>
                    <a:pt x="4" y="13"/>
                  </a:cubicBezTo>
                  <a:cubicBezTo>
                    <a:pt x="1" y="14"/>
                    <a:pt x="1" y="13"/>
                    <a:pt x="1" y="13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30" name="Freeform 32">
              <a:extLst>
                <a:ext uri="{FF2B5EF4-FFF2-40B4-BE49-F238E27FC236}">
                  <a16:creationId xmlns:a16="http://schemas.microsoft.com/office/drawing/2014/main" id="{D92F6A22-F5C6-38C4-1EC8-E6AFDCED2C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6" y="3079"/>
              <a:ext cx="8" cy="10"/>
            </a:xfrm>
            <a:custGeom>
              <a:avLst/>
              <a:gdLst/>
              <a:ahLst/>
              <a:cxnLst>
                <a:cxn ang="0">
                  <a:pos x="2" y="5"/>
                </a:cxn>
                <a:cxn ang="0">
                  <a:pos x="3" y="2"/>
                </a:cxn>
                <a:cxn ang="0">
                  <a:pos x="2" y="5"/>
                </a:cxn>
              </a:cxnLst>
              <a:rect l="0" t="0" r="r" b="b"/>
              <a:pathLst>
                <a:path w="4" h="5">
                  <a:moveTo>
                    <a:pt x="2" y="5"/>
                  </a:moveTo>
                  <a:cubicBezTo>
                    <a:pt x="0" y="3"/>
                    <a:pt x="2" y="0"/>
                    <a:pt x="3" y="2"/>
                  </a:cubicBezTo>
                  <a:cubicBezTo>
                    <a:pt x="4" y="2"/>
                    <a:pt x="3" y="5"/>
                    <a:pt x="2" y="5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31" name="Freeform 33">
              <a:extLst>
                <a:ext uri="{FF2B5EF4-FFF2-40B4-BE49-F238E27FC236}">
                  <a16:creationId xmlns:a16="http://schemas.microsoft.com/office/drawing/2014/main" id="{F0C15372-63CF-951F-03A0-F55C627CD7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9" y="3085"/>
              <a:ext cx="6" cy="6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3" y="0"/>
                </a:cxn>
                <a:cxn ang="0">
                  <a:pos x="0" y="3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3" y="3"/>
                    <a:pt x="0" y="3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32" name="Freeform 34">
              <a:extLst>
                <a:ext uri="{FF2B5EF4-FFF2-40B4-BE49-F238E27FC236}">
                  <a16:creationId xmlns:a16="http://schemas.microsoft.com/office/drawing/2014/main" id="{618E2046-CEDD-5E34-79A0-22587B3C90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4" y="3073"/>
              <a:ext cx="6" cy="10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1" y="3"/>
                </a:cxn>
                <a:cxn ang="0">
                  <a:pos x="0" y="2"/>
                </a:cxn>
              </a:cxnLst>
              <a:rect l="0" t="0" r="r" b="b"/>
              <a:pathLst>
                <a:path w="3" h="5">
                  <a:moveTo>
                    <a:pt x="0" y="2"/>
                  </a:moveTo>
                  <a:cubicBezTo>
                    <a:pt x="0" y="0"/>
                    <a:pt x="3" y="2"/>
                    <a:pt x="1" y="3"/>
                  </a:cubicBezTo>
                  <a:cubicBezTo>
                    <a:pt x="1" y="5"/>
                    <a:pt x="0" y="3"/>
                    <a:pt x="0" y="2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33" name="Freeform 35">
              <a:extLst>
                <a:ext uri="{FF2B5EF4-FFF2-40B4-BE49-F238E27FC236}">
                  <a16:creationId xmlns:a16="http://schemas.microsoft.com/office/drawing/2014/main" id="{3C2FCDA9-1C90-75BA-881F-9C74218D24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8" y="3077"/>
              <a:ext cx="10" cy="6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2" y="3"/>
                </a:cxn>
                <a:cxn ang="0">
                  <a:pos x="2" y="1"/>
                </a:cxn>
              </a:cxnLst>
              <a:rect l="0" t="0" r="r" b="b"/>
              <a:pathLst>
                <a:path w="5" h="3">
                  <a:moveTo>
                    <a:pt x="2" y="1"/>
                  </a:moveTo>
                  <a:cubicBezTo>
                    <a:pt x="3" y="0"/>
                    <a:pt x="5" y="3"/>
                    <a:pt x="2" y="3"/>
                  </a:cubicBezTo>
                  <a:cubicBezTo>
                    <a:pt x="0" y="3"/>
                    <a:pt x="0" y="1"/>
                    <a:pt x="2" y="1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34" name="Freeform 36">
              <a:extLst>
                <a:ext uri="{FF2B5EF4-FFF2-40B4-BE49-F238E27FC236}">
                  <a16:creationId xmlns:a16="http://schemas.microsoft.com/office/drawing/2014/main" id="{9B54E902-3066-682E-1431-FEE48516F7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6" y="3095"/>
              <a:ext cx="6" cy="6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0" y="0"/>
                    <a:pt x="3" y="2"/>
                    <a:pt x="2" y="2"/>
                  </a:cubicBezTo>
                  <a:cubicBezTo>
                    <a:pt x="2" y="3"/>
                    <a:pt x="2" y="3"/>
                    <a:pt x="2" y="2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35" name="Freeform 37">
              <a:extLst>
                <a:ext uri="{FF2B5EF4-FFF2-40B4-BE49-F238E27FC236}">
                  <a16:creationId xmlns:a16="http://schemas.microsoft.com/office/drawing/2014/main" id="{DB96A085-B8F4-0FA6-86D6-9D21B6DE46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6" y="3066"/>
              <a:ext cx="4" cy="2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" y="1"/>
                </a:cxn>
                <a:cxn ang="0">
                  <a:pos x="0" y="1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0" y="1"/>
                    <a:pt x="2" y="0"/>
                    <a:pt x="2" y="1"/>
                  </a:cubicBezTo>
                  <a:cubicBezTo>
                    <a:pt x="2" y="1"/>
                    <a:pt x="2" y="1"/>
                    <a:pt x="0" y="1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36" name="Freeform 38">
              <a:extLst>
                <a:ext uri="{FF2B5EF4-FFF2-40B4-BE49-F238E27FC236}">
                  <a16:creationId xmlns:a16="http://schemas.microsoft.com/office/drawing/2014/main" id="{C0C6FE03-73EC-9399-5AD8-A26332D627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6" y="2718"/>
              <a:ext cx="35" cy="18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9" y="1"/>
                </a:cxn>
                <a:cxn ang="0">
                  <a:pos x="16" y="6"/>
                </a:cxn>
                <a:cxn ang="0">
                  <a:pos x="12" y="6"/>
                </a:cxn>
                <a:cxn ang="0">
                  <a:pos x="7" y="8"/>
                </a:cxn>
                <a:cxn ang="0">
                  <a:pos x="1" y="4"/>
                </a:cxn>
                <a:cxn ang="0">
                  <a:pos x="0" y="1"/>
                </a:cxn>
              </a:cxnLst>
              <a:rect l="0" t="0" r="r" b="b"/>
              <a:pathLst>
                <a:path w="18" h="9">
                  <a:moveTo>
                    <a:pt x="0" y="1"/>
                  </a:moveTo>
                  <a:cubicBezTo>
                    <a:pt x="1" y="0"/>
                    <a:pt x="4" y="0"/>
                    <a:pt x="9" y="1"/>
                  </a:cubicBezTo>
                  <a:cubicBezTo>
                    <a:pt x="15" y="3"/>
                    <a:pt x="16" y="3"/>
                    <a:pt x="16" y="6"/>
                  </a:cubicBezTo>
                  <a:cubicBezTo>
                    <a:pt x="18" y="8"/>
                    <a:pt x="15" y="6"/>
                    <a:pt x="12" y="6"/>
                  </a:cubicBezTo>
                  <a:cubicBezTo>
                    <a:pt x="9" y="6"/>
                    <a:pt x="12" y="9"/>
                    <a:pt x="7" y="8"/>
                  </a:cubicBezTo>
                  <a:cubicBezTo>
                    <a:pt x="1" y="6"/>
                    <a:pt x="4" y="4"/>
                    <a:pt x="1" y="4"/>
                  </a:cubicBezTo>
                  <a:cubicBezTo>
                    <a:pt x="0" y="3"/>
                    <a:pt x="0" y="3"/>
                    <a:pt x="0" y="1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37" name="Freeform 39">
              <a:extLst>
                <a:ext uri="{FF2B5EF4-FFF2-40B4-BE49-F238E27FC236}">
                  <a16:creationId xmlns:a16="http://schemas.microsoft.com/office/drawing/2014/main" id="{D9636DCD-EA88-480F-BE2E-13450BC29A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4" y="2691"/>
              <a:ext cx="47" cy="43"/>
            </a:xfrm>
            <a:custGeom>
              <a:avLst/>
              <a:gdLst/>
              <a:ahLst/>
              <a:cxnLst>
                <a:cxn ang="0">
                  <a:pos x="23" y="18"/>
                </a:cxn>
                <a:cxn ang="0">
                  <a:pos x="12" y="18"/>
                </a:cxn>
                <a:cxn ang="0">
                  <a:pos x="4" y="18"/>
                </a:cxn>
                <a:cxn ang="0">
                  <a:pos x="0" y="14"/>
                </a:cxn>
                <a:cxn ang="0">
                  <a:pos x="15" y="14"/>
                </a:cxn>
                <a:cxn ang="0">
                  <a:pos x="17" y="11"/>
                </a:cxn>
                <a:cxn ang="0">
                  <a:pos x="14" y="4"/>
                </a:cxn>
                <a:cxn ang="0">
                  <a:pos x="9" y="1"/>
                </a:cxn>
                <a:cxn ang="0">
                  <a:pos x="17" y="1"/>
                </a:cxn>
                <a:cxn ang="0">
                  <a:pos x="23" y="1"/>
                </a:cxn>
                <a:cxn ang="0">
                  <a:pos x="21" y="12"/>
                </a:cxn>
                <a:cxn ang="0">
                  <a:pos x="23" y="18"/>
                </a:cxn>
              </a:cxnLst>
              <a:rect l="0" t="0" r="r" b="b"/>
              <a:pathLst>
                <a:path w="24" h="22">
                  <a:moveTo>
                    <a:pt x="23" y="18"/>
                  </a:moveTo>
                  <a:cubicBezTo>
                    <a:pt x="17" y="15"/>
                    <a:pt x="15" y="20"/>
                    <a:pt x="12" y="18"/>
                  </a:cubicBezTo>
                  <a:cubicBezTo>
                    <a:pt x="4" y="15"/>
                    <a:pt x="8" y="22"/>
                    <a:pt x="4" y="18"/>
                  </a:cubicBezTo>
                  <a:cubicBezTo>
                    <a:pt x="1" y="15"/>
                    <a:pt x="0" y="17"/>
                    <a:pt x="0" y="14"/>
                  </a:cubicBezTo>
                  <a:cubicBezTo>
                    <a:pt x="1" y="11"/>
                    <a:pt x="11" y="17"/>
                    <a:pt x="15" y="14"/>
                  </a:cubicBezTo>
                  <a:cubicBezTo>
                    <a:pt x="17" y="14"/>
                    <a:pt x="20" y="15"/>
                    <a:pt x="17" y="11"/>
                  </a:cubicBezTo>
                  <a:cubicBezTo>
                    <a:pt x="11" y="6"/>
                    <a:pt x="17" y="6"/>
                    <a:pt x="14" y="4"/>
                  </a:cubicBezTo>
                  <a:cubicBezTo>
                    <a:pt x="9" y="3"/>
                    <a:pt x="8" y="4"/>
                    <a:pt x="9" y="1"/>
                  </a:cubicBezTo>
                  <a:cubicBezTo>
                    <a:pt x="9" y="0"/>
                    <a:pt x="15" y="0"/>
                    <a:pt x="17" y="1"/>
                  </a:cubicBezTo>
                  <a:cubicBezTo>
                    <a:pt x="20" y="3"/>
                    <a:pt x="20" y="1"/>
                    <a:pt x="23" y="1"/>
                  </a:cubicBezTo>
                  <a:cubicBezTo>
                    <a:pt x="21" y="6"/>
                    <a:pt x="24" y="9"/>
                    <a:pt x="21" y="12"/>
                  </a:cubicBezTo>
                  <a:cubicBezTo>
                    <a:pt x="20" y="15"/>
                    <a:pt x="23" y="14"/>
                    <a:pt x="23" y="18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38" name="Freeform 40">
              <a:extLst>
                <a:ext uri="{FF2B5EF4-FFF2-40B4-BE49-F238E27FC236}">
                  <a16:creationId xmlns:a16="http://schemas.microsoft.com/office/drawing/2014/main" id="{3DF4032A-A33B-2588-F26B-1A7A146A97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3" y="2687"/>
              <a:ext cx="58" cy="53"/>
            </a:xfrm>
            <a:custGeom>
              <a:avLst/>
              <a:gdLst/>
              <a:ahLst/>
              <a:cxnLst>
                <a:cxn ang="0">
                  <a:pos x="3" y="3"/>
                </a:cxn>
                <a:cxn ang="0">
                  <a:pos x="1" y="14"/>
                </a:cxn>
                <a:cxn ang="0">
                  <a:pos x="3" y="20"/>
                </a:cxn>
                <a:cxn ang="0">
                  <a:pos x="7" y="20"/>
                </a:cxn>
                <a:cxn ang="0">
                  <a:pos x="12" y="17"/>
                </a:cxn>
                <a:cxn ang="0">
                  <a:pos x="15" y="17"/>
                </a:cxn>
                <a:cxn ang="0">
                  <a:pos x="26" y="19"/>
                </a:cxn>
                <a:cxn ang="0">
                  <a:pos x="29" y="14"/>
                </a:cxn>
                <a:cxn ang="0">
                  <a:pos x="24" y="11"/>
                </a:cxn>
                <a:cxn ang="0">
                  <a:pos x="21" y="9"/>
                </a:cxn>
                <a:cxn ang="0">
                  <a:pos x="20" y="8"/>
                </a:cxn>
                <a:cxn ang="0">
                  <a:pos x="15" y="5"/>
                </a:cxn>
                <a:cxn ang="0">
                  <a:pos x="7" y="2"/>
                </a:cxn>
                <a:cxn ang="0">
                  <a:pos x="3" y="3"/>
                </a:cxn>
              </a:cxnLst>
              <a:rect l="0" t="0" r="r" b="b"/>
              <a:pathLst>
                <a:path w="30" h="27">
                  <a:moveTo>
                    <a:pt x="3" y="3"/>
                  </a:moveTo>
                  <a:cubicBezTo>
                    <a:pt x="1" y="8"/>
                    <a:pt x="4" y="11"/>
                    <a:pt x="1" y="14"/>
                  </a:cubicBezTo>
                  <a:cubicBezTo>
                    <a:pt x="0" y="17"/>
                    <a:pt x="3" y="16"/>
                    <a:pt x="3" y="20"/>
                  </a:cubicBezTo>
                  <a:cubicBezTo>
                    <a:pt x="4" y="27"/>
                    <a:pt x="6" y="23"/>
                    <a:pt x="7" y="20"/>
                  </a:cubicBezTo>
                  <a:cubicBezTo>
                    <a:pt x="9" y="17"/>
                    <a:pt x="10" y="16"/>
                    <a:pt x="12" y="17"/>
                  </a:cubicBezTo>
                  <a:cubicBezTo>
                    <a:pt x="12" y="20"/>
                    <a:pt x="14" y="20"/>
                    <a:pt x="15" y="17"/>
                  </a:cubicBezTo>
                  <a:cubicBezTo>
                    <a:pt x="18" y="16"/>
                    <a:pt x="24" y="17"/>
                    <a:pt x="26" y="19"/>
                  </a:cubicBezTo>
                  <a:cubicBezTo>
                    <a:pt x="27" y="20"/>
                    <a:pt x="30" y="16"/>
                    <a:pt x="29" y="14"/>
                  </a:cubicBezTo>
                  <a:cubicBezTo>
                    <a:pt x="26" y="13"/>
                    <a:pt x="26" y="11"/>
                    <a:pt x="24" y="11"/>
                  </a:cubicBezTo>
                  <a:cubicBezTo>
                    <a:pt x="21" y="11"/>
                    <a:pt x="20" y="9"/>
                    <a:pt x="21" y="9"/>
                  </a:cubicBezTo>
                  <a:cubicBezTo>
                    <a:pt x="24" y="9"/>
                    <a:pt x="23" y="6"/>
                    <a:pt x="20" y="8"/>
                  </a:cubicBezTo>
                  <a:cubicBezTo>
                    <a:pt x="15" y="9"/>
                    <a:pt x="18" y="3"/>
                    <a:pt x="15" y="5"/>
                  </a:cubicBezTo>
                  <a:cubicBezTo>
                    <a:pt x="14" y="6"/>
                    <a:pt x="9" y="0"/>
                    <a:pt x="7" y="2"/>
                  </a:cubicBezTo>
                  <a:cubicBezTo>
                    <a:pt x="6" y="3"/>
                    <a:pt x="4" y="0"/>
                    <a:pt x="3" y="3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39" name="Freeform 41">
              <a:extLst>
                <a:ext uri="{FF2B5EF4-FFF2-40B4-BE49-F238E27FC236}">
                  <a16:creationId xmlns:a16="http://schemas.microsoft.com/office/drawing/2014/main" id="{0FE79EA8-C07B-3F95-6284-338440B72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8" y="2369"/>
              <a:ext cx="454" cy="561"/>
            </a:xfrm>
            <a:custGeom>
              <a:avLst/>
              <a:gdLst/>
              <a:ahLst/>
              <a:cxnLst>
                <a:cxn ang="0">
                  <a:pos x="15" y="122"/>
                </a:cxn>
                <a:cxn ang="0">
                  <a:pos x="23" y="116"/>
                </a:cxn>
                <a:cxn ang="0">
                  <a:pos x="14" y="90"/>
                </a:cxn>
                <a:cxn ang="0">
                  <a:pos x="32" y="80"/>
                </a:cxn>
                <a:cxn ang="0">
                  <a:pos x="48" y="56"/>
                </a:cxn>
                <a:cxn ang="0">
                  <a:pos x="51" y="34"/>
                </a:cxn>
                <a:cxn ang="0">
                  <a:pos x="48" y="20"/>
                </a:cxn>
                <a:cxn ang="0">
                  <a:pos x="67" y="12"/>
                </a:cxn>
                <a:cxn ang="0">
                  <a:pos x="87" y="0"/>
                </a:cxn>
                <a:cxn ang="0">
                  <a:pos x="96" y="7"/>
                </a:cxn>
                <a:cxn ang="0">
                  <a:pos x="86" y="24"/>
                </a:cxn>
                <a:cxn ang="0">
                  <a:pos x="86" y="37"/>
                </a:cxn>
                <a:cxn ang="0">
                  <a:pos x="89" y="49"/>
                </a:cxn>
                <a:cxn ang="0">
                  <a:pos x="96" y="68"/>
                </a:cxn>
                <a:cxn ang="0">
                  <a:pos x="107" y="84"/>
                </a:cxn>
                <a:cxn ang="0">
                  <a:pos x="125" y="90"/>
                </a:cxn>
                <a:cxn ang="0">
                  <a:pos x="138" y="96"/>
                </a:cxn>
                <a:cxn ang="0">
                  <a:pos x="154" y="101"/>
                </a:cxn>
                <a:cxn ang="0">
                  <a:pos x="159" y="85"/>
                </a:cxn>
                <a:cxn ang="0">
                  <a:pos x="176" y="96"/>
                </a:cxn>
                <a:cxn ang="0">
                  <a:pos x="191" y="94"/>
                </a:cxn>
                <a:cxn ang="0">
                  <a:pos x="195" y="84"/>
                </a:cxn>
                <a:cxn ang="0">
                  <a:pos x="212" y="71"/>
                </a:cxn>
                <a:cxn ang="0">
                  <a:pos x="224" y="73"/>
                </a:cxn>
                <a:cxn ang="0">
                  <a:pos x="232" y="82"/>
                </a:cxn>
                <a:cxn ang="0">
                  <a:pos x="218" y="96"/>
                </a:cxn>
                <a:cxn ang="0">
                  <a:pos x="211" y="113"/>
                </a:cxn>
                <a:cxn ang="0">
                  <a:pos x="200" y="129"/>
                </a:cxn>
                <a:cxn ang="0">
                  <a:pos x="194" y="146"/>
                </a:cxn>
                <a:cxn ang="0">
                  <a:pos x="183" y="129"/>
                </a:cxn>
                <a:cxn ang="0">
                  <a:pos x="173" y="111"/>
                </a:cxn>
                <a:cxn ang="0">
                  <a:pos x="162" y="99"/>
                </a:cxn>
                <a:cxn ang="0">
                  <a:pos x="163" y="110"/>
                </a:cxn>
                <a:cxn ang="0">
                  <a:pos x="159" y="118"/>
                </a:cxn>
                <a:cxn ang="0">
                  <a:pos x="165" y="133"/>
                </a:cxn>
                <a:cxn ang="0">
                  <a:pos x="167" y="147"/>
                </a:cxn>
                <a:cxn ang="0">
                  <a:pos x="153" y="150"/>
                </a:cxn>
                <a:cxn ang="0">
                  <a:pos x="119" y="191"/>
                </a:cxn>
                <a:cxn ang="0">
                  <a:pos x="95" y="216"/>
                </a:cxn>
                <a:cxn ang="0">
                  <a:pos x="92" y="262"/>
                </a:cxn>
                <a:cxn ang="0">
                  <a:pos x="83" y="273"/>
                </a:cxn>
                <a:cxn ang="0">
                  <a:pos x="54" y="236"/>
                </a:cxn>
                <a:cxn ang="0">
                  <a:pos x="37" y="155"/>
                </a:cxn>
                <a:cxn ang="0">
                  <a:pos x="31" y="153"/>
                </a:cxn>
                <a:cxn ang="0">
                  <a:pos x="14" y="136"/>
                </a:cxn>
                <a:cxn ang="0">
                  <a:pos x="5" y="124"/>
                </a:cxn>
              </a:cxnLst>
              <a:rect l="0" t="0" r="r" b="b"/>
              <a:pathLst>
                <a:path w="234" h="289">
                  <a:moveTo>
                    <a:pt x="5" y="124"/>
                  </a:moveTo>
                  <a:cubicBezTo>
                    <a:pt x="5" y="121"/>
                    <a:pt x="8" y="122"/>
                    <a:pt x="9" y="122"/>
                  </a:cubicBezTo>
                  <a:cubicBezTo>
                    <a:pt x="14" y="121"/>
                    <a:pt x="14" y="125"/>
                    <a:pt x="15" y="122"/>
                  </a:cubicBezTo>
                  <a:cubicBezTo>
                    <a:pt x="17" y="121"/>
                    <a:pt x="19" y="119"/>
                    <a:pt x="20" y="122"/>
                  </a:cubicBezTo>
                  <a:cubicBezTo>
                    <a:pt x="20" y="124"/>
                    <a:pt x="25" y="121"/>
                    <a:pt x="23" y="121"/>
                  </a:cubicBezTo>
                  <a:cubicBezTo>
                    <a:pt x="22" y="119"/>
                    <a:pt x="25" y="118"/>
                    <a:pt x="23" y="116"/>
                  </a:cubicBezTo>
                  <a:cubicBezTo>
                    <a:pt x="17" y="108"/>
                    <a:pt x="23" y="108"/>
                    <a:pt x="19" y="107"/>
                  </a:cubicBezTo>
                  <a:cubicBezTo>
                    <a:pt x="12" y="107"/>
                    <a:pt x="20" y="99"/>
                    <a:pt x="14" y="97"/>
                  </a:cubicBezTo>
                  <a:cubicBezTo>
                    <a:pt x="8" y="97"/>
                    <a:pt x="11" y="93"/>
                    <a:pt x="14" y="90"/>
                  </a:cubicBezTo>
                  <a:cubicBezTo>
                    <a:pt x="17" y="87"/>
                    <a:pt x="17" y="80"/>
                    <a:pt x="20" y="85"/>
                  </a:cubicBezTo>
                  <a:cubicBezTo>
                    <a:pt x="22" y="88"/>
                    <a:pt x="23" y="85"/>
                    <a:pt x="29" y="85"/>
                  </a:cubicBezTo>
                  <a:cubicBezTo>
                    <a:pt x="32" y="85"/>
                    <a:pt x="29" y="82"/>
                    <a:pt x="32" y="80"/>
                  </a:cubicBezTo>
                  <a:cubicBezTo>
                    <a:pt x="34" y="79"/>
                    <a:pt x="32" y="76"/>
                    <a:pt x="37" y="74"/>
                  </a:cubicBezTo>
                  <a:cubicBezTo>
                    <a:pt x="41" y="73"/>
                    <a:pt x="38" y="65"/>
                    <a:pt x="44" y="62"/>
                  </a:cubicBezTo>
                  <a:cubicBezTo>
                    <a:pt x="51" y="60"/>
                    <a:pt x="44" y="62"/>
                    <a:pt x="48" y="56"/>
                  </a:cubicBezTo>
                  <a:cubicBezTo>
                    <a:pt x="55" y="45"/>
                    <a:pt x="46" y="45"/>
                    <a:pt x="54" y="41"/>
                  </a:cubicBezTo>
                  <a:cubicBezTo>
                    <a:pt x="60" y="38"/>
                    <a:pt x="58" y="38"/>
                    <a:pt x="54" y="37"/>
                  </a:cubicBezTo>
                  <a:cubicBezTo>
                    <a:pt x="51" y="37"/>
                    <a:pt x="55" y="32"/>
                    <a:pt x="51" y="34"/>
                  </a:cubicBezTo>
                  <a:cubicBezTo>
                    <a:pt x="49" y="34"/>
                    <a:pt x="51" y="32"/>
                    <a:pt x="48" y="31"/>
                  </a:cubicBezTo>
                  <a:cubicBezTo>
                    <a:pt x="44" y="28"/>
                    <a:pt x="51" y="28"/>
                    <a:pt x="48" y="24"/>
                  </a:cubicBezTo>
                  <a:cubicBezTo>
                    <a:pt x="43" y="21"/>
                    <a:pt x="54" y="21"/>
                    <a:pt x="48" y="20"/>
                  </a:cubicBezTo>
                  <a:cubicBezTo>
                    <a:pt x="43" y="20"/>
                    <a:pt x="49" y="20"/>
                    <a:pt x="46" y="17"/>
                  </a:cubicBezTo>
                  <a:cubicBezTo>
                    <a:pt x="43" y="15"/>
                    <a:pt x="48" y="10"/>
                    <a:pt x="57" y="15"/>
                  </a:cubicBezTo>
                  <a:cubicBezTo>
                    <a:pt x="63" y="17"/>
                    <a:pt x="64" y="12"/>
                    <a:pt x="67" y="12"/>
                  </a:cubicBezTo>
                  <a:cubicBezTo>
                    <a:pt x="72" y="14"/>
                    <a:pt x="69" y="9"/>
                    <a:pt x="76" y="4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83" y="3"/>
                    <a:pt x="81" y="1"/>
                    <a:pt x="87" y="0"/>
                  </a:cubicBezTo>
                  <a:cubicBezTo>
                    <a:pt x="93" y="0"/>
                    <a:pt x="92" y="4"/>
                    <a:pt x="93" y="4"/>
                  </a:cubicBezTo>
                  <a:cubicBezTo>
                    <a:pt x="95" y="3"/>
                    <a:pt x="95" y="7"/>
                    <a:pt x="96" y="4"/>
                  </a:cubicBezTo>
                  <a:cubicBezTo>
                    <a:pt x="96" y="3"/>
                    <a:pt x="99" y="4"/>
                    <a:pt x="96" y="7"/>
                  </a:cubicBezTo>
                  <a:cubicBezTo>
                    <a:pt x="95" y="10"/>
                    <a:pt x="98" y="10"/>
                    <a:pt x="95" y="14"/>
                  </a:cubicBezTo>
                  <a:cubicBezTo>
                    <a:pt x="89" y="18"/>
                    <a:pt x="93" y="20"/>
                    <a:pt x="89" y="20"/>
                  </a:cubicBezTo>
                  <a:cubicBezTo>
                    <a:pt x="83" y="21"/>
                    <a:pt x="87" y="23"/>
                    <a:pt x="86" y="24"/>
                  </a:cubicBezTo>
                  <a:cubicBezTo>
                    <a:pt x="84" y="29"/>
                    <a:pt x="90" y="29"/>
                    <a:pt x="90" y="31"/>
                  </a:cubicBezTo>
                  <a:cubicBezTo>
                    <a:pt x="89" y="32"/>
                    <a:pt x="93" y="35"/>
                    <a:pt x="89" y="37"/>
                  </a:cubicBezTo>
                  <a:cubicBezTo>
                    <a:pt x="87" y="37"/>
                    <a:pt x="87" y="40"/>
                    <a:pt x="86" y="37"/>
                  </a:cubicBezTo>
                  <a:cubicBezTo>
                    <a:pt x="84" y="35"/>
                    <a:pt x="81" y="35"/>
                    <a:pt x="83" y="38"/>
                  </a:cubicBezTo>
                  <a:cubicBezTo>
                    <a:pt x="84" y="40"/>
                    <a:pt x="86" y="43"/>
                    <a:pt x="84" y="48"/>
                  </a:cubicBezTo>
                  <a:cubicBezTo>
                    <a:pt x="84" y="52"/>
                    <a:pt x="87" y="46"/>
                    <a:pt x="89" y="49"/>
                  </a:cubicBezTo>
                  <a:cubicBezTo>
                    <a:pt x="92" y="56"/>
                    <a:pt x="92" y="51"/>
                    <a:pt x="95" y="54"/>
                  </a:cubicBezTo>
                  <a:cubicBezTo>
                    <a:pt x="98" y="57"/>
                    <a:pt x="102" y="59"/>
                    <a:pt x="102" y="60"/>
                  </a:cubicBezTo>
                  <a:cubicBezTo>
                    <a:pt x="95" y="65"/>
                    <a:pt x="99" y="66"/>
                    <a:pt x="96" y="68"/>
                  </a:cubicBezTo>
                  <a:cubicBezTo>
                    <a:pt x="95" y="71"/>
                    <a:pt x="98" y="71"/>
                    <a:pt x="96" y="73"/>
                  </a:cubicBezTo>
                  <a:cubicBezTo>
                    <a:pt x="93" y="74"/>
                    <a:pt x="98" y="79"/>
                    <a:pt x="99" y="77"/>
                  </a:cubicBezTo>
                  <a:cubicBezTo>
                    <a:pt x="99" y="74"/>
                    <a:pt x="104" y="80"/>
                    <a:pt x="107" y="84"/>
                  </a:cubicBezTo>
                  <a:cubicBezTo>
                    <a:pt x="112" y="87"/>
                    <a:pt x="108" y="82"/>
                    <a:pt x="113" y="87"/>
                  </a:cubicBezTo>
                  <a:cubicBezTo>
                    <a:pt x="116" y="90"/>
                    <a:pt x="115" y="85"/>
                    <a:pt x="116" y="88"/>
                  </a:cubicBezTo>
                  <a:cubicBezTo>
                    <a:pt x="118" y="91"/>
                    <a:pt x="122" y="88"/>
                    <a:pt x="125" y="90"/>
                  </a:cubicBezTo>
                  <a:cubicBezTo>
                    <a:pt x="127" y="91"/>
                    <a:pt x="125" y="88"/>
                    <a:pt x="130" y="90"/>
                  </a:cubicBezTo>
                  <a:cubicBezTo>
                    <a:pt x="134" y="93"/>
                    <a:pt x="130" y="94"/>
                    <a:pt x="133" y="94"/>
                  </a:cubicBezTo>
                  <a:cubicBezTo>
                    <a:pt x="138" y="96"/>
                    <a:pt x="134" y="97"/>
                    <a:pt x="138" y="96"/>
                  </a:cubicBezTo>
                  <a:cubicBezTo>
                    <a:pt x="141" y="94"/>
                    <a:pt x="139" y="99"/>
                    <a:pt x="142" y="97"/>
                  </a:cubicBezTo>
                  <a:cubicBezTo>
                    <a:pt x="145" y="96"/>
                    <a:pt x="147" y="102"/>
                    <a:pt x="150" y="99"/>
                  </a:cubicBezTo>
                  <a:cubicBezTo>
                    <a:pt x="153" y="97"/>
                    <a:pt x="150" y="102"/>
                    <a:pt x="154" y="101"/>
                  </a:cubicBezTo>
                  <a:cubicBezTo>
                    <a:pt x="159" y="99"/>
                    <a:pt x="157" y="102"/>
                    <a:pt x="159" y="99"/>
                  </a:cubicBezTo>
                  <a:cubicBezTo>
                    <a:pt x="160" y="94"/>
                    <a:pt x="157" y="94"/>
                    <a:pt x="159" y="90"/>
                  </a:cubicBezTo>
                  <a:cubicBezTo>
                    <a:pt x="160" y="85"/>
                    <a:pt x="160" y="87"/>
                    <a:pt x="159" y="85"/>
                  </a:cubicBezTo>
                  <a:cubicBezTo>
                    <a:pt x="170" y="79"/>
                    <a:pt x="163" y="87"/>
                    <a:pt x="165" y="91"/>
                  </a:cubicBezTo>
                  <a:cubicBezTo>
                    <a:pt x="162" y="93"/>
                    <a:pt x="167" y="96"/>
                    <a:pt x="168" y="96"/>
                  </a:cubicBezTo>
                  <a:cubicBezTo>
                    <a:pt x="171" y="94"/>
                    <a:pt x="171" y="99"/>
                    <a:pt x="176" y="96"/>
                  </a:cubicBezTo>
                  <a:cubicBezTo>
                    <a:pt x="180" y="94"/>
                    <a:pt x="179" y="99"/>
                    <a:pt x="183" y="96"/>
                  </a:cubicBezTo>
                  <a:cubicBezTo>
                    <a:pt x="188" y="94"/>
                    <a:pt x="186" y="97"/>
                    <a:pt x="188" y="96"/>
                  </a:cubicBezTo>
                  <a:cubicBezTo>
                    <a:pt x="189" y="94"/>
                    <a:pt x="191" y="97"/>
                    <a:pt x="191" y="94"/>
                  </a:cubicBezTo>
                  <a:cubicBezTo>
                    <a:pt x="189" y="91"/>
                    <a:pt x="192" y="88"/>
                    <a:pt x="189" y="90"/>
                  </a:cubicBezTo>
                  <a:cubicBezTo>
                    <a:pt x="186" y="90"/>
                    <a:pt x="186" y="87"/>
                    <a:pt x="186" y="87"/>
                  </a:cubicBezTo>
                  <a:cubicBezTo>
                    <a:pt x="192" y="87"/>
                    <a:pt x="195" y="85"/>
                    <a:pt x="195" y="84"/>
                  </a:cubicBezTo>
                  <a:cubicBezTo>
                    <a:pt x="195" y="80"/>
                    <a:pt x="199" y="82"/>
                    <a:pt x="199" y="79"/>
                  </a:cubicBezTo>
                  <a:cubicBezTo>
                    <a:pt x="200" y="76"/>
                    <a:pt x="203" y="77"/>
                    <a:pt x="206" y="74"/>
                  </a:cubicBezTo>
                  <a:cubicBezTo>
                    <a:pt x="209" y="71"/>
                    <a:pt x="211" y="69"/>
                    <a:pt x="212" y="71"/>
                  </a:cubicBezTo>
                  <a:cubicBezTo>
                    <a:pt x="215" y="73"/>
                    <a:pt x="217" y="73"/>
                    <a:pt x="218" y="71"/>
                  </a:cubicBezTo>
                  <a:cubicBezTo>
                    <a:pt x="218" y="69"/>
                    <a:pt x="223" y="68"/>
                    <a:pt x="223" y="69"/>
                  </a:cubicBezTo>
                  <a:cubicBezTo>
                    <a:pt x="224" y="73"/>
                    <a:pt x="226" y="69"/>
                    <a:pt x="224" y="73"/>
                  </a:cubicBezTo>
                  <a:cubicBezTo>
                    <a:pt x="221" y="76"/>
                    <a:pt x="226" y="71"/>
                    <a:pt x="226" y="74"/>
                  </a:cubicBezTo>
                  <a:cubicBezTo>
                    <a:pt x="227" y="79"/>
                    <a:pt x="220" y="80"/>
                    <a:pt x="226" y="80"/>
                  </a:cubicBezTo>
                  <a:cubicBezTo>
                    <a:pt x="231" y="79"/>
                    <a:pt x="231" y="80"/>
                    <a:pt x="232" y="82"/>
                  </a:cubicBezTo>
                  <a:cubicBezTo>
                    <a:pt x="234" y="87"/>
                    <a:pt x="227" y="87"/>
                    <a:pt x="229" y="90"/>
                  </a:cubicBezTo>
                  <a:cubicBezTo>
                    <a:pt x="232" y="94"/>
                    <a:pt x="231" y="94"/>
                    <a:pt x="229" y="91"/>
                  </a:cubicBezTo>
                  <a:cubicBezTo>
                    <a:pt x="226" y="88"/>
                    <a:pt x="221" y="93"/>
                    <a:pt x="218" y="96"/>
                  </a:cubicBezTo>
                  <a:cubicBezTo>
                    <a:pt x="215" y="99"/>
                    <a:pt x="215" y="96"/>
                    <a:pt x="215" y="99"/>
                  </a:cubicBezTo>
                  <a:cubicBezTo>
                    <a:pt x="214" y="102"/>
                    <a:pt x="217" y="101"/>
                    <a:pt x="215" y="105"/>
                  </a:cubicBezTo>
                  <a:cubicBezTo>
                    <a:pt x="212" y="111"/>
                    <a:pt x="209" y="111"/>
                    <a:pt x="211" y="113"/>
                  </a:cubicBezTo>
                  <a:cubicBezTo>
                    <a:pt x="214" y="116"/>
                    <a:pt x="209" y="116"/>
                    <a:pt x="208" y="122"/>
                  </a:cubicBezTo>
                  <a:cubicBezTo>
                    <a:pt x="206" y="130"/>
                    <a:pt x="206" y="125"/>
                    <a:pt x="203" y="125"/>
                  </a:cubicBezTo>
                  <a:cubicBezTo>
                    <a:pt x="200" y="124"/>
                    <a:pt x="200" y="121"/>
                    <a:pt x="200" y="129"/>
                  </a:cubicBezTo>
                  <a:cubicBezTo>
                    <a:pt x="202" y="141"/>
                    <a:pt x="199" y="130"/>
                    <a:pt x="199" y="138"/>
                  </a:cubicBezTo>
                  <a:cubicBezTo>
                    <a:pt x="199" y="141"/>
                    <a:pt x="200" y="139"/>
                    <a:pt x="199" y="144"/>
                  </a:cubicBezTo>
                  <a:cubicBezTo>
                    <a:pt x="195" y="149"/>
                    <a:pt x="197" y="141"/>
                    <a:pt x="194" y="146"/>
                  </a:cubicBezTo>
                  <a:cubicBezTo>
                    <a:pt x="194" y="136"/>
                    <a:pt x="191" y="136"/>
                    <a:pt x="192" y="130"/>
                  </a:cubicBezTo>
                  <a:cubicBezTo>
                    <a:pt x="192" y="127"/>
                    <a:pt x="189" y="127"/>
                    <a:pt x="189" y="130"/>
                  </a:cubicBezTo>
                  <a:cubicBezTo>
                    <a:pt x="188" y="138"/>
                    <a:pt x="185" y="136"/>
                    <a:pt x="183" y="129"/>
                  </a:cubicBezTo>
                  <a:cubicBezTo>
                    <a:pt x="182" y="122"/>
                    <a:pt x="191" y="124"/>
                    <a:pt x="191" y="118"/>
                  </a:cubicBezTo>
                  <a:cubicBezTo>
                    <a:pt x="191" y="113"/>
                    <a:pt x="195" y="118"/>
                    <a:pt x="194" y="115"/>
                  </a:cubicBezTo>
                  <a:cubicBezTo>
                    <a:pt x="191" y="111"/>
                    <a:pt x="173" y="115"/>
                    <a:pt x="173" y="111"/>
                  </a:cubicBezTo>
                  <a:cubicBezTo>
                    <a:pt x="173" y="107"/>
                    <a:pt x="173" y="101"/>
                    <a:pt x="171" y="104"/>
                  </a:cubicBezTo>
                  <a:cubicBezTo>
                    <a:pt x="170" y="108"/>
                    <a:pt x="168" y="101"/>
                    <a:pt x="167" y="101"/>
                  </a:cubicBezTo>
                  <a:cubicBezTo>
                    <a:pt x="162" y="104"/>
                    <a:pt x="163" y="99"/>
                    <a:pt x="162" y="99"/>
                  </a:cubicBezTo>
                  <a:cubicBezTo>
                    <a:pt x="160" y="97"/>
                    <a:pt x="160" y="99"/>
                    <a:pt x="162" y="101"/>
                  </a:cubicBezTo>
                  <a:cubicBezTo>
                    <a:pt x="163" y="101"/>
                    <a:pt x="156" y="105"/>
                    <a:pt x="159" y="107"/>
                  </a:cubicBezTo>
                  <a:cubicBezTo>
                    <a:pt x="162" y="107"/>
                    <a:pt x="162" y="110"/>
                    <a:pt x="163" y="110"/>
                  </a:cubicBezTo>
                  <a:cubicBezTo>
                    <a:pt x="165" y="110"/>
                    <a:pt x="165" y="110"/>
                    <a:pt x="165" y="111"/>
                  </a:cubicBezTo>
                  <a:cubicBezTo>
                    <a:pt x="168" y="115"/>
                    <a:pt x="160" y="110"/>
                    <a:pt x="162" y="113"/>
                  </a:cubicBezTo>
                  <a:cubicBezTo>
                    <a:pt x="162" y="118"/>
                    <a:pt x="159" y="113"/>
                    <a:pt x="159" y="118"/>
                  </a:cubicBezTo>
                  <a:cubicBezTo>
                    <a:pt x="157" y="122"/>
                    <a:pt x="163" y="119"/>
                    <a:pt x="163" y="124"/>
                  </a:cubicBezTo>
                  <a:cubicBezTo>
                    <a:pt x="165" y="129"/>
                    <a:pt x="160" y="127"/>
                    <a:pt x="163" y="129"/>
                  </a:cubicBezTo>
                  <a:cubicBezTo>
                    <a:pt x="165" y="132"/>
                    <a:pt x="162" y="133"/>
                    <a:pt x="165" y="133"/>
                  </a:cubicBezTo>
                  <a:cubicBezTo>
                    <a:pt x="167" y="133"/>
                    <a:pt x="165" y="133"/>
                    <a:pt x="165" y="139"/>
                  </a:cubicBezTo>
                  <a:cubicBezTo>
                    <a:pt x="167" y="143"/>
                    <a:pt x="167" y="144"/>
                    <a:pt x="167" y="146"/>
                  </a:cubicBezTo>
                  <a:cubicBezTo>
                    <a:pt x="165" y="146"/>
                    <a:pt x="165" y="146"/>
                    <a:pt x="167" y="147"/>
                  </a:cubicBezTo>
                  <a:cubicBezTo>
                    <a:pt x="168" y="150"/>
                    <a:pt x="167" y="150"/>
                    <a:pt x="165" y="149"/>
                  </a:cubicBezTo>
                  <a:cubicBezTo>
                    <a:pt x="162" y="149"/>
                    <a:pt x="160" y="152"/>
                    <a:pt x="160" y="147"/>
                  </a:cubicBezTo>
                  <a:cubicBezTo>
                    <a:pt x="159" y="143"/>
                    <a:pt x="159" y="147"/>
                    <a:pt x="153" y="150"/>
                  </a:cubicBezTo>
                  <a:cubicBezTo>
                    <a:pt x="145" y="153"/>
                    <a:pt x="154" y="155"/>
                    <a:pt x="148" y="163"/>
                  </a:cubicBezTo>
                  <a:cubicBezTo>
                    <a:pt x="142" y="171"/>
                    <a:pt x="144" y="166"/>
                    <a:pt x="139" y="169"/>
                  </a:cubicBezTo>
                  <a:cubicBezTo>
                    <a:pt x="131" y="174"/>
                    <a:pt x="130" y="181"/>
                    <a:pt x="119" y="191"/>
                  </a:cubicBezTo>
                  <a:cubicBezTo>
                    <a:pt x="108" y="200"/>
                    <a:pt x="116" y="195"/>
                    <a:pt x="112" y="202"/>
                  </a:cubicBezTo>
                  <a:cubicBezTo>
                    <a:pt x="107" y="206"/>
                    <a:pt x="105" y="199"/>
                    <a:pt x="104" y="205"/>
                  </a:cubicBezTo>
                  <a:cubicBezTo>
                    <a:pt x="102" y="211"/>
                    <a:pt x="92" y="203"/>
                    <a:pt x="95" y="216"/>
                  </a:cubicBezTo>
                  <a:cubicBezTo>
                    <a:pt x="98" y="223"/>
                    <a:pt x="95" y="222"/>
                    <a:pt x="96" y="225"/>
                  </a:cubicBezTo>
                  <a:cubicBezTo>
                    <a:pt x="98" y="236"/>
                    <a:pt x="96" y="237"/>
                    <a:pt x="93" y="244"/>
                  </a:cubicBezTo>
                  <a:cubicBezTo>
                    <a:pt x="90" y="254"/>
                    <a:pt x="96" y="262"/>
                    <a:pt x="92" y="262"/>
                  </a:cubicBezTo>
                  <a:cubicBezTo>
                    <a:pt x="86" y="262"/>
                    <a:pt x="90" y="262"/>
                    <a:pt x="87" y="267"/>
                  </a:cubicBezTo>
                  <a:cubicBezTo>
                    <a:pt x="84" y="272"/>
                    <a:pt x="90" y="272"/>
                    <a:pt x="90" y="273"/>
                  </a:cubicBezTo>
                  <a:cubicBezTo>
                    <a:pt x="90" y="273"/>
                    <a:pt x="89" y="272"/>
                    <a:pt x="83" y="273"/>
                  </a:cubicBezTo>
                  <a:cubicBezTo>
                    <a:pt x="78" y="275"/>
                    <a:pt x="83" y="278"/>
                    <a:pt x="76" y="282"/>
                  </a:cubicBezTo>
                  <a:cubicBezTo>
                    <a:pt x="72" y="289"/>
                    <a:pt x="66" y="276"/>
                    <a:pt x="63" y="261"/>
                  </a:cubicBezTo>
                  <a:cubicBezTo>
                    <a:pt x="60" y="245"/>
                    <a:pt x="54" y="245"/>
                    <a:pt x="54" y="236"/>
                  </a:cubicBezTo>
                  <a:cubicBezTo>
                    <a:pt x="52" y="227"/>
                    <a:pt x="46" y="211"/>
                    <a:pt x="43" y="206"/>
                  </a:cubicBezTo>
                  <a:cubicBezTo>
                    <a:pt x="41" y="203"/>
                    <a:pt x="40" y="194"/>
                    <a:pt x="37" y="177"/>
                  </a:cubicBezTo>
                  <a:cubicBezTo>
                    <a:pt x="34" y="160"/>
                    <a:pt x="40" y="161"/>
                    <a:pt x="37" y="155"/>
                  </a:cubicBezTo>
                  <a:cubicBezTo>
                    <a:pt x="34" y="149"/>
                    <a:pt x="37" y="150"/>
                    <a:pt x="35" y="147"/>
                  </a:cubicBezTo>
                  <a:cubicBezTo>
                    <a:pt x="34" y="144"/>
                    <a:pt x="38" y="141"/>
                    <a:pt x="34" y="143"/>
                  </a:cubicBezTo>
                  <a:cubicBezTo>
                    <a:pt x="31" y="144"/>
                    <a:pt x="35" y="150"/>
                    <a:pt x="31" y="153"/>
                  </a:cubicBezTo>
                  <a:cubicBezTo>
                    <a:pt x="22" y="161"/>
                    <a:pt x="20" y="160"/>
                    <a:pt x="11" y="149"/>
                  </a:cubicBezTo>
                  <a:cubicBezTo>
                    <a:pt x="2" y="136"/>
                    <a:pt x="6" y="143"/>
                    <a:pt x="12" y="141"/>
                  </a:cubicBezTo>
                  <a:cubicBezTo>
                    <a:pt x="20" y="139"/>
                    <a:pt x="19" y="133"/>
                    <a:pt x="14" y="136"/>
                  </a:cubicBezTo>
                  <a:cubicBezTo>
                    <a:pt x="11" y="139"/>
                    <a:pt x="5" y="135"/>
                    <a:pt x="3" y="132"/>
                  </a:cubicBezTo>
                  <a:cubicBezTo>
                    <a:pt x="2" y="129"/>
                    <a:pt x="0" y="130"/>
                    <a:pt x="0" y="129"/>
                  </a:cubicBezTo>
                  <a:cubicBezTo>
                    <a:pt x="0" y="124"/>
                    <a:pt x="6" y="127"/>
                    <a:pt x="5" y="124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40" name="Freeform 42">
              <a:extLst>
                <a:ext uri="{FF2B5EF4-FFF2-40B4-BE49-F238E27FC236}">
                  <a16:creationId xmlns:a16="http://schemas.microsoft.com/office/drawing/2014/main" id="{3C62B6ED-E670-8D79-705F-DD7D2DA6B4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8" y="2480"/>
              <a:ext cx="132" cy="87"/>
            </a:xfrm>
            <a:custGeom>
              <a:avLst/>
              <a:gdLst/>
              <a:ahLst/>
              <a:cxnLst>
                <a:cxn ang="0">
                  <a:pos x="9" y="3"/>
                </a:cxn>
                <a:cxn ang="0">
                  <a:pos x="3" y="11"/>
                </a:cxn>
                <a:cxn ang="0">
                  <a:pos x="3" y="16"/>
                </a:cxn>
                <a:cxn ang="0">
                  <a:pos x="6" y="20"/>
                </a:cxn>
                <a:cxn ang="0">
                  <a:pos x="14" y="27"/>
                </a:cxn>
                <a:cxn ang="0">
                  <a:pos x="20" y="30"/>
                </a:cxn>
                <a:cxn ang="0">
                  <a:pos x="23" y="31"/>
                </a:cxn>
                <a:cxn ang="0">
                  <a:pos x="32" y="33"/>
                </a:cxn>
                <a:cxn ang="0">
                  <a:pos x="37" y="33"/>
                </a:cxn>
                <a:cxn ang="0">
                  <a:pos x="40" y="37"/>
                </a:cxn>
                <a:cxn ang="0">
                  <a:pos x="45" y="39"/>
                </a:cxn>
                <a:cxn ang="0">
                  <a:pos x="49" y="40"/>
                </a:cxn>
                <a:cxn ang="0">
                  <a:pos x="57" y="42"/>
                </a:cxn>
                <a:cxn ang="0">
                  <a:pos x="62" y="44"/>
                </a:cxn>
                <a:cxn ang="0">
                  <a:pos x="66" y="42"/>
                </a:cxn>
                <a:cxn ang="0">
                  <a:pos x="66" y="33"/>
                </a:cxn>
                <a:cxn ang="0">
                  <a:pos x="66" y="28"/>
                </a:cxn>
                <a:cxn ang="0">
                  <a:pos x="63" y="28"/>
                </a:cxn>
                <a:cxn ang="0">
                  <a:pos x="60" y="28"/>
                </a:cxn>
                <a:cxn ang="0">
                  <a:pos x="54" y="27"/>
                </a:cxn>
                <a:cxn ang="0">
                  <a:pos x="51" y="27"/>
                </a:cxn>
                <a:cxn ang="0">
                  <a:pos x="49" y="28"/>
                </a:cxn>
                <a:cxn ang="0">
                  <a:pos x="46" y="23"/>
                </a:cxn>
                <a:cxn ang="0">
                  <a:pos x="43" y="22"/>
                </a:cxn>
                <a:cxn ang="0">
                  <a:pos x="42" y="20"/>
                </a:cxn>
                <a:cxn ang="0">
                  <a:pos x="35" y="16"/>
                </a:cxn>
                <a:cxn ang="0">
                  <a:pos x="31" y="14"/>
                </a:cxn>
                <a:cxn ang="0">
                  <a:pos x="26" y="9"/>
                </a:cxn>
                <a:cxn ang="0">
                  <a:pos x="20" y="6"/>
                </a:cxn>
                <a:cxn ang="0">
                  <a:pos x="15" y="2"/>
                </a:cxn>
                <a:cxn ang="0">
                  <a:pos x="9" y="3"/>
                </a:cxn>
              </a:cxnLst>
              <a:rect l="0" t="0" r="r" b="b"/>
              <a:pathLst>
                <a:path w="68" h="45">
                  <a:moveTo>
                    <a:pt x="9" y="3"/>
                  </a:moveTo>
                  <a:cubicBezTo>
                    <a:pt x="2" y="8"/>
                    <a:pt x="6" y="9"/>
                    <a:pt x="3" y="11"/>
                  </a:cubicBezTo>
                  <a:cubicBezTo>
                    <a:pt x="2" y="14"/>
                    <a:pt x="5" y="14"/>
                    <a:pt x="3" y="16"/>
                  </a:cubicBezTo>
                  <a:cubicBezTo>
                    <a:pt x="0" y="17"/>
                    <a:pt x="5" y="22"/>
                    <a:pt x="6" y="20"/>
                  </a:cubicBezTo>
                  <a:cubicBezTo>
                    <a:pt x="6" y="17"/>
                    <a:pt x="11" y="23"/>
                    <a:pt x="14" y="27"/>
                  </a:cubicBezTo>
                  <a:cubicBezTo>
                    <a:pt x="19" y="30"/>
                    <a:pt x="15" y="25"/>
                    <a:pt x="20" y="30"/>
                  </a:cubicBezTo>
                  <a:cubicBezTo>
                    <a:pt x="23" y="33"/>
                    <a:pt x="22" y="28"/>
                    <a:pt x="23" y="31"/>
                  </a:cubicBezTo>
                  <a:cubicBezTo>
                    <a:pt x="25" y="34"/>
                    <a:pt x="29" y="31"/>
                    <a:pt x="32" y="33"/>
                  </a:cubicBezTo>
                  <a:cubicBezTo>
                    <a:pt x="34" y="34"/>
                    <a:pt x="32" y="31"/>
                    <a:pt x="37" y="33"/>
                  </a:cubicBezTo>
                  <a:cubicBezTo>
                    <a:pt x="42" y="36"/>
                    <a:pt x="37" y="37"/>
                    <a:pt x="40" y="37"/>
                  </a:cubicBezTo>
                  <a:cubicBezTo>
                    <a:pt x="45" y="39"/>
                    <a:pt x="42" y="40"/>
                    <a:pt x="45" y="39"/>
                  </a:cubicBezTo>
                  <a:cubicBezTo>
                    <a:pt x="48" y="37"/>
                    <a:pt x="46" y="42"/>
                    <a:pt x="49" y="40"/>
                  </a:cubicBezTo>
                  <a:cubicBezTo>
                    <a:pt x="52" y="39"/>
                    <a:pt x="54" y="45"/>
                    <a:pt x="57" y="42"/>
                  </a:cubicBezTo>
                  <a:cubicBezTo>
                    <a:pt x="60" y="40"/>
                    <a:pt x="57" y="45"/>
                    <a:pt x="62" y="44"/>
                  </a:cubicBezTo>
                  <a:cubicBezTo>
                    <a:pt x="66" y="42"/>
                    <a:pt x="65" y="45"/>
                    <a:pt x="66" y="42"/>
                  </a:cubicBezTo>
                  <a:cubicBezTo>
                    <a:pt x="68" y="37"/>
                    <a:pt x="65" y="37"/>
                    <a:pt x="66" y="33"/>
                  </a:cubicBezTo>
                  <a:cubicBezTo>
                    <a:pt x="68" y="28"/>
                    <a:pt x="68" y="30"/>
                    <a:pt x="66" y="28"/>
                  </a:cubicBezTo>
                  <a:cubicBezTo>
                    <a:pt x="66" y="28"/>
                    <a:pt x="65" y="28"/>
                    <a:pt x="63" y="28"/>
                  </a:cubicBezTo>
                  <a:cubicBezTo>
                    <a:pt x="63" y="30"/>
                    <a:pt x="63" y="28"/>
                    <a:pt x="60" y="28"/>
                  </a:cubicBezTo>
                  <a:cubicBezTo>
                    <a:pt x="58" y="30"/>
                    <a:pt x="55" y="23"/>
                    <a:pt x="54" y="27"/>
                  </a:cubicBezTo>
                  <a:cubicBezTo>
                    <a:pt x="54" y="28"/>
                    <a:pt x="52" y="28"/>
                    <a:pt x="51" y="27"/>
                  </a:cubicBezTo>
                  <a:cubicBezTo>
                    <a:pt x="49" y="23"/>
                    <a:pt x="51" y="28"/>
                    <a:pt x="49" y="28"/>
                  </a:cubicBezTo>
                  <a:cubicBezTo>
                    <a:pt x="48" y="28"/>
                    <a:pt x="48" y="23"/>
                    <a:pt x="46" y="23"/>
                  </a:cubicBezTo>
                  <a:cubicBezTo>
                    <a:pt x="43" y="23"/>
                    <a:pt x="42" y="25"/>
                    <a:pt x="43" y="22"/>
                  </a:cubicBezTo>
                  <a:cubicBezTo>
                    <a:pt x="43" y="20"/>
                    <a:pt x="43" y="20"/>
                    <a:pt x="42" y="20"/>
                  </a:cubicBezTo>
                  <a:cubicBezTo>
                    <a:pt x="40" y="22"/>
                    <a:pt x="35" y="19"/>
                    <a:pt x="35" y="16"/>
                  </a:cubicBezTo>
                  <a:cubicBezTo>
                    <a:pt x="35" y="12"/>
                    <a:pt x="34" y="14"/>
                    <a:pt x="31" y="14"/>
                  </a:cubicBezTo>
                  <a:cubicBezTo>
                    <a:pt x="29" y="16"/>
                    <a:pt x="28" y="9"/>
                    <a:pt x="26" y="9"/>
                  </a:cubicBezTo>
                  <a:cubicBezTo>
                    <a:pt x="23" y="9"/>
                    <a:pt x="23" y="6"/>
                    <a:pt x="20" y="6"/>
                  </a:cubicBezTo>
                  <a:cubicBezTo>
                    <a:pt x="17" y="5"/>
                    <a:pt x="22" y="3"/>
                    <a:pt x="15" y="2"/>
                  </a:cubicBezTo>
                  <a:cubicBezTo>
                    <a:pt x="11" y="0"/>
                    <a:pt x="12" y="9"/>
                    <a:pt x="9" y="3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41" name="Freeform 43">
              <a:extLst>
                <a:ext uri="{FF2B5EF4-FFF2-40B4-BE49-F238E27FC236}">
                  <a16:creationId xmlns:a16="http://schemas.microsoft.com/office/drawing/2014/main" id="{D1BD9DCC-01BC-33B8-9E7A-4B4117D723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2" y="2523"/>
              <a:ext cx="58" cy="38"/>
            </a:xfrm>
            <a:custGeom>
              <a:avLst/>
              <a:gdLst/>
              <a:ahLst/>
              <a:cxnLst>
                <a:cxn ang="0">
                  <a:pos x="3" y="12"/>
                </a:cxn>
                <a:cxn ang="0">
                  <a:pos x="6" y="17"/>
                </a:cxn>
                <a:cxn ang="0">
                  <a:pos x="14" y="17"/>
                </a:cxn>
                <a:cxn ang="0">
                  <a:pos x="21" y="17"/>
                </a:cxn>
                <a:cxn ang="0">
                  <a:pos x="26" y="17"/>
                </a:cxn>
                <a:cxn ang="0">
                  <a:pos x="29" y="15"/>
                </a:cxn>
                <a:cxn ang="0">
                  <a:pos x="27" y="11"/>
                </a:cxn>
                <a:cxn ang="0">
                  <a:pos x="24" y="8"/>
                </a:cxn>
                <a:cxn ang="0">
                  <a:pos x="23" y="4"/>
                </a:cxn>
                <a:cxn ang="0">
                  <a:pos x="20" y="4"/>
                </a:cxn>
                <a:cxn ang="0">
                  <a:pos x="15" y="3"/>
                </a:cxn>
                <a:cxn ang="0">
                  <a:pos x="9" y="4"/>
                </a:cxn>
                <a:cxn ang="0">
                  <a:pos x="6" y="8"/>
                </a:cxn>
                <a:cxn ang="0">
                  <a:pos x="3" y="12"/>
                </a:cxn>
              </a:cxnLst>
              <a:rect l="0" t="0" r="r" b="b"/>
              <a:pathLst>
                <a:path w="30" h="20">
                  <a:moveTo>
                    <a:pt x="3" y="12"/>
                  </a:moveTo>
                  <a:cubicBezTo>
                    <a:pt x="0" y="14"/>
                    <a:pt x="5" y="17"/>
                    <a:pt x="6" y="17"/>
                  </a:cubicBezTo>
                  <a:cubicBezTo>
                    <a:pt x="9" y="15"/>
                    <a:pt x="9" y="20"/>
                    <a:pt x="14" y="17"/>
                  </a:cubicBezTo>
                  <a:cubicBezTo>
                    <a:pt x="18" y="15"/>
                    <a:pt x="17" y="20"/>
                    <a:pt x="21" y="17"/>
                  </a:cubicBezTo>
                  <a:cubicBezTo>
                    <a:pt x="26" y="15"/>
                    <a:pt x="24" y="19"/>
                    <a:pt x="26" y="17"/>
                  </a:cubicBezTo>
                  <a:cubicBezTo>
                    <a:pt x="27" y="15"/>
                    <a:pt x="29" y="19"/>
                    <a:pt x="29" y="15"/>
                  </a:cubicBezTo>
                  <a:cubicBezTo>
                    <a:pt x="27" y="12"/>
                    <a:pt x="30" y="9"/>
                    <a:pt x="27" y="11"/>
                  </a:cubicBezTo>
                  <a:cubicBezTo>
                    <a:pt x="24" y="11"/>
                    <a:pt x="24" y="8"/>
                    <a:pt x="24" y="8"/>
                  </a:cubicBezTo>
                  <a:cubicBezTo>
                    <a:pt x="26" y="4"/>
                    <a:pt x="24" y="4"/>
                    <a:pt x="23" y="4"/>
                  </a:cubicBezTo>
                  <a:cubicBezTo>
                    <a:pt x="21" y="3"/>
                    <a:pt x="21" y="6"/>
                    <a:pt x="20" y="4"/>
                  </a:cubicBezTo>
                  <a:cubicBezTo>
                    <a:pt x="18" y="3"/>
                    <a:pt x="14" y="4"/>
                    <a:pt x="15" y="3"/>
                  </a:cubicBezTo>
                  <a:cubicBezTo>
                    <a:pt x="17" y="1"/>
                    <a:pt x="11" y="0"/>
                    <a:pt x="9" y="4"/>
                  </a:cubicBezTo>
                  <a:cubicBezTo>
                    <a:pt x="8" y="8"/>
                    <a:pt x="6" y="4"/>
                    <a:pt x="6" y="8"/>
                  </a:cubicBezTo>
                  <a:cubicBezTo>
                    <a:pt x="5" y="11"/>
                    <a:pt x="5" y="9"/>
                    <a:pt x="3" y="12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42" name="Freeform 44">
              <a:extLst>
                <a:ext uri="{FF2B5EF4-FFF2-40B4-BE49-F238E27FC236}">
                  <a16:creationId xmlns:a16="http://schemas.microsoft.com/office/drawing/2014/main" id="{D7A79ECC-5652-9EDC-BB89-1916573F12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1" y="2559"/>
              <a:ext cx="75" cy="123"/>
            </a:xfrm>
            <a:custGeom>
              <a:avLst/>
              <a:gdLst/>
              <a:ahLst/>
              <a:cxnLst>
                <a:cxn ang="0">
                  <a:pos x="9" y="41"/>
                </a:cxn>
                <a:cxn ang="0">
                  <a:pos x="9" y="35"/>
                </a:cxn>
                <a:cxn ang="0">
                  <a:pos x="8" y="31"/>
                </a:cxn>
                <a:cxn ang="0">
                  <a:pos x="8" y="26"/>
                </a:cxn>
                <a:cxn ang="0">
                  <a:pos x="3" y="20"/>
                </a:cxn>
                <a:cxn ang="0">
                  <a:pos x="6" y="15"/>
                </a:cxn>
                <a:cxn ang="0">
                  <a:pos x="9" y="13"/>
                </a:cxn>
                <a:cxn ang="0">
                  <a:pos x="8" y="12"/>
                </a:cxn>
                <a:cxn ang="0">
                  <a:pos x="3" y="9"/>
                </a:cxn>
                <a:cxn ang="0">
                  <a:pos x="6" y="3"/>
                </a:cxn>
                <a:cxn ang="0">
                  <a:pos x="6" y="1"/>
                </a:cxn>
                <a:cxn ang="0">
                  <a:pos x="11" y="3"/>
                </a:cxn>
                <a:cxn ang="0">
                  <a:pos x="15" y="6"/>
                </a:cxn>
                <a:cxn ang="0">
                  <a:pos x="17" y="13"/>
                </a:cxn>
                <a:cxn ang="0">
                  <a:pos x="38" y="17"/>
                </a:cxn>
                <a:cxn ang="0">
                  <a:pos x="35" y="20"/>
                </a:cxn>
                <a:cxn ang="0">
                  <a:pos x="27" y="31"/>
                </a:cxn>
                <a:cxn ang="0">
                  <a:pos x="33" y="32"/>
                </a:cxn>
                <a:cxn ang="0">
                  <a:pos x="36" y="32"/>
                </a:cxn>
                <a:cxn ang="0">
                  <a:pos x="38" y="48"/>
                </a:cxn>
                <a:cxn ang="0">
                  <a:pos x="35" y="57"/>
                </a:cxn>
                <a:cxn ang="0">
                  <a:pos x="35" y="57"/>
                </a:cxn>
                <a:cxn ang="0">
                  <a:pos x="33" y="52"/>
                </a:cxn>
                <a:cxn ang="0">
                  <a:pos x="33" y="48"/>
                </a:cxn>
                <a:cxn ang="0">
                  <a:pos x="29" y="40"/>
                </a:cxn>
                <a:cxn ang="0">
                  <a:pos x="24" y="38"/>
                </a:cxn>
                <a:cxn ang="0">
                  <a:pos x="23" y="32"/>
                </a:cxn>
                <a:cxn ang="0">
                  <a:pos x="21" y="34"/>
                </a:cxn>
                <a:cxn ang="0">
                  <a:pos x="23" y="41"/>
                </a:cxn>
                <a:cxn ang="0">
                  <a:pos x="18" y="49"/>
                </a:cxn>
                <a:cxn ang="0">
                  <a:pos x="15" y="49"/>
                </a:cxn>
                <a:cxn ang="0">
                  <a:pos x="11" y="48"/>
                </a:cxn>
                <a:cxn ang="0">
                  <a:pos x="9" y="41"/>
                </a:cxn>
              </a:cxnLst>
              <a:rect l="0" t="0" r="r" b="b"/>
              <a:pathLst>
                <a:path w="39" h="63">
                  <a:moveTo>
                    <a:pt x="9" y="41"/>
                  </a:moveTo>
                  <a:cubicBezTo>
                    <a:pt x="9" y="35"/>
                    <a:pt x="11" y="35"/>
                    <a:pt x="9" y="35"/>
                  </a:cubicBezTo>
                  <a:cubicBezTo>
                    <a:pt x="6" y="35"/>
                    <a:pt x="9" y="34"/>
                    <a:pt x="8" y="31"/>
                  </a:cubicBezTo>
                  <a:cubicBezTo>
                    <a:pt x="5" y="29"/>
                    <a:pt x="9" y="31"/>
                    <a:pt x="8" y="26"/>
                  </a:cubicBezTo>
                  <a:cubicBezTo>
                    <a:pt x="8" y="21"/>
                    <a:pt x="2" y="24"/>
                    <a:pt x="3" y="20"/>
                  </a:cubicBezTo>
                  <a:cubicBezTo>
                    <a:pt x="3" y="15"/>
                    <a:pt x="6" y="20"/>
                    <a:pt x="6" y="15"/>
                  </a:cubicBezTo>
                  <a:cubicBezTo>
                    <a:pt x="5" y="12"/>
                    <a:pt x="12" y="17"/>
                    <a:pt x="9" y="13"/>
                  </a:cubicBezTo>
                  <a:cubicBezTo>
                    <a:pt x="9" y="12"/>
                    <a:pt x="9" y="12"/>
                    <a:pt x="8" y="12"/>
                  </a:cubicBezTo>
                  <a:cubicBezTo>
                    <a:pt x="6" y="12"/>
                    <a:pt x="6" y="9"/>
                    <a:pt x="3" y="9"/>
                  </a:cubicBezTo>
                  <a:cubicBezTo>
                    <a:pt x="0" y="7"/>
                    <a:pt x="8" y="3"/>
                    <a:pt x="6" y="3"/>
                  </a:cubicBezTo>
                  <a:cubicBezTo>
                    <a:pt x="5" y="1"/>
                    <a:pt x="5" y="0"/>
                    <a:pt x="6" y="1"/>
                  </a:cubicBezTo>
                  <a:cubicBezTo>
                    <a:pt x="8" y="1"/>
                    <a:pt x="6" y="6"/>
                    <a:pt x="11" y="3"/>
                  </a:cubicBezTo>
                  <a:cubicBezTo>
                    <a:pt x="12" y="3"/>
                    <a:pt x="14" y="10"/>
                    <a:pt x="15" y="6"/>
                  </a:cubicBezTo>
                  <a:cubicBezTo>
                    <a:pt x="17" y="3"/>
                    <a:pt x="17" y="9"/>
                    <a:pt x="17" y="13"/>
                  </a:cubicBezTo>
                  <a:cubicBezTo>
                    <a:pt x="17" y="17"/>
                    <a:pt x="35" y="13"/>
                    <a:pt x="38" y="17"/>
                  </a:cubicBezTo>
                  <a:cubicBezTo>
                    <a:pt x="39" y="20"/>
                    <a:pt x="35" y="15"/>
                    <a:pt x="35" y="20"/>
                  </a:cubicBezTo>
                  <a:cubicBezTo>
                    <a:pt x="35" y="26"/>
                    <a:pt x="26" y="24"/>
                    <a:pt x="27" y="31"/>
                  </a:cubicBezTo>
                  <a:cubicBezTo>
                    <a:pt x="29" y="38"/>
                    <a:pt x="32" y="40"/>
                    <a:pt x="33" y="32"/>
                  </a:cubicBezTo>
                  <a:cubicBezTo>
                    <a:pt x="33" y="29"/>
                    <a:pt x="36" y="29"/>
                    <a:pt x="36" y="32"/>
                  </a:cubicBezTo>
                  <a:cubicBezTo>
                    <a:pt x="35" y="38"/>
                    <a:pt x="38" y="38"/>
                    <a:pt x="38" y="48"/>
                  </a:cubicBezTo>
                  <a:cubicBezTo>
                    <a:pt x="39" y="63"/>
                    <a:pt x="35" y="46"/>
                    <a:pt x="35" y="57"/>
                  </a:cubicBezTo>
                  <a:cubicBezTo>
                    <a:pt x="36" y="60"/>
                    <a:pt x="35" y="59"/>
                    <a:pt x="35" y="57"/>
                  </a:cubicBezTo>
                  <a:cubicBezTo>
                    <a:pt x="33" y="55"/>
                    <a:pt x="33" y="54"/>
                    <a:pt x="33" y="52"/>
                  </a:cubicBezTo>
                  <a:cubicBezTo>
                    <a:pt x="35" y="51"/>
                    <a:pt x="33" y="51"/>
                    <a:pt x="33" y="48"/>
                  </a:cubicBezTo>
                  <a:cubicBezTo>
                    <a:pt x="30" y="41"/>
                    <a:pt x="30" y="38"/>
                    <a:pt x="29" y="40"/>
                  </a:cubicBezTo>
                  <a:cubicBezTo>
                    <a:pt x="26" y="43"/>
                    <a:pt x="24" y="41"/>
                    <a:pt x="24" y="38"/>
                  </a:cubicBezTo>
                  <a:cubicBezTo>
                    <a:pt x="23" y="35"/>
                    <a:pt x="23" y="31"/>
                    <a:pt x="23" y="32"/>
                  </a:cubicBezTo>
                  <a:cubicBezTo>
                    <a:pt x="21" y="34"/>
                    <a:pt x="21" y="32"/>
                    <a:pt x="21" y="34"/>
                  </a:cubicBezTo>
                  <a:cubicBezTo>
                    <a:pt x="23" y="37"/>
                    <a:pt x="21" y="38"/>
                    <a:pt x="23" y="41"/>
                  </a:cubicBezTo>
                  <a:cubicBezTo>
                    <a:pt x="23" y="45"/>
                    <a:pt x="20" y="51"/>
                    <a:pt x="18" y="49"/>
                  </a:cubicBezTo>
                  <a:cubicBezTo>
                    <a:pt x="17" y="46"/>
                    <a:pt x="15" y="52"/>
                    <a:pt x="15" y="49"/>
                  </a:cubicBezTo>
                  <a:cubicBezTo>
                    <a:pt x="14" y="48"/>
                    <a:pt x="12" y="52"/>
                    <a:pt x="11" y="48"/>
                  </a:cubicBezTo>
                  <a:cubicBezTo>
                    <a:pt x="11" y="46"/>
                    <a:pt x="11" y="45"/>
                    <a:pt x="9" y="41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43" name="Freeform 45">
              <a:extLst>
                <a:ext uri="{FF2B5EF4-FFF2-40B4-BE49-F238E27FC236}">
                  <a16:creationId xmlns:a16="http://schemas.microsoft.com/office/drawing/2014/main" id="{EFBAD3D4-E106-620F-2B84-6C93B475FA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2" y="2313"/>
              <a:ext cx="221" cy="198"/>
            </a:xfrm>
            <a:custGeom>
              <a:avLst/>
              <a:gdLst/>
              <a:ahLst/>
              <a:cxnLst>
                <a:cxn ang="0">
                  <a:pos x="6" y="33"/>
                </a:cxn>
                <a:cxn ang="0">
                  <a:pos x="0" y="50"/>
                </a:cxn>
                <a:cxn ang="0">
                  <a:pos x="3" y="74"/>
                </a:cxn>
                <a:cxn ang="0">
                  <a:pos x="10" y="80"/>
                </a:cxn>
                <a:cxn ang="0">
                  <a:pos x="3" y="94"/>
                </a:cxn>
                <a:cxn ang="0">
                  <a:pos x="29" y="97"/>
                </a:cxn>
                <a:cxn ang="0">
                  <a:pos x="47" y="88"/>
                </a:cxn>
                <a:cxn ang="0">
                  <a:pos x="59" y="75"/>
                </a:cxn>
                <a:cxn ang="0">
                  <a:pos x="69" y="74"/>
                </a:cxn>
                <a:cxn ang="0">
                  <a:pos x="70" y="64"/>
                </a:cxn>
                <a:cxn ang="0">
                  <a:pos x="76" y="53"/>
                </a:cxn>
                <a:cxn ang="0">
                  <a:pos x="85" y="46"/>
                </a:cxn>
                <a:cxn ang="0">
                  <a:pos x="87" y="33"/>
                </a:cxn>
                <a:cxn ang="0">
                  <a:pos x="96" y="21"/>
                </a:cxn>
                <a:cxn ang="0">
                  <a:pos x="111" y="16"/>
                </a:cxn>
                <a:cxn ang="0">
                  <a:pos x="113" y="15"/>
                </a:cxn>
                <a:cxn ang="0">
                  <a:pos x="108" y="13"/>
                </a:cxn>
                <a:cxn ang="0">
                  <a:pos x="105" y="13"/>
                </a:cxn>
                <a:cxn ang="0">
                  <a:pos x="101" y="13"/>
                </a:cxn>
                <a:cxn ang="0">
                  <a:pos x="97" y="16"/>
                </a:cxn>
                <a:cxn ang="0">
                  <a:pos x="91" y="19"/>
                </a:cxn>
                <a:cxn ang="0">
                  <a:pos x="88" y="10"/>
                </a:cxn>
                <a:cxn ang="0">
                  <a:pos x="85" y="7"/>
                </a:cxn>
                <a:cxn ang="0">
                  <a:pos x="84" y="2"/>
                </a:cxn>
                <a:cxn ang="0">
                  <a:pos x="78" y="7"/>
                </a:cxn>
                <a:cxn ang="0">
                  <a:pos x="78" y="11"/>
                </a:cxn>
                <a:cxn ang="0">
                  <a:pos x="72" y="11"/>
                </a:cxn>
                <a:cxn ang="0">
                  <a:pos x="70" y="16"/>
                </a:cxn>
                <a:cxn ang="0">
                  <a:pos x="67" y="15"/>
                </a:cxn>
                <a:cxn ang="0">
                  <a:pos x="61" y="16"/>
                </a:cxn>
                <a:cxn ang="0">
                  <a:pos x="58" y="16"/>
                </a:cxn>
                <a:cxn ang="0">
                  <a:pos x="55" y="15"/>
                </a:cxn>
                <a:cxn ang="0">
                  <a:pos x="49" y="13"/>
                </a:cxn>
                <a:cxn ang="0">
                  <a:pos x="41" y="13"/>
                </a:cxn>
                <a:cxn ang="0">
                  <a:pos x="33" y="21"/>
                </a:cxn>
                <a:cxn ang="0">
                  <a:pos x="24" y="28"/>
                </a:cxn>
                <a:cxn ang="0">
                  <a:pos x="17" y="36"/>
                </a:cxn>
                <a:cxn ang="0">
                  <a:pos x="10" y="35"/>
                </a:cxn>
                <a:cxn ang="0">
                  <a:pos x="6" y="33"/>
                </a:cxn>
              </a:cxnLst>
              <a:rect l="0" t="0" r="r" b="b"/>
              <a:pathLst>
                <a:path w="114" h="102">
                  <a:moveTo>
                    <a:pt x="6" y="33"/>
                  </a:moveTo>
                  <a:cubicBezTo>
                    <a:pt x="4" y="47"/>
                    <a:pt x="0" y="43"/>
                    <a:pt x="0" y="50"/>
                  </a:cubicBezTo>
                  <a:cubicBezTo>
                    <a:pt x="1" y="58"/>
                    <a:pt x="3" y="66"/>
                    <a:pt x="3" y="74"/>
                  </a:cubicBezTo>
                  <a:cubicBezTo>
                    <a:pt x="1" y="81"/>
                    <a:pt x="10" y="74"/>
                    <a:pt x="10" y="80"/>
                  </a:cubicBezTo>
                  <a:cubicBezTo>
                    <a:pt x="12" y="86"/>
                    <a:pt x="3" y="89"/>
                    <a:pt x="3" y="94"/>
                  </a:cubicBezTo>
                  <a:cubicBezTo>
                    <a:pt x="7" y="92"/>
                    <a:pt x="14" y="102"/>
                    <a:pt x="29" y="97"/>
                  </a:cubicBezTo>
                  <a:cubicBezTo>
                    <a:pt x="46" y="94"/>
                    <a:pt x="47" y="94"/>
                    <a:pt x="47" y="88"/>
                  </a:cubicBezTo>
                  <a:cubicBezTo>
                    <a:pt x="46" y="80"/>
                    <a:pt x="55" y="78"/>
                    <a:pt x="59" y="75"/>
                  </a:cubicBezTo>
                  <a:cubicBezTo>
                    <a:pt x="64" y="70"/>
                    <a:pt x="67" y="77"/>
                    <a:pt x="69" y="74"/>
                  </a:cubicBezTo>
                  <a:cubicBezTo>
                    <a:pt x="70" y="72"/>
                    <a:pt x="69" y="70"/>
                    <a:pt x="70" y="64"/>
                  </a:cubicBezTo>
                  <a:cubicBezTo>
                    <a:pt x="73" y="56"/>
                    <a:pt x="81" y="61"/>
                    <a:pt x="76" y="53"/>
                  </a:cubicBezTo>
                  <a:cubicBezTo>
                    <a:pt x="70" y="44"/>
                    <a:pt x="85" y="55"/>
                    <a:pt x="85" y="46"/>
                  </a:cubicBezTo>
                  <a:cubicBezTo>
                    <a:pt x="85" y="41"/>
                    <a:pt x="90" y="39"/>
                    <a:pt x="87" y="33"/>
                  </a:cubicBezTo>
                  <a:cubicBezTo>
                    <a:pt x="84" y="27"/>
                    <a:pt x="85" y="24"/>
                    <a:pt x="96" y="21"/>
                  </a:cubicBezTo>
                  <a:cubicBezTo>
                    <a:pt x="105" y="16"/>
                    <a:pt x="108" y="22"/>
                    <a:pt x="111" y="16"/>
                  </a:cubicBezTo>
                  <a:cubicBezTo>
                    <a:pt x="110" y="16"/>
                    <a:pt x="110" y="15"/>
                    <a:pt x="113" y="15"/>
                  </a:cubicBezTo>
                  <a:cubicBezTo>
                    <a:pt x="114" y="13"/>
                    <a:pt x="111" y="11"/>
                    <a:pt x="108" y="13"/>
                  </a:cubicBezTo>
                  <a:cubicBezTo>
                    <a:pt x="105" y="16"/>
                    <a:pt x="104" y="16"/>
                    <a:pt x="105" y="13"/>
                  </a:cubicBezTo>
                  <a:cubicBezTo>
                    <a:pt x="107" y="11"/>
                    <a:pt x="102" y="11"/>
                    <a:pt x="101" y="13"/>
                  </a:cubicBezTo>
                  <a:cubicBezTo>
                    <a:pt x="99" y="15"/>
                    <a:pt x="97" y="15"/>
                    <a:pt x="97" y="16"/>
                  </a:cubicBezTo>
                  <a:cubicBezTo>
                    <a:pt x="97" y="18"/>
                    <a:pt x="94" y="18"/>
                    <a:pt x="91" y="19"/>
                  </a:cubicBezTo>
                  <a:cubicBezTo>
                    <a:pt x="88" y="22"/>
                    <a:pt x="87" y="19"/>
                    <a:pt x="88" y="10"/>
                  </a:cubicBezTo>
                  <a:cubicBezTo>
                    <a:pt x="88" y="4"/>
                    <a:pt x="87" y="8"/>
                    <a:pt x="85" y="7"/>
                  </a:cubicBezTo>
                  <a:cubicBezTo>
                    <a:pt x="85" y="5"/>
                    <a:pt x="88" y="4"/>
                    <a:pt x="84" y="2"/>
                  </a:cubicBezTo>
                  <a:cubicBezTo>
                    <a:pt x="79" y="0"/>
                    <a:pt x="81" y="5"/>
                    <a:pt x="78" y="7"/>
                  </a:cubicBezTo>
                  <a:cubicBezTo>
                    <a:pt x="76" y="8"/>
                    <a:pt x="79" y="10"/>
                    <a:pt x="78" y="11"/>
                  </a:cubicBezTo>
                  <a:cubicBezTo>
                    <a:pt x="76" y="13"/>
                    <a:pt x="75" y="10"/>
                    <a:pt x="72" y="11"/>
                  </a:cubicBezTo>
                  <a:cubicBezTo>
                    <a:pt x="70" y="13"/>
                    <a:pt x="72" y="16"/>
                    <a:pt x="70" y="16"/>
                  </a:cubicBezTo>
                  <a:cubicBezTo>
                    <a:pt x="70" y="16"/>
                    <a:pt x="69" y="13"/>
                    <a:pt x="67" y="15"/>
                  </a:cubicBezTo>
                  <a:cubicBezTo>
                    <a:pt x="64" y="15"/>
                    <a:pt x="62" y="15"/>
                    <a:pt x="61" y="16"/>
                  </a:cubicBezTo>
                  <a:cubicBezTo>
                    <a:pt x="61" y="19"/>
                    <a:pt x="59" y="19"/>
                    <a:pt x="58" y="16"/>
                  </a:cubicBezTo>
                  <a:cubicBezTo>
                    <a:pt x="56" y="15"/>
                    <a:pt x="56" y="15"/>
                    <a:pt x="55" y="15"/>
                  </a:cubicBezTo>
                  <a:cubicBezTo>
                    <a:pt x="53" y="16"/>
                    <a:pt x="53" y="11"/>
                    <a:pt x="49" y="13"/>
                  </a:cubicBezTo>
                  <a:cubicBezTo>
                    <a:pt x="44" y="15"/>
                    <a:pt x="43" y="10"/>
                    <a:pt x="41" y="13"/>
                  </a:cubicBezTo>
                  <a:cubicBezTo>
                    <a:pt x="38" y="16"/>
                    <a:pt x="35" y="13"/>
                    <a:pt x="33" y="21"/>
                  </a:cubicBezTo>
                  <a:cubicBezTo>
                    <a:pt x="32" y="28"/>
                    <a:pt x="27" y="27"/>
                    <a:pt x="24" y="28"/>
                  </a:cubicBezTo>
                  <a:cubicBezTo>
                    <a:pt x="21" y="30"/>
                    <a:pt x="21" y="35"/>
                    <a:pt x="17" y="36"/>
                  </a:cubicBezTo>
                  <a:cubicBezTo>
                    <a:pt x="12" y="38"/>
                    <a:pt x="15" y="33"/>
                    <a:pt x="10" y="35"/>
                  </a:cubicBezTo>
                  <a:cubicBezTo>
                    <a:pt x="7" y="35"/>
                    <a:pt x="9" y="33"/>
                    <a:pt x="6" y="33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44" name="Freeform 46">
              <a:extLst>
                <a:ext uri="{FF2B5EF4-FFF2-40B4-BE49-F238E27FC236}">
                  <a16:creationId xmlns:a16="http://schemas.microsoft.com/office/drawing/2014/main" id="{12E9FDC4-1083-453B-82AB-7D2A78B86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7" y="2344"/>
              <a:ext cx="260" cy="275"/>
            </a:xfrm>
            <a:custGeom>
              <a:avLst/>
              <a:gdLst/>
              <a:ahLst/>
              <a:cxnLst>
                <a:cxn ang="0">
                  <a:pos x="108" y="0"/>
                </a:cxn>
                <a:cxn ang="0">
                  <a:pos x="116" y="3"/>
                </a:cxn>
                <a:cxn ang="0">
                  <a:pos x="120" y="6"/>
                </a:cxn>
                <a:cxn ang="0">
                  <a:pos x="120" y="12"/>
                </a:cxn>
                <a:cxn ang="0">
                  <a:pos x="125" y="14"/>
                </a:cxn>
                <a:cxn ang="0">
                  <a:pos x="134" y="17"/>
                </a:cxn>
                <a:cxn ang="0">
                  <a:pos x="125" y="25"/>
                </a:cxn>
                <a:cxn ang="0">
                  <a:pos x="114" y="28"/>
                </a:cxn>
                <a:cxn ang="0">
                  <a:pos x="103" y="30"/>
                </a:cxn>
                <a:cxn ang="0">
                  <a:pos x="105" y="33"/>
                </a:cxn>
                <a:cxn ang="0">
                  <a:pos x="105" y="37"/>
                </a:cxn>
                <a:cxn ang="0">
                  <a:pos x="105" y="44"/>
                </a:cxn>
                <a:cxn ang="0">
                  <a:pos x="108" y="47"/>
                </a:cxn>
                <a:cxn ang="0">
                  <a:pos x="111" y="50"/>
                </a:cxn>
                <a:cxn ang="0">
                  <a:pos x="111" y="54"/>
                </a:cxn>
                <a:cxn ang="0">
                  <a:pos x="105" y="69"/>
                </a:cxn>
                <a:cxn ang="0">
                  <a:pos x="102" y="75"/>
                </a:cxn>
                <a:cxn ang="0">
                  <a:pos x="94" y="87"/>
                </a:cxn>
                <a:cxn ang="0">
                  <a:pos x="90" y="93"/>
                </a:cxn>
                <a:cxn ang="0">
                  <a:pos x="86" y="98"/>
                </a:cxn>
                <a:cxn ang="0">
                  <a:pos x="77" y="98"/>
                </a:cxn>
                <a:cxn ang="0">
                  <a:pos x="71" y="103"/>
                </a:cxn>
                <a:cxn ang="0">
                  <a:pos x="71" y="110"/>
                </a:cxn>
                <a:cxn ang="0">
                  <a:pos x="76" y="120"/>
                </a:cxn>
                <a:cxn ang="0">
                  <a:pos x="81" y="129"/>
                </a:cxn>
                <a:cxn ang="0">
                  <a:pos x="81" y="134"/>
                </a:cxn>
                <a:cxn ang="0">
                  <a:pos x="77" y="135"/>
                </a:cxn>
                <a:cxn ang="0">
                  <a:pos x="73" y="135"/>
                </a:cxn>
                <a:cxn ang="0">
                  <a:pos x="67" y="135"/>
                </a:cxn>
                <a:cxn ang="0">
                  <a:pos x="62" y="137"/>
                </a:cxn>
                <a:cxn ang="0">
                  <a:pos x="58" y="142"/>
                </a:cxn>
                <a:cxn ang="0">
                  <a:pos x="53" y="140"/>
                </a:cxn>
                <a:cxn ang="0">
                  <a:pos x="52" y="137"/>
                </a:cxn>
                <a:cxn ang="0">
                  <a:pos x="50" y="134"/>
                </a:cxn>
                <a:cxn ang="0">
                  <a:pos x="48" y="129"/>
                </a:cxn>
                <a:cxn ang="0">
                  <a:pos x="45" y="124"/>
                </a:cxn>
                <a:cxn ang="0">
                  <a:pos x="30" y="124"/>
                </a:cxn>
                <a:cxn ang="0">
                  <a:pos x="24" y="124"/>
                </a:cxn>
                <a:cxn ang="0">
                  <a:pos x="18" y="126"/>
                </a:cxn>
                <a:cxn ang="0">
                  <a:pos x="12" y="126"/>
                </a:cxn>
                <a:cxn ang="0">
                  <a:pos x="6" y="126"/>
                </a:cxn>
                <a:cxn ang="0">
                  <a:pos x="7" y="117"/>
                </a:cxn>
                <a:cxn ang="0">
                  <a:pos x="12" y="112"/>
                </a:cxn>
                <a:cxn ang="0">
                  <a:pos x="18" y="110"/>
                </a:cxn>
                <a:cxn ang="0">
                  <a:pos x="20" y="104"/>
                </a:cxn>
                <a:cxn ang="0">
                  <a:pos x="15" y="103"/>
                </a:cxn>
                <a:cxn ang="0">
                  <a:pos x="15" y="95"/>
                </a:cxn>
                <a:cxn ang="0">
                  <a:pos x="13" y="93"/>
                </a:cxn>
                <a:cxn ang="0">
                  <a:pos x="6" y="87"/>
                </a:cxn>
                <a:cxn ang="0">
                  <a:pos x="0" y="78"/>
                </a:cxn>
                <a:cxn ang="0">
                  <a:pos x="26" y="81"/>
                </a:cxn>
                <a:cxn ang="0">
                  <a:pos x="44" y="72"/>
                </a:cxn>
                <a:cxn ang="0">
                  <a:pos x="56" y="59"/>
                </a:cxn>
                <a:cxn ang="0">
                  <a:pos x="65" y="58"/>
                </a:cxn>
                <a:cxn ang="0">
                  <a:pos x="67" y="48"/>
                </a:cxn>
                <a:cxn ang="0">
                  <a:pos x="73" y="37"/>
                </a:cxn>
                <a:cxn ang="0">
                  <a:pos x="82" y="30"/>
                </a:cxn>
                <a:cxn ang="0">
                  <a:pos x="83" y="17"/>
                </a:cxn>
                <a:cxn ang="0">
                  <a:pos x="93" y="5"/>
                </a:cxn>
                <a:cxn ang="0">
                  <a:pos x="108" y="0"/>
                </a:cxn>
              </a:cxnLst>
              <a:rect l="0" t="0" r="r" b="b"/>
              <a:pathLst>
                <a:path w="134" h="142">
                  <a:moveTo>
                    <a:pt x="108" y="0"/>
                  </a:moveTo>
                  <a:cubicBezTo>
                    <a:pt x="111" y="3"/>
                    <a:pt x="114" y="0"/>
                    <a:pt x="116" y="3"/>
                  </a:cubicBezTo>
                  <a:cubicBezTo>
                    <a:pt x="116" y="6"/>
                    <a:pt x="117" y="2"/>
                    <a:pt x="120" y="6"/>
                  </a:cubicBezTo>
                  <a:cubicBezTo>
                    <a:pt x="122" y="11"/>
                    <a:pt x="119" y="9"/>
                    <a:pt x="120" y="12"/>
                  </a:cubicBezTo>
                  <a:cubicBezTo>
                    <a:pt x="123" y="16"/>
                    <a:pt x="125" y="12"/>
                    <a:pt x="125" y="14"/>
                  </a:cubicBezTo>
                  <a:cubicBezTo>
                    <a:pt x="126" y="16"/>
                    <a:pt x="131" y="17"/>
                    <a:pt x="134" y="17"/>
                  </a:cubicBezTo>
                  <a:cubicBezTo>
                    <a:pt x="126" y="22"/>
                    <a:pt x="129" y="27"/>
                    <a:pt x="125" y="25"/>
                  </a:cubicBezTo>
                  <a:cubicBezTo>
                    <a:pt x="122" y="25"/>
                    <a:pt x="120" y="30"/>
                    <a:pt x="114" y="28"/>
                  </a:cubicBezTo>
                  <a:cubicBezTo>
                    <a:pt x="105" y="23"/>
                    <a:pt x="100" y="28"/>
                    <a:pt x="103" y="30"/>
                  </a:cubicBezTo>
                  <a:cubicBezTo>
                    <a:pt x="106" y="33"/>
                    <a:pt x="100" y="33"/>
                    <a:pt x="105" y="33"/>
                  </a:cubicBezTo>
                  <a:cubicBezTo>
                    <a:pt x="111" y="34"/>
                    <a:pt x="100" y="34"/>
                    <a:pt x="105" y="37"/>
                  </a:cubicBezTo>
                  <a:cubicBezTo>
                    <a:pt x="108" y="40"/>
                    <a:pt x="102" y="40"/>
                    <a:pt x="105" y="44"/>
                  </a:cubicBezTo>
                  <a:cubicBezTo>
                    <a:pt x="108" y="45"/>
                    <a:pt x="106" y="47"/>
                    <a:pt x="108" y="47"/>
                  </a:cubicBezTo>
                  <a:cubicBezTo>
                    <a:pt x="112" y="45"/>
                    <a:pt x="108" y="50"/>
                    <a:pt x="111" y="50"/>
                  </a:cubicBezTo>
                  <a:cubicBezTo>
                    <a:pt x="116" y="51"/>
                    <a:pt x="117" y="51"/>
                    <a:pt x="111" y="54"/>
                  </a:cubicBezTo>
                  <a:cubicBezTo>
                    <a:pt x="103" y="58"/>
                    <a:pt x="112" y="58"/>
                    <a:pt x="105" y="69"/>
                  </a:cubicBezTo>
                  <a:cubicBezTo>
                    <a:pt x="102" y="75"/>
                    <a:pt x="108" y="73"/>
                    <a:pt x="102" y="75"/>
                  </a:cubicBezTo>
                  <a:cubicBezTo>
                    <a:pt x="96" y="78"/>
                    <a:pt x="99" y="86"/>
                    <a:pt x="94" y="87"/>
                  </a:cubicBezTo>
                  <a:cubicBezTo>
                    <a:pt x="90" y="89"/>
                    <a:pt x="91" y="92"/>
                    <a:pt x="90" y="93"/>
                  </a:cubicBezTo>
                  <a:cubicBezTo>
                    <a:pt x="86" y="95"/>
                    <a:pt x="90" y="98"/>
                    <a:pt x="86" y="98"/>
                  </a:cubicBezTo>
                  <a:cubicBezTo>
                    <a:pt x="81" y="98"/>
                    <a:pt x="79" y="101"/>
                    <a:pt x="77" y="98"/>
                  </a:cubicBezTo>
                  <a:cubicBezTo>
                    <a:pt x="74" y="93"/>
                    <a:pt x="74" y="100"/>
                    <a:pt x="71" y="103"/>
                  </a:cubicBezTo>
                  <a:cubicBezTo>
                    <a:pt x="68" y="106"/>
                    <a:pt x="65" y="110"/>
                    <a:pt x="71" y="110"/>
                  </a:cubicBezTo>
                  <a:cubicBezTo>
                    <a:pt x="77" y="112"/>
                    <a:pt x="70" y="120"/>
                    <a:pt x="76" y="120"/>
                  </a:cubicBezTo>
                  <a:cubicBezTo>
                    <a:pt x="81" y="121"/>
                    <a:pt x="74" y="121"/>
                    <a:pt x="81" y="129"/>
                  </a:cubicBezTo>
                  <a:cubicBezTo>
                    <a:pt x="82" y="131"/>
                    <a:pt x="79" y="132"/>
                    <a:pt x="81" y="134"/>
                  </a:cubicBezTo>
                  <a:cubicBezTo>
                    <a:pt x="82" y="134"/>
                    <a:pt x="77" y="137"/>
                    <a:pt x="77" y="135"/>
                  </a:cubicBezTo>
                  <a:cubicBezTo>
                    <a:pt x="76" y="132"/>
                    <a:pt x="74" y="134"/>
                    <a:pt x="73" y="135"/>
                  </a:cubicBezTo>
                  <a:cubicBezTo>
                    <a:pt x="71" y="139"/>
                    <a:pt x="71" y="134"/>
                    <a:pt x="67" y="135"/>
                  </a:cubicBezTo>
                  <a:cubicBezTo>
                    <a:pt x="65" y="135"/>
                    <a:pt x="62" y="134"/>
                    <a:pt x="62" y="137"/>
                  </a:cubicBezTo>
                  <a:cubicBezTo>
                    <a:pt x="64" y="140"/>
                    <a:pt x="58" y="137"/>
                    <a:pt x="58" y="142"/>
                  </a:cubicBezTo>
                  <a:cubicBezTo>
                    <a:pt x="55" y="139"/>
                    <a:pt x="55" y="142"/>
                    <a:pt x="53" y="140"/>
                  </a:cubicBezTo>
                  <a:cubicBezTo>
                    <a:pt x="52" y="139"/>
                    <a:pt x="53" y="139"/>
                    <a:pt x="52" y="137"/>
                  </a:cubicBezTo>
                  <a:cubicBezTo>
                    <a:pt x="50" y="135"/>
                    <a:pt x="52" y="135"/>
                    <a:pt x="50" y="134"/>
                  </a:cubicBezTo>
                  <a:cubicBezTo>
                    <a:pt x="48" y="132"/>
                    <a:pt x="52" y="129"/>
                    <a:pt x="48" y="129"/>
                  </a:cubicBezTo>
                  <a:cubicBezTo>
                    <a:pt x="44" y="129"/>
                    <a:pt x="47" y="128"/>
                    <a:pt x="45" y="124"/>
                  </a:cubicBezTo>
                  <a:cubicBezTo>
                    <a:pt x="45" y="123"/>
                    <a:pt x="32" y="124"/>
                    <a:pt x="30" y="124"/>
                  </a:cubicBezTo>
                  <a:cubicBezTo>
                    <a:pt x="30" y="128"/>
                    <a:pt x="30" y="126"/>
                    <a:pt x="24" y="124"/>
                  </a:cubicBezTo>
                  <a:cubicBezTo>
                    <a:pt x="18" y="123"/>
                    <a:pt x="23" y="128"/>
                    <a:pt x="18" y="126"/>
                  </a:cubicBezTo>
                  <a:cubicBezTo>
                    <a:pt x="12" y="123"/>
                    <a:pt x="13" y="128"/>
                    <a:pt x="12" y="126"/>
                  </a:cubicBezTo>
                  <a:cubicBezTo>
                    <a:pt x="10" y="124"/>
                    <a:pt x="7" y="131"/>
                    <a:pt x="6" y="126"/>
                  </a:cubicBezTo>
                  <a:cubicBezTo>
                    <a:pt x="6" y="123"/>
                    <a:pt x="6" y="120"/>
                    <a:pt x="7" y="117"/>
                  </a:cubicBezTo>
                  <a:cubicBezTo>
                    <a:pt x="9" y="114"/>
                    <a:pt x="12" y="115"/>
                    <a:pt x="12" y="112"/>
                  </a:cubicBezTo>
                  <a:cubicBezTo>
                    <a:pt x="12" y="110"/>
                    <a:pt x="18" y="112"/>
                    <a:pt x="18" y="110"/>
                  </a:cubicBezTo>
                  <a:cubicBezTo>
                    <a:pt x="18" y="107"/>
                    <a:pt x="20" y="106"/>
                    <a:pt x="20" y="104"/>
                  </a:cubicBezTo>
                  <a:cubicBezTo>
                    <a:pt x="18" y="104"/>
                    <a:pt x="13" y="106"/>
                    <a:pt x="15" y="103"/>
                  </a:cubicBezTo>
                  <a:cubicBezTo>
                    <a:pt x="17" y="101"/>
                    <a:pt x="15" y="98"/>
                    <a:pt x="15" y="95"/>
                  </a:cubicBezTo>
                  <a:cubicBezTo>
                    <a:pt x="15" y="92"/>
                    <a:pt x="15" y="97"/>
                    <a:pt x="13" y="93"/>
                  </a:cubicBezTo>
                  <a:cubicBezTo>
                    <a:pt x="12" y="90"/>
                    <a:pt x="7" y="93"/>
                    <a:pt x="6" y="87"/>
                  </a:cubicBezTo>
                  <a:cubicBezTo>
                    <a:pt x="4" y="82"/>
                    <a:pt x="3" y="81"/>
                    <a:pt x="0" y="78"/>
                  </a:cubicBezTo>
                  <a:cubicBezTo>
                    <a:pt x="4" y="76"/>
                    <a:pt x="10" y="86"/>
                    <a:pt x="26" y="81"/>
                  </a:cubicBezTo>
                  <a:cubicBezTo>
                    <a:pt x="42" y="78"/>
                    <a:pt x="44" y="78"/>
                    <a:pt x="44" y="72"/>
                  </a:cubicBezTo>
                  <a:cubicBezTo>
                    <a:pt x="42" y="64"/>
                    <a:pt x="52" y="62"/>
                    <a:pt x="56" y="59"/>
                  </a:cubicBezTo>
                  <a:cubicBezTo>
                    <a:pt x="61" y="54"/>
                    <a:pt x="64" y="61"/>
                    <a:pt x="65" y="58"/>
                  </a:cubicBezTo>
                  <a:cubicBezTo>
                    <a:pt x="67" y="56"/>
                    <a:pt x="65" y="54"/>
                    <a:pt x="67" y="48"/>
                  </a:cubicBezTo>
                  <a:cubicBezTo>
                    <a:pt x="70" y="40"/>
                    <a:pt x="77" y="45"/>
                    <a:pt x="73" y="37"/>
                  </a:cubicBezTo>
                  <a:cubicBezTo>
                    <a:pt x="67" y="28"/>
                    <a:pt x="82" y="39"/>
                    <a:pt x="82" y="30"/>
                  </a:cubicBezTo>
                  <a:cubicBezTo>
                    <a:pt x="82" y="25"/>
                    <a:pt x="86" y="23"/>
                    <a:pt x="83" y="17"/>
                  </a:cubicBezTo>
                  <a:cubicBezTo>
                    <a:pt x="81" y="11"/>
                    <a:pt x="82" y="8"/>
                    <a:pt x="93" y="5"/>
                  </a:cubicBezTo>
                  <a:cubicBezTo>
                    <a:pt x="102" y="0"/>
                    <a:pt x="105" y="6"/>
                    <a:pt x="108" y="0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45" name="Freeform 47">
              <a:extLst>
                <a:ext uri="{FF2B5EF4-FFF2-40B4-BE49-F238E27FC236}">
                  <a16:creationId xmlns:a16="http://schemas.microsoft.com/office/drawing/2014/main" id="{07AE9C06-3FF1-D832-7DFC-C4DD7B4429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7" y="2284"/>
              <a:ext cx="297" cy="306"/>
            </a:xfrm>
            <a:custGeom>
              <a:avLst/>
              <a:gdLst/>
              <a:ahLst/>
              <a:cxnLst>
                <a:cxn ang="0">
                  <a:pos x="50" y="29"/>
                </a:cxn>
                <a:cxn ang="0">
                  <a:pos x="79" y="33"/>
                </a:cxn>
                <a:cxn ang="0">
                  <a:pos x="79" y="28"/>
                </a:cxn>
                <a:cxn ang="0">
                  <a:pos x="99" y="20"/>
                </a:cxn>
                <a:cxn ang="0">
                  <a:pos x="106" y="20"/>
                </a:cxn>
                <a:cxn ang="0">
                  <a:pos x="118" y="25"/>
                </a:cxn>
                <a:cxn ang="0">
                  <a:pos x="131" y="36"/>
                </a:cxn>
                <a:cxn ang="0">
                  <a:pos x="137" y="40"/>
                </a:cxn>
                <a:cxn ang="0">
                  <a:pos x="137" y="48"/>
                </a:cxn>
                <a:cxn ang="0">
                  <a:pos x="134" y="88"/>
                </a:cxn>
                <a:cxn ang="0">
                  <a:pos x="134" y="108"/>
                </a:cxn>
                <a:cxn ang="0">
                  <a:pos x="147" y="124"/>
                </a:cxn>
                <a:cxn ang="0">
                  <a:pos x="149" y="133"/>
                </a:cxn>
                <a:cxn ang="0">
                  <a:pos x="152" y="141"/>
                </a:cxn>
                <a:cxn ang="0">
                  <a:pos x="141" y="147"/>
                </a:cxn>
                <a:cxn ang="0">
                  <a:pos x="137" y="157"/>
                </a:cxn>
                <a:cxn ang="0">
                  <a:pos x="131" y="155"/>
                </a:cxn>
                <a:cxn ang="0">
                  <a:pos x="115" y="152"/>
                </a:cxn>
                <a:cxn ang="0">
                  <a:pos x="105" y="149"/>
                </a:cxn>
                <a:cxn ang="0">
                  <a:pos x="94" y="138"/>
                </a:cxn>
                <a:cxn ang="0">
                  <a:pos x="83" y="143"/>
                </a:cxn>
                <a:cxn ang="0">
                  <a:pos x="68" y="133"/>
                </a:cxn>
                <a:cxn ang="0">
                  <a:pos x="55" y="119"/>
                </a:cxn>
                <a:cxn ang="0">
                  <a:pos x="45" y="105"/>
                </a:cxn>
                <a:cxn ang="0">
                  <a:pos x="36" y="107"/>
                </a:cxn>
                <a:cxn ang="0">
                  <a:pos x="30" y="96"/>
                </a:cxn>
                <a:cxn ang="0">
                  <a:pos x="18" y="73"/>
                </a:cxn>
                <a:cxn ang="0">
                  <a:pos x="17" y="50"/>
                </a:cxn>
                <a:cxn ang="0">
                  <a:pos x="11" y="42"/>
                </a:cxn>
                <a:cxn ang="0">
                  <a:pos x="4" y="25"/>
                </a:cxn>
                <a:cxn ang="0">
                  <a:pos x="4" y="19"/>
                </a:cxn>
                <a:cxn ang="0">
                  <a:pos x="3" y="12"/>
                </a:cxn>
                <a:cxn ang="0">
                  <a:pos x="1" y="9"/>
                </a:cxn>
                <a:cxn ang="0">
                  <a:pos x="3" y="6"/>
                </a:cxn>
                <a:cxn ang="0">
                  <a:pos x="6" y="3"/>
                </a:cxn>
                <a:cxn ang="0">
                  <a:pos x="18" y="12"/>
                </a:cxn>
                <a:cxn ang="0">
                  <a:pos x="20" y="12"/>
                </a:cxn>
                <a:cxn ang="0">
                  <a:pos x="23" y="9"/>
                </a:cxn>
                <a:cxn ang="0">
                  <a:pos x="27" y="6"/>
                </a:cxn>
                <a:cxn ang="0">
                  <a:pos x="35" y="6"/>
                </a:cxn>
                <a:cxn ang="0">
                  <a:pos x="35" y="9"/>
                </a:cxn>
                <a:cxn ang="0">
                  <a:pos x="32" y="12"/>
                </a:cxn>
                <a:cxn ang="0">
                  <a:pos x="35" y="15"/>
                </a:cxn>
                <a:cxn ang="0">
                  <a:pos x="39" y="17"/>
                </a:cxn>
              </a:cxnLst>
              <a:rect l="0" t="0" r="r" b="b"/>
              <a:pathLst>
                <a:path w="153" h="158">
                  <a:moveTo>
                    <a:pt x="39" y="17"/>
                  </a:moveTo>
                  <a:cubicBezTo>
                    <a:pt x="39" y="33"/>
                    <a:pt x="47" y="23"/>
                    <a:pt x="50" y="29"/>
                  </a:cubicBezTo>
                  <a:cubicBezTo>
                    <a:pt x="52" y="34"/>
                    <a:pt x="62" y="37"/>
                    <a:pt x="64" y="37"/>
                  </a:cubicBezTo>
                  <a:cubicBezTo>
                    <a:pt x="67" y="36"/>
                    <a:pt x="77" y="33"/>
                    <a:pt x="79" y="33"/>
                  </a:cubicBezTo>
                  <a:cubicBezTo>
                    <a:pt x="79" y="34"/>
                    <a:pt x="74" y="34"/>
                    <a:pt x="79" y="34"/>
                  </a:cubicBezTo>
                  <a:cubicBezTo>
                    <a:pt x="82" y="34"/>
                    <a:pt x="79" y="31"/>
                    <a:pt x="79" y="28"/>
                  </a:cubicBezTo>
                  <a:cubicBezTo>
                    <a:pt x="90" y="28"/>
                    <a:pt x="82" y="25"/>
                    <a:pt x="90" y="22"/>
                  </a:cubicBezTo>
                  <a:cubicBezTo>
                    <a:pt x="94" y="19"/>
                    <a:pt x="97" y="23"/>
                    <a:pt x="99" y="20"/>
                  </a:cubicBezTo>
                  <a:cubicBezTo>
                    <a:pt x="99" y="19"/>
                    <a:pt x="102" y="17"/>
                    <a:pt x="103" y="19"/>
                  </a:cubicBezTo>
                  <a:cubicBezTo>
                    <a:pt x="103" y="20"/>
                    <a:pt x="105" y="17"/>
                    <a:pt x="106" y="20"/>
                  </a:cubicBezTo>
                  <a:cubicBezTo>
                    <a:pt x="106" y="23"/>
                    <a:pt x="112" y="22"/>
                    <a:pt x="112" y="25"/>
                  </a:cubicBezTo>
                  <a:cubicBezTo>
                    <a:pt x="114" y="26"/>
                    <a:pt x="114" y="23"/>
                    <a:pt x="118" y="25"/>
                  </a:cubicBezTo>
                  <a:cubicBezTo>
                    <a:pt x="124" y="26"/>
                    <a:pt x="120" y="29"/>
                    <a:pt x="124" y="31"/>
                  </a:cubicBezTo>
                  <a:cubicBezTo>
                    <a:pt x="129" y="33"/>
                    <a:pt x="127" y="36"/>
                    <a:pt x="131" y="36"/>
                  </a:cubicBezTo>
                  <a:cubicBezTo>
                    <a:pt x="134" y="36"/>
                    <a:pt x="135" y="36"/>
                    <a:pt x="137" y="37"/>
                  </a:cubicBezTo>
                  <a:cubicBezTo>
                    <a:pt x="137" y="39"/>
                    <a:pt x="135" y="37"/>
                    <a:pt x="137" y="40"/>
                  </a:cubicBezTo>
                  <a:cubicBezTo>
                    <a:pt x="137" y="42"/>
                    <a:pt x="135" y="43"/>
                    <a:pt x="137" y="43"/>
                  </a:cubicBezTo>
                  <a:cubicBezTo>
                    <a:pt x="138" y="45"/>
                    <a:pt x="137" y="46"/>
                    <a:pt x="137" y="48"/>
                  </a:cubicBezTo>
                  <a:cubicBezTo>
                    <a:pt x="135" y="62"/>
                    <a:pt x="131" y="57"/>
                    <a:pt x="131" y="65"/>
                  </a:cubicBezTo>
                  <a:cubicBezTo>
                    <a:pt x="132" y="73"/>
                    <a:pt x="134" y="81"/>
                    <a:pt x="134" y="88"/>
                  </a:cubicBezTo>
                  <a:cubicBezTo>
                    <a:pt x="132" y="96"/>
                    <a:pt x="141" y="88"/>
                    <a:pt x="141" y="95"/>
                  </a:cubicBezTo>
                  <a:cubicBezTo>
                    <a:pt x="143" y="101"/>
                    <a:pt x="134" y="104"/>
                    <a:pt x="134" y="108"/>
                  </a:cubicBezTo>
                  <a:cubicBezTo>
                    <a:pt x="137" y="112"/>
                    <a:pt x="138" y="113"/>
                    <a:pt x="140" y="118"/>
                  </a:cubicBezTo>
                  <a:cubicBezTo>
                    <a:pt x="141" y="124"/>
                    <a:pt x="146" y="121"/>
                    <a:pt x="147" y="124"/>
                  </a:cubicBezTo>
                  <a:cubicBezTo>
                    <a:pt x="149" y="127"/>
                    <a:pt x="149" y="122"/>
                    <a:pt x="149" y="126"/>
                  </a:cubicBezTo>
                  <a:cubicBezTo>
                    <a:pt x="149" y="129"/>
                    <a:pt x="150" y="132"/>
                    <a:pt x="149" y="133"/>
                  </a:cubicBezTo>
                  <a:cubicBezTo>
                    <a:pt x="147" y="136"/>
                    <a:pt x="152" y="135"/>
                    <a:pt x="153" y="135"/>
                  </a:cubicBezTo>
                  <a:cubicBezTo>
                    <a:pt x="153" y="136"/>
                    <a:pt x="152" y="138"/>
                    <a:pt x="152" y="141"/>
                  </a:cubicBezTo>
                  <a:cubicBezTo>
                    <a:pt x="152" y="143"/>
                    <a:pt x="146" y="141"/>
                    <a:pt x="146" y="143"/>
                  </a:cubicBezTo>
                  <a:cubicBezTo>
                    <a:pt x="146" y="146"/>
                    <a:pt x="143" y="144"/>
                    <a:pt x="141" y="147"/>
                  </a:cubicBezTo>
                  <a:cubicBezTo>
                    <a:pt x="140" y="150"/>
                    <a:pt x="140" y="153"/>
                    <a:pt x="140" y="157"/>
                  </a:cubicBezTo>
                  <a:cubicBezTo>
                    <a:pt x="138" y="155"/>
                    <a:pt x="140" y="158"/>
                    <a:pt x="137" y="157"/>
                  </a:cubicBezTo>
                  <a:cubicBezTo>
                    <a:pt x="134" y="155"/>
                    <a:pt x="132" y="157"/>
                    <a:pt x="132" y="155"/>
                  </a:cubicBezTo>
                  <a:cubicBezTo>
                    <a:pt x="131" y="153"/>
                    <a:pt x="131" y="153"/>
                    <a:pt x="131" y="155"/>
                  </a:cubicBezTo>
                  <a:cubicBezTo>
                    <a:pt x="131" y="157"/>
                    <a:pt x="123" y="153"/>
                    <a:pt x="121" y="153"/>
                  </a:cubicBezTo>
                  <a:cubicBezTo>
                    <a:pt x="118" y="155"/>
                    <a:pt x="120" y="153"/>
                    <a:pt x="115" y="152"/>
                  </a:cubicBezTo>
                  <a:cubicBezTo>
                    <a:pt x="112" y="152"/>
                    <a:pt x="114" y="153"/>
                    <a:pt x="111" y="152"/>
                  </a:cubicBezTo>
                  <a:cubicBezTo>
                    <a:pt x="109" y="150"/>
                    <a:pt x="106" y="152"/>
                    <a:pt x="105" y="149"/>
                  </a:cubicBezTo>
                  <a:cubicBezTo>
                    <a:pt x="105" y="147"/>
                    <a:pt x="105" y="138"/>
                    <a:pt x="100" y="136"/>
                  </a:cubicBezTo>
                  <a:cubicBezTo>
                    <a:pt x="96" y="135"/>
                    <a:pt x="96" y="138"/>
                    <a:pt x="94" y="138"/>
                  </a:cubicBezTo>
                  <a:cubicBezTo>
                    <a:pt x="91" y="138"/>
                    <a:pt x="93" y="139"/>
                    <a:pt x="91" y="139"/>
                  </a:cubicBezTo>
                  <a:cubicBezTo>
                    <a:pt x="88" y="139"/>
                    <a:pt x="86" y="144"/>
                    <a:pt x="83" y="143"/>
                  </a:cubicBezTo>
                  <a:cubicBezTo>
                    <a:pt x="80" y="139"/>
                    <a:pt x="79" y="143"/>
                    <a:pt x="74" y="138"/>
                  </a:cubicBezTo>
                  <a:cubicBezTo>
                    <a:pt x="73" y="136"/>
                    <a:pt x="68" y="135"/>
                    <a:pt x="68" y="133"/>
                  </a:cubicBezTo>
                  <a:cubicBezTo>
                    <a:pt x="70" y="130"/>
                    <a:pt x="61" y="130"/>
                    <a:pt x="58" y="127"/>
                  </a:cubicBezTo>
                  <a:cubicBezTo>
                    <a:pt x="55" y="122"/>
                    <a:pt x="58" y="122"/>
                    <a:pt x="55" y="119"/>
                  </a:cubicBezTo>
                  <a:cubicBezTo>
                    <a:pt x="53" y="116"/>
                    <a:pt x="55" y="113"/>
                    <a:pt x="52" y="110"/>
                  </a:cubicBezTo>
                  <a:cubicBezTo>
                    <a:pt x="47" y="107"/>
                    <a:pt x="50" y="102"/>
                    <a:pt x="45" y="105"/>
                  </a:cubicBezTo>
                  <a:cubicBezTo>
                    <a:pt x="42" y="108"/>
                    <a:pt x="39" y="101"/>
                    <a:pt x="39" y="104"/>
                  </a:cubicBezTo>
                  <a:cubicBezTo>
                    <a:pt x="39" y="107"/>
                    <a:pt x="38" y="105"/>
                    <a:pt x="36" y="107"/>
                  </a:cubicBezTo>
                  <a:cubicBezTo>
                    <a:pt x="36" y="104"/>
                    <a:pt x="35" y="104"/>
                    <a:pt x="33" y="102"/>
                  </a:cubicBezTo>
                  <a:cubicBezTo>
                    <a:pt x="32" y="102"/>
                    <a:pt x="32" y="99"/>
                    <a:pt x="30" y="96"/>
                  </a:cubicBezTo>
                  <a:cubicBezTo>
                    <a:pt x="29" y="93"/>
                    <a:pt x="32" y="90"/>
                    <a:pt x="29" y="84"/>
                  </a:cubicBezTo>
                  <a:cubicBezTo>
                    <a:pt x="26" y="79"/>
                    <a:pt x="18" y="77"/>
                    <a:pt x="18" y="73"/>
                  </a:cubicBezTo>
                  <a:cubicBezTo>
                    <a:pt x="17" y="67"/>
                    <a:pt x="11" y="68"/>
                    <a:pt x="12" y="62"/>
                  </a:cubicBezTo>
                  <a:cubicBezTo>
                    <a:pt x="12" y="56"/>
                    <a:pt x="20" y="54"/>
                    <a:pt x="17" y="50"/>
                  </a:cubicBezTo>
                  <a:cubicBezTo>
                    <a:pt x="15" y="45"/>
                    <a:pt x="20" y="46"/>
                    <a:pt x="20" y="45"/>
                  </a:cubicBezTo>
                  <a:cubicBezTo>
                    <a:pt x="18" y="43"/>
                    <a:pt x="11" y="45"/>
                    <a:pt x="11" y="42"/>
                  </a:cubicBezTo>
                  <a:cubicBezTo>
                    <a:pt x="11" y="39"/>
                    <a:pt x="8" y="36"/>
                    <a:pt x="6" y="31"/>
                  </a:cubicBezTo>
                  <a:cubicBezTo>
                    <a:pt x="6" y="28"/>
                    <a:pt x="4" y="28"/>
                    <a:pt x="4" y="25"/>
                  </a:cubicBezTo>
                  <a:cubicBezTo>
                    <a:pt x="6" y="23"/>
                    <a:pt x="1" y="23"/>
                    <a:pt x="1" y="22"/>
                  </a:cubicBezTo>
                  <a:cubicBezTo>
                    <a:pt x="1" y="20"/>
                    <a:pt x="4" y="20"/>
                    <a:pt x="4" y="19"/>
                  </a:cubicBezTo>
                  <a:cubicBezTo>
                    <a:pt x="4" y="17"/>
                    <a:pt x="3" y="17"/>
                    <a:pt x="3" y="17"/>
                  </a:cubicBezTo>
                  <a:cubicBezTo>
                    <a:pt x="3" y="15"/>
                    <a:pt x="3" y="14"/>
                    <a:pt x="3" y="12"/>
                  </a:cubicBezTo>
                  <a:cubicBezTo>
                    <a:pt x="3" y="11"/>
                    <a:pt x="1" y="11"/>
                    <a:pt x="1" y="11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8"/>
                    <a:pt x="0" y="8"/>
                    <a:pt x="0" y="6"/>
                  </a:cubicBezTo>
                  <a:cubicBezTo>
                    <a:pt x="0" y="5"/>
                    <a:pt x="3" y="6"/>
                    <a:pt x="3" y="6"/>
                  </a:cubicBezTo>
                  <a:cubicBezTo>
                    <a:pt x="4" y="5"/>
                    <a:pt x="3" y="0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9" y="6"/>
                    <a:pt x="11" y="11"/>
                    <a:pt x="15" y="12"/>
                  </a:cubicBezTo>
                  <a:cubicBezTo>
                    <a:pt x="17" y="12"/>
                    <a:pt x="17" y="12"/>
                    <a:pt x="18" y="12"/>
                  </a:cubicBezTo>
                  <a:cubicBezTo>
                    <a:pt x="18" y="12"/>
                    <a:pt x="18" y="11"/>
                    <a:pt x="20" y="11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1" y="12"/>
                    <a:pt x="21" y="12"/>
                    <a:pt x="21" y="11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8"/>
                    <a:pt x="26" y="6"/>
                    <a:pt x="27" y="6"/>
                  </a:cubicBezTo>
                  <a:cubicBezTo>
                    <a:pt x="27" y="5"/>
                    <a:pt x="30" y="2"/>
                    <a:pt x="32" y="3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5" y="6"/>
                    <a:pt x="33" y="6"/>
                    <a:pt x="33" y="8"/>
                  </a:cubicBezTo>
                  <a:cubicBezTo>
                    <a:pt x="33" y="9"/>
                    <a:pt x="35" y="9"/>
                    <a:pt x="35" y="9"/>
                  </a:cubicBezTo>
                  <a:cubicBezTo>
                    <a:pt x="35" y="11"/>
                    <a:pt x="32" y="11"/>
                    <a:pt x="32" y="11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3" y="12"/>
                    <a:pt x="33" y="12"/>
                    <a:pt x="33" y="14"/>
                  </a:cubicBezTo>
                  <a:cubicBezTo>
                    <a:pt x="33" y="14"/>
                    <a:pt x="33" y="15"/>
                    <a:pt x="35" y="15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6" y="15"/>
                    <a:pt x="35" y="19"/>
                    <a:pt x="39" y="17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46" name="Freeform 48">
              <a:extLst>
                <a:ext uri="{FF2B5EF4-FFF2-40B4-BE49-F238E27FC236}">
                  <a16:creationId xmlns:a16="http://schemas.microsoft.com/office/drawing/2014/main" id="{88711267-A8E9-CC4D-58DA-F02A3DA7C9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2" y="2232"/>
              <a:ext cx="287" cy="139"/>
            </a:xfrm>
            <a:custGeom>
              <a:avLst/>
              <a:gdLst/>
              <a:ahLst/>
              <a:cxnLst>
                <a:cxn ang="0">
                  <a:pos x="139" y="14"/>
                </a:cxn>
                <a:cxn ang="0">
                  <a:pos x="140" y="19"/>
                </a:cxn>
                <a:cxn ang="0">
                  <a:pos x="140" y="24"/>
                </a:cxn>
                <a:cxn ang="0">
                  <a:pos x="146" y="27"/>
                </a:cxn>
                <a:cxn ang="0">
                  <a:pos x="148" y="30"/>
                </a:cxn>
                <a:cxn ang="0">
                  <a:pos x="142" y="33"/>
                </a:cxn>
                <a:cxn ang="0">
                  <a:pos x="143" y="38"/>
                </a:cxn>
                <a:cxn ang="0">
                  <a:pos x="145" y="44"/>
                </a:cxn>
                <a:cxn ang="0">
                  <a:pos x="143" y="49"/>
                </a:cxn>
                <a:cxn ang="0">
                  <a:pos x="148" y="58"/>
                </a:cxn>
                <a:cxn ang="0">
                  <a:pos x="145" y="60"/>
                </a:cxn>
                <a:cxn ang="0">
                  <a:pos x="139" y="56"/>
                </a:cxn>
                <a:cxn ang="0">
                  <a:pos x="134" y="55"/>
                </a:cxn>
                <a:cxn ang="0">
                  <a:pos x="133" y="55"/>
                </a:cxn>
                <a:cxn ang="0">
                  <a:pos x="133" y="55"/>
                </a:cxn>
                <a:cxn ang="0">
                  <a:pos x="130" y="56"/>
                </a:cxn>
                <a:cxn ang="0">
                  <a:pos x="124" y="58"/>
                </a:cxn>
                <a:cxn ang="0">
                  <a:pos x="104" y="63"/>
                </a:cxn>
                <a:cxn ang="0">
                  <a:pos x="90" y="63"/>
                </a:cxn>
                <a:cxn ang="0">
                  <a:pos x="84" y="61"/>
                </a:cxn>
                <a:cxn ang="0">
                  <a:pos x="84" y="67"/>
                </a:cxn>
                <a:cxn ang="0">
                  <a:pos x="79" y="72"/>
                </a:cxn>
                <a:cxn ang="0">
                  <a:pos x="78" y="67"/>
                </a:cxn>
                <a:cxn ang="0">
                  <a:pos x="75" y="63"/>
                </a:cxn>
                <a:cxn ang="0">
                  <a:pos x="55" y="70"/>
                </a:cxn>
                <a:cxn ang="0">
                  <a:pos x="35" y="67"/>
                </a:cxn>
                <a:cxn ang="0">
                  <a:pos x="24" y="64"/>
                </a:cxn>
                <a:cxn ang="0">
                  <a:pos x="15" y="63"/>
                </a:cxn>
                <a:cxn ang="0">
                  <a:pos x="15" y="60"/>
                </a:cxn>
                <a:cxn ang="0">
                  <a:pos x="11" y="56"/>
                </a:cxn>
                <a:cxn ang="0">
                  <a:pos x="9" y="50"/>
                </a:cxn>
                <a:cxn ang="0">
                  <a:pos x="3" y="46"/>
                </a:cxn>
                <a:cxn ang="0">
                  <a:pos x="6" y="42"/>
                </a:cxn>
                <a:cxn ang="0">
                  <a:pos x="5" y="35"/>
                </a:cxn>
                <a:cxn ang="0">
                  <a:pos x="0" y="28"/>
                </a:cxn>
                <a:cxn ang="0">
                  <a:pos x="11" y="22"/>
                </a:cxn>
                <a:cxn ang="0">
                  <a:pos x="15" y="21"/>
                </a:cxn>
                <a:cxn ang="0">
                  <a:pos x="26" y="19"/>
                </a:cxn>
                <a:cxn ang="0">
                  <a:pos x="24" y="14"/>
                </a:cxn>
                <a:cxn ang="0">
                  <a:pos x="37" y="13"/>
                </a:cxn>
                <a:cxn ang="0">
                  <a:pos x="55" y="5"/>
                </a:cxn>
                <a:cxn ang="0">
                  <a:pos x="76" y="7"/>
                </a:cxn>
                <a:cxn ang="0">
                  <a:pos x="89" y="14"/>
                </a:cxn>
                <a:cxn ang="0">
                  <a:pos x="108" y="14"/>
                </a:cxn>
                <a:cxn ang="0">
                  <a:pos x="127" y="10"/>
                </a:cxn>
                <a:cxn ang="0">
                  <a:pos x="131" y="8"/>
                </a:cxn>
                <a:cxn ang="0">
                  <a:pos x="136" y="11"/>
                </a:cxn>
                <a:cxn ang="0">
                  <a:pos x="139" y="13"/>
                </a:cxn>
              </a:cxnLst>
              <a:rect l="0" t="0" r="r" b="b"/>
              <a:pathLst>
                <a:path w="148" h="72">
                  <a:moveTo>
                    <a:pt x="139" y="14"/>
                  </a:moveTo>
                  <a:cubicBezTo>
                    <a:pt x="139" y="14"/>
                    <a:pt x="139" y="14"/>
                    <a:pt x="139" y="14"/>
                  </a:cubicBezTo>
                  <a:cubicBezTo>
                    <a:pt x="139" y="14"/>
                    <a:pt x="137" y="14"/>
                    <a:pt x="139" y="14"/>
                  </a:cubicBezTo>
                  <a:cubicBezTo>
                    <a:pt x="139" y="16"/>
                    <a:pt x="140" y="18"/>
                    <a:pt x="140" y="19"/>
                  </a:cubicBezTo>
                  <a:cubicBezTo>
                    <a:pt x="140" y="21"/>
                    <a:pt x="139" y="21"/>
                    <a:pt x="139" y="22"/>
                  </a:cubicBezTo>
                  <a:cubicBezTo>
                    <a:pt x="139" y="24"/>
                    <a:pt x="140" y="24"/>
                    <a:pt x="140" y="24"/>
                  </a:cubicBezTo>
                  <a:cubicBezTo>
                    <a:pt x="140" y="25"/>
                    <a:pt x="139" y="25"/>
                    <a:pt x="139" y="25"/>
                  </a:cubicBezTo>
                  <a:cubicBezTo>
                    <a:pt x="142" y="27"/>
                    <a:pt x="145" y="25"/>
                    <a:pt x="146" y="27"/>
                  </a:cubicBezTo>
                  <a:cubicBezTo>
                    <a:pt x="148" y="28"/>
                    <a:pt x="148" y="28"/>
                    <a:pt x="148" y="30"/>
                  </a:cubicBezTo>
                  <a:cubicBezTo>
                    <a:pt x="148" y="30"/>
                    <a:pt x="148" y="30"/>
                    <a:pt x="148" y="30"/>
                  </a:cubicBezTo>
                  <a:cubicBezTo>
                    <a:pt x="145" y="27"/>
                    <a:pt x="146" y="32"/>
                    <a:pt x="145" y="33"/>
                  </a:cubicBezTo>
                  <a:cubicBezTo>
                    <a:pt x="145" y="33"/>
                    <a:pt x="142" y="32"/>
                    <a:pt x="142" y="33"/>
                  </a:cubicBezTo>
                  <a:cubicBezTo>
                    <a:pt x="142" y="35"/>
                    <a:pt x="143" y="35"/>
                    <a:pt x="143" y="36"/>
                  </a:cubicBezTo>
                  <a:cubicBezTo>
                    <a:pt x="143" y="38"/>
                    <a:pt x="143" y="38"/>
                    <a:pt x="143" y="38"/>
                  </a:cubicBezTo>
                  <a:cubicBezTo>
                    <a:pt x="143" y="38"/>
                    <a:pt x="145" y="38"/>
                    <a:pt x="145" y="39"/>
                  </a:cubicBezTo>
                  <a:cubicBezTo>
                    <a:pt x="145" y="41"/>
                    <a:pt x="145" y="42"/>
                    <a:pt x="145" y="44"/>
                  </a:cubicBezTo>
                  <a:cubicBezTo>
                    <a:pt x="145" y="44"/>
                    <a:pt x="146" y="44"/>
                    <a:pt x="146" y="46"/>
                  </a:cubicBezTo>
                  <a:cubicBezTo>
                    <a:pt x="146" y="47"/>
                    <a:pt x="143" y="47"/>
                    <a:pt x="143" y="49"/>
                  </a:cubicBezTo>
                  <a:cubicBezTo>
                    <a:pt x="143" y="50"/>
                    <a:pt x="148" y="50"/>
                    <a:pt x="146" y="52"/>
                  </a:cubicBezTo>
                  <a:cubicBezTo>
                    <a:pt x="146" y="55"/>
                    <a:pt x="148" y="55"/>
                    <a:pt x="148" y="58"/>
                  </a:cubicBezTo>
                  <a:cubicBezTo>
                    <a:pt x="148" y="58"/>
                    <a:pt x="148" y="58"/>
                    <a:pt x="146" y="58"/>
                  </a:cubicBezTo>
                  <a:cubicBezTo>
                    <a:pt x="145" y="60"/>
                    <a:pt x="145" y="60"/>
                    <a:pt x="145" y="60"/>
                  </a:cubicBezTo>
                  <a:cubicBezTo>
                    <a:pt x="143" y="58"/>
                    <a:pt x="145" y="56"/>
                    <a:pt x="143" y="56"/>
                  </a:cubicBezTo>
                  <a:cubicBezTo>
                    <a:pt x="142" y="55"/>
                    <a:pt x="142" y="58"/>
                    <a:pt x="139" y="56"/>
                  </a:cubicBezTo>
                  <a:cubicBezTo>
                    <a:pt x="137" y="56"/>
                    <a:pt x="137" y="55"/>
                    <a:pt x="136" y="55"/>
                  </a:cubicBezTo>
                  <a:cubicBezTo>
                    <a:pt x="136" y="55"/>
                    <a:pt x="136" y="55"/>
                    <a:pt x="134" y="55"/>
                  </a:cubicBezTo>
                  <a:cubicBezTo>
                    <a:pt x="134" y="56"/>
                    <a:pt x="134" y="56"/>
                    <a:pt x="134" y="56"/>
                  </a:cubicBezTo>
                  <a:cubicBezTo>
                    <a:pt x="134" y="56"/>
                    <a:pt x="134" y="55"/>
                    <a:pt x="133" y="55"/>
                  </a:cubicBezTo>
                  <a:cubicBezTo>
                    <a:pt x="133" y="55"/>
                    <a:pt x="133" y="55"/>
                    <a:pt x="133" y="55"/>
                  </a:cubicBezTo>
                  <a:cubicBezTo>
                    <a:pt x="133" y="55"/>
                    <a:pt x="133" y="55"/>
                    <a:pt x="133" y="55"/>
                  </a:cubicBezTo>
                  <a:cubicBezTo>
                    <a:pt x="131" y="56"/>
                    <a:pt x="131" y="58"/>
                    <a:pt x="130" y="58"/>
                  </a:cubicBezTo>
                  <a:cubicBezTo>
                    <a:pt x="130" y="56"/>
                    <a:pt x="130" y="56"/>
                    <a:pt x="130" y="56"/>
                  </a:cubicBezTo>
                  <a:cubicBezTo>
                    <a:pt x="130" y="56"/>
                    <a:pt x="128" y="55"/>
                    <a:pt x="128" y="56"/>
                  </a:cubicBezTo>
                  <a:cubicBezTo>
                    <a:pt x="127" y="58"/>
                    <a:pt x="125" y="58"/>
                    <a:pt x="124" y="58"/>
                  </a:cubicBezTo>
                  <a:cubicBezTo>
                    <a:pt x="121" y="58"/>
                    <a:pt x="119" y="58"/>
                    <a:pt x="117" y="58"/>
                  </a:cubicBezTo>
                  <a:cubicBezTo>
                    <a:pt x="113" y="60"/>
                    <a:pt x="110" y="63"/>
                    <a:pt x="104" y="63"/>
                  </a:cubicBezTo>
                  <a:cubicBezTo>
                    <a:pt x="101" y="63"/>
                    <a:pt x="101" y="61"/>
                    <a:pt x="98" y="60"/>
                  </a:cubicBezTo>
                  <a:cubicBezTo>
                    <a:pt x="95" y="60"/>
                    <a:pt x="93" y="63"/>
                    <a:pt x="90" y="63"/>
                  </a:cubicBezTo>
                  <a:cubicBezTo>
                    <a:pt x="89" y="63"/>
                    <a:pt x="89" y="63"/>
                    <a:pt x="89" y="63"/>
                  </a:cubicBezTo>
                  <a:cubicBezTo>
                    <a:pt x="87" y="63"/>
                    <a:pt x="84" y="61"/>
                    <a:pt x="84" y="61"/>
                  </a:cubicBezTo>
                  <a:cubicBezTo>
                    <a:pt x="84" y="61"/>
                    <a:pt x="82" y="64"/>
                    <a:pt x="84" y="66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2" y="67"/>
                    <a:pt x="82" y="67"/>
                    <a:pt x="82" y="67"/>
                  </a:cubicBezTo>
                  <a:cubicBezTo>
                    <a:pt x="81" y="67"/>
                    <a:pt x="81" y="72"/>
                    <a:pt x="79" y="72"/>
                  </a:cubicBezTo>
                  <a:cubicBezTo>
                    <a:pt x="79" y="72"/>
                    <a:pt x="79" y="70"/>
                    <a:pt x="78" y="70"/>
                  </a:cubicBezTo>
                  <a:cubicBezTo>
                    <a:pt x="79" y="69"/>
                    <a:pt x="78" y="69"/>
                    <a:pt x="78" y="67"/>
                  </a:cubicBezTo>
                  <a:cubicBezTo>
                    <a:pt x="76" y="66"/>
                    <a:pt x="81" y="64"/>
                    <a:pt x="81" y="61"/>
                  </a:cubicBezTo>
                  <a:cubicBezTo>
                    <a:pt x="79" y="60"/>
                    <a:pt x="79" y="60"/>
                    <a:pt x="75" y="63"/>
                  </a:cubicBezTo>
                  <a:cubicBezTo>
                    <a:pt x="72" y="67"/>
                    <a:pt x="72" y="56"/>
                    <a:pt x="64" y="64"/>
                  </a:cubicBezTo>
                  <a:cubicBezTo>
                    <a:pt x="60" y="70"/>
                    <a:pt x="60" y="67"/>
                    <a:pt x="55" y="70"/>
                  </a:cubicBezTo>
                  <a:cubicBezTo>
                    <a:pt x="50" y="72"/>
                    <a:pt x="50" y="64"/>
                    <a:pt x="41" y="61"/>
                  </a:cubicBezTo>
                  <a:cubicBezTo>
                    <a:pt x="32" y="58"/>
                    <a:pt x="37" y="66"/>
                    <a:pt x="35" y="67"/>
                  </a:cubicBezTo>
                  <a:cubicBezTo>
                    <a:pt x="34" y="69"/>
                    <a:pt x="34" y="66"/>
                    <a:pt x="31" y="69"/>
                  </a:cubicBezTo>
                  <a:cubicBezTo>
                    <a:pt x="29" y="70"/>
                    <a:pt x="24" y="67"/>
                    <a:pt x="24" y="64"/>
                  </a:cubicBezTo>
                  <a:cubicBezTo>
                    <a:pt x="23" y="60"/>
                    <a:pt x="23" y="64"/>
                    <a:pt x="20" y="63"/>
                  </a:cubicBezTo>
                  <a:cubicBezTo>
                    <a:pt x="18" y="60"/>
                    <a:pt x="15" y="66"/>
                    <a:pt x="15" y="63"/>
                  </a:cubicBezTo>
                  <a:cubicBezTo>
                    <a:pt x="15" y="61"/>
                    <a:pt x="11" y="64"/>
                    <a:pt x="11" y="63"/>
                  </a:cubicBezTo>
                  <a:cubicBezTo>
                    <a:pt x="9" y="61"/>
                    <a:pt x="14" y="63"/>
                    <a:pt x="15" y="60"/>
                  </a:cubicBezTo>
                  <a:cubicBezTo>
                    <a:pt x="17" y="58"/>
                    <a:pt x="11" y="61"/>
                    <a:pt x="9" y="60"/>
                  </a:cubicBezTo>
                  <a:cubicBezTo>
                    <a:pt x="8" y="56"/>
                    <a:pt x="12" y="60"/>
                    <a:pt x="11" y="56"/>
                  </a:cubicBezTo>
                  <a:cubicBezTo>
                    <a:pt x="11" y="55"/>
                    <a:pt x="9" y="56"/>
                    <a:pt x="9" y="55"/>
                  </a:cubicBezTo>
                  <a:cubicBezTo>
                    <a:pt x="9" y="52"/>
                    <a:pt x="8" y="53"/>
                    <a:pt x="9" y="50"/>
                  </a:cubicBezTo>
                  <a:cubicBezTo>
                    <a:pt x="11" y="47"/>
                    <a:pt x="8" y="49"/>
                    <a:pt x="6" y="47"/>
                  </a:cubicBezTo>
                  <a:cubicBezTo>
                    <a:pt x="5" y="46"/>
                    <a:pt x="5" y="49"/>
                    <a:pt x="3" y="46"/>
                  </a:cubicBezTo>
                  <a:cubicBezTo>
                    <a:pt x="2" y="44"/>
                    <a:pt x="3" y="39"/>
                    <a:pt x="5" y="42"/>
                  </a:cubicBezTo>
                  <a:cubicBezTo>
                    <a:pt x="5" y="47"/>
                    <a:pt x="9" y="44"/>
                    <a:pt x="6" y="42"/>
                  </a:cubicBezTo>
                  <a:cubicBezTo>
                    <a:pt x="3" y="41"/>
                    <a:pt x="9" y="39"/>
                    <a:pt x="6" y="38"/>
                  </a:cubicBezTo>
                  <a:cubicBezTo>
                    <a:pt x="5" y="38"/>
                    <a:pt x="8" y="36"/>
                    <a:pt x="5" y="35"/>
                  </a:cubicBezTo>
                  <a:cubicBezTo>
                    <a:pt x="3" y="33"/>
                    <a:pt x="9" y="30"/>
                    <a:pt x="5" y="32"/>
                  </a:cubicBezTo>
                  <a:cubicBezTo>
                    <a:pt x="0" y="33"/>
                    <a:pt x="0" y="33"/>
                    <a:pt x="0" y="28"/>
                  </a:cubicBezTo>
                  <a:cubicBezTo>
                    <a:pt x="2" y="25"/>
                    <a:pt x="2" y="27"/>
                    <a:pt x="3" y="25"/>
                  </a:cubicBezTo>
                  <a:cubicBezTo>
                    <a:pt x="6" y="21"/>
                    <a:pt x="9" y="21"/>
                    <a:pt x="11" y="22"/>
                  </a:cubicBezTo>
                  <a:cubicBezTo>
                    <a:pt x="11" y="24"/>
                    <a:pt x="14" y="24"/>
                    <a:pt x="12" y="22"/>
                  </a:cubicBezTo>
                  <a:cubicBezTo>
                    <a:pt x="11" y="21"/>
                    <a:pt x="17" y="19"/>
                    <a:pt x="15" y="21"/>
                  </a:cubicBezTo>
                  <a:cubicBezTo>
                    <a:pt x="15" y="22"/>
                    <a:pt x="23" y="22"/>
                    <a:pt x="23" y="22"/>
                  </a:cubicBezTo>
                  <a:cubicBezTo>
                    <a:pt x="24" y="21"/>
                    <a:pt x="17" y="21"/>
                    <a:pt x="26" y="19"/>
                  </a:cubicBezTo>
                  <a:cubicBezTo>
                    <a:pt x="34" y="18"/>
                    <a:pt x="28" y="19"/>
                    <a:pt x="26" y="18"/>
                  </a:cubicBezTo>
                  <a:cubicBezTo>
                    <a:pt x="24" y="16"/>
                    <a:pt x="23" y="16"/>
                    <a:pt x="24" y="14"/>
                  </a:cubicBezTo>
                  <a:cubicBezTo>
                    <a:pt x="24" y="13"/>
                    <a:pt x="24" y="13"/>
                    <a:pt x="29" y="13"/>
                  </a:cubicBezTo>
                  <a:cubicBezTo>
                    <a:pt x="32" y="14"/>
                    <a:pt x="32" y="11"/>
                    <a:pt x="37" y="13"/>
                  </a:cubicBezTo>
                  <a:cubicBezTo>
                    <a:pt x="40" y="14"/>
                    <a:pt x="41" y="14"/>
                    <a:pt x="43" y="13"/>
                  </a:cubicBezTo>
                  <a:cubicBezTo>
                    <a:pt x="43" y="11"/>
                    <a:pt x="46" y="8"/>
                    <a:pt x="55" y="5"/>
                  </a:cubicBezTo>
                  <a:cubicBezTo>
                    <a:pt x="63" y="2"/>
                    <a:pt x="66" y="7"/>
                    <a:pt x="70" y="4"/>
                  </a:cubicBezTo>
                  <a:cubicBezTo>
                    <a:pt x="75" y="0"/>
                    <a:pt x="70" y="10"/>
                    <a:pt x="76" y="7"/>
                  </a:cubicBezTo>
                  <a:cubicBezTo>
                    <a:pt x="82" y="5"/>
                    <a:pt x="79" y="13"/>
                    <a:pt x="84" y="11"/>
                  </a:cubicBezTo>
                  <a:cubicBezTo>
                    <a:pt x="87" y="10"/>
                    <a:pt x="84" y="11"/>
                    <a:pt x="89" y="14"/>
                  </a:cubicBezTo>
                  <a:cubicBezTo>
                    <a:pt x="93" y="16"/>
                    <a:pt x="90" y="11"/>
                    <a:pt x="95" y="14"/>
                  </a:cubicBezTo>
                  <a:cubicBezTo>
                    <a:pt x="98" y="19"/>
                    <a:pt x="104" y="11"/>
                    <a:pt x="108" y="14"/>
                  </a:cubicBezTo>
                  <a:cubicBezTo>
                    <a:pt x="113" y="19"/>
                    <a:pt x="122" y="11"/>
                    <a:pt x="122" y="10"/>
                  </a:cubicBezTo>
                  <a:cubicBezTo>
                    <a:pt x="125" y="11"/>
                    <a:pt x="124" y="10"/>
                    <a:pt x="127" y="10"/>
                  </a:cubicBezTo>
                  <a:cubicBezTo>
                    <a:pt x="127" y="10"/>
                    <a:pt x="130" y="11"/>
                    <a:pt x="130" y="10"/>
                  </a:cubicBezTo>
                  <a:cubicBezTo>
                    <a:pt x="131" y="8"/>
                    <a:pt x="131" y="8"/>
                    <a:pt x="131" y="8"/>
                  </a:cubicBezTo>
                  <a:cubicBezTo>
                    <a:pt x="131" y="8"/>
                    <a:pt x="133" y="8"/>
                    <a:pt x="136" y="11"/>
                  </a:cubicBezTo>
                  <a:cubicBezTo>
                    <a:pt x="136" y="11"/>
                    <a:pt x="136" y="11"/>
                    <a:pt x="136" y="11"/>
                  </a:cubicBezTo>
                  <a:cubicBezTo>
                    <a:pt x="136" y="13"/>
                    <a:pt x="136" y="13"/>
                    <a:pt x="136" y="13"/>
                  </a:cubicBezTo>
                  <a:cubicBezTo>
                    <a:pt x="137" y="14"/>
                    <a:pt x="137" y="13"/>
                    <a:pt x="139" y="13"/>
                  </a:cubicBezTo>
                  <a:cubicBezTo>
                    <a:pt x="139" y="14"/>
                    <a:pt x="139" y="14"/>
                    <a:pt x="139" y="14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47" name="Freeform 49">
              <a:extLst>
                <a:ext uri="{FF2B5EF4-FFF2-40B4-BE49-F238E27FC236}">
                  <a16:creationId xmlns:a16="http://schemas.microsoft.com/office/drawing/2014/main" id="{82789071-586C-E93D-278D-751264BD1D3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5" y="2220"/>
              <a:ext cx="224" cy="167"/>
            </a:xfrm>
            <a:custGeom>
              <a:avLst/>
              <a:gdLst/>
              <a:ahLst/>
              <a:cxnLst>
                <a:cxn ang="0">
                  <a:pos x="2" y="16"/>
                </a:cxn>
                <a:cxn ang="0">
                  <a:pos x="5" y="14"/>
                </a:cxn>
                <a:cxn ang="0">
                  <a:pos x="13" y="11"/>
                </a:cxn>
                <a:cxn ang="0">
                  <a:pos x="17" y="24"/>
                </a:cxn>
                <a:cxn ang="0">
                  <a:pos x="11" y="24"/>
                </a:cxn>
                <a:cxn ang="0">
                  <a:pos x="7" y="24"/>
                </a:cxn>
                <a:cxn ang="0">
                  <a:pos x="3" y="30"/>
                </a:cxn>
                <a:cxn ang="0">
                  <a:pos x="7" y="33"/>
                </a:cxn>
                <a:cxn ang="0">
                  <a:pos x="9" y="36"/>
                </a:cxn>
                <a:cxn ang="0">
                  <a:pos x="8" y="36"/>
                </a:cxn>
                <a:cxn ang="0">
                  <a:pos x="8" y="39"/>
                </a:cxn>
                <a:cxn ang="0">
                  <a:pos x="13" y="45"/>
                </a:cxn>
                <a:cxn ang="0">
                  <a:pos x="13" y="61"/>
                </a:cxn>
                <a:cxn ang="0">
                  <a:pos x="32" y="53"/>
                </a:cxn>
                <a:cxn ang="0">
                  <a:pos x="40" y="53"/>
                </a:cxn>
                <a:cxn ang="0">
                  <a:pos x="52" y="58"/>
                </a:cxn>
                <a:cxn ang="0">
                  <a:pos x="64" y="68"/>
                </a:cxn>
                <a:cxn ang="0">
                  <a:pos x="71" y="73"/>
                </a:cxn>
                <a:cxn ang="0">
                  <a:pos x="71" y="81"/>
                </a:cxn>
                <a:cxn ang="0">
                  <a:pos x="81" y="84"/>
                </a:cxn>
                <a:cxn ang="0">
                  <a:pos x="98" y="68"/>
                </a:cxn>
                <a:cxn ang="0">
                  <a:pos x="113" y="61"/>
                </a:cxn>
                <a:cxn ang="0">
                  <a:pos x="107" y="51"/>
                </a:cxn>
                <a:cxn ang="0">
                  <a:pos x="84" y="34"/>
                </a:cxn>
                <a:cxn ang="0">
                  <a:pos x="75" y="19"/>
                </a:cxn>
                <a:cxn ang="0">
                  <a:pos x="63" y="17"/>
                </a:cxn>
                <a:cxn ang="0">
                  <a:pos x="63" y="11"/>
                </a:cxn>
                <a:cxn ang="0">
                  <a:pos x="54" y="5"/>
                </a:cxn>
                <a:cxn ang="0">
                  <a:pos x="46" y="4"/>
                </a:cxn>
                <a:cxn ang="0">
                  <a:pos x="37" y="11"/>
                </a:cxn>
                <a:cxn ang="0">
                  <a:pos x="29" y="17"/>
                </a:cxn>
                <a:cxn ang="0">
                  <a:pos x="19" y="10"/>
                </a:cxn>
                <a:cxn ang="0">
                  <a:pos x="5" y="10"/>
                </a:cxn>
              </a:cxnLst>
              <a:rect l="0" t="0" r="r" b="b"/>
              <a:pathLst>
                <a:path w="115" h="86">
                  <a:moveTo>
                    <a:pt x="0" y="13"/>
                  </a:moveTo>
                  <a:cubicBezTo>
                    <a:pt x="3" y="14"/>
                    <a:pt x="2" y="14"/>
                    <a:pt x="2" y="16"/>
                  </a:cubicBezTo>
                  <a:cubicBezTo>
                    <a:pt x="3" y="17"/>
                    <a:pt x="3" y="21"/>
                    <a:pt x="3" y="17"/>
                  </a:cubicBezTo>
                  <a:cubicBezTo>
                    <a:pt x="3" y="16"/>
                    <a:pt x="5" y="14"/>
                    <a:pt x="5" y="14"/>
                  </a:cubicBezTo>
                  <a:cubicBezTo>
                    <a:pt x="3" y="14"/>
                    <a:pt x="3" y="10"/>
                    <a:pt x="8" y="10"/>
                  </a:cubicBezTo>
                  <a:cubicBezTo>
                    <a:pt x="11" y="8"/>
                    <a:pt x="13" y="8"/>
                    <a:pt x="13" y="11"/>
                  </a:cubicBezTo>
                  <a:cubicBezTo>
                    <a:pt x="13" y="13"/>
                    <a:pt x="13" y="16"/>
                    <a:pt x="17" y="19"/>
                  </a:cubicBezTo>
                  <a:cubicBezTo>
                    <a:pt x="22" y="21"/>
                    <a:pt x="17" y="25"/>
                    <a:pt x="17" y="24"/>
                  </a:cubicBezTo>
                  <a:cubicBezTo>
                    <a:pt x="16" y="22"/>
                    <a:pt x="14" y="22"/>
                    <a:pt x="16" y="24"/>
                  </a:cubicBezTo>
                  <a:cubicBezTo>
                    <a:pt x="16" y="25"/>
                    <a:pt x="11" y="27"/>
                    <a:pt x="11" y="24"/>
                  </a:cubicBezTo>
                  <a:cubicBezTo>
                    <a:pt x="11" y="21"/>
                    <a:pt x="9" y="25"/>
                    <a:pt x="8" y="24"/>
                  </a:cubicBezTo>
                  <a:cubicBezTo>
                    <a:pt x="8" y="22"/>
                    <a:pt x="7" y="25"/>
                    <a:pt x="7" y="24"/>
                  </a:cubicBezTo>
                  <a:cubicBezTo>
                    <a:pt x="7" y="22"/>
                    <a:pt x="3" y="19"/>
                    <a:pt x="5" y="22"/>
                  </a:cubicBezTo>
                  <a:cubicBezTo>
                    <a:pt x="5" y="25"/>
                    <a:pt x="2" y="28"/>
                    <a:pt x="3" y="30"/>
                  </a:cubicBezTo>
                  <a:cubicBezTo>
                    <a:pt x="3" y="31"/>
                    <a:pt x="5" y="36"/>
                    <a:pt x="5" y="34"/>
                  </a:cubicBezTo>
                  <a:cubicBezTo>
                    <a:pt x="7" y="34"/>
                    <a:pt x="5" y="33"/>
                    <a:pt x="7" y="33"/>
                  </a:cubicBezTo>
                  <a:cubicBezTo>
                    <a:pt x="8" y="33"/>
                    <a:pt x="9" y="31"/>
                    <a:pt x="9" y="33"/>
                  </a:cubicBezTo>
                  <a:cubicBezTo>
                    <a:pt x="8" y="36"/>
                    <a:pt x="8" y="36"/>
                    <a:pt x="9" y="36"/>
                  </a:cubicBezTo>
                  <a:cubicBezTo>
                    <a:pt x="11" y="36"/>
                    <a:pt x="11" y="38"/>
                    <a:pt x="9" y="38"/>
                  </a:cubicBezTo>
                  <a:cubicBezTo>
                    <a:pt x="7" y="38"/>
                    <a:pt x="8" y="36"/>
                    <a:pt x="8" y="36"/>
                  </a:cubicBezTo>
                  <a:cubicBezTo>
                    <a:pt x="7" y="36"/>
                    <a:pt x="5" y="41"/>
                    <a:pt x="7" y="41"/>
                  </a:cubicBezTo>
                  <a:cubicBezTo>
                    <a:pt x="8" y="42"/>
                    <a:pt x="7" y="39"/>
                    <a:pt x="8" y="39"/>
                  </a:cubicBezTo>
                  <a:cubicBezTo>
                    <a:pt x="9" y="41"/>
                    <a:pt x="9" y="41"/>
                    <a:pt x="11" y="42"/>
                  </a:cubicBezTo>
                  <a:cubicBezTo>
                    <a:pt x="11" y="44"/>
                    <a:pt x="14" y="44"/>
                    <a:pt x="13" y="45"/>
                  </a:cubicBezTo>
                  <a:cubicBezTo>
                    <a:pt x="11" y="47"/>
                    <a:pt x="11" y="51"/>
                    <a:pt x="13" y="61"/>
                  </a:cubicBezTo>
                  <a:cubicBezTo>
                    <a:pt x="13" y="61"/>
                    <a:pt x="13" y="61"/>
                    <a:pt x="13" y="61"/>
                  </a:cubicBezTo>
                  <a:cubicBezTo>
                    <a:pt x="23" y="61"/>
                    <a:pt x="16" y="58"/>
                    <a:pt x="23" y="55"/>
                  </a:cubicBezTo>
                  <a:cubicBezTo>
                    <a:pt x="28" y="51"/>
                    <a:pt x="31" y="56"/>
                    <a:pt x="32" y="53"/>
                  </a:cubicBezTo>
                  <a:cubicBezTo>
                    <a:pt x="32" y="51"/>
                    <a:pt x="35" y="50"/>
                    <a:pt x="37" y="51"/>
                  </a:cubicBezTo>
                  <a:cubicBezTo>
                    <a:pt x="37" y="53"/>
                    <a:pt x="39" y="50"/>
                    <a:pt x="40" y="53"/>
                  </a:cubicBezTo>
                  <a:cubicBezTo>
                    <a:pt x="40" y="56"/>
                    <a:pt x="46" y="55"/>
                    <a:pt x="46" y="58"/>
                  </a:cubicBezTo>
                  <a:cubicBezTo>
                    <a:pt x="48" y="59"/>
                    <a:pt x="48" y="56"/>
                    <a:pt x="52" y="58"/>
                  </a:cubicBezTo>
                  <a:cubicBezTo>
                    <a:pt x="58" y="59"/>
                    <a:pt x="54" y="62"/>
                    <a:pt x="58" y="64"/>
                  </a:cubicBezTo>
                  <a:cubicBezTo>
                    <a:pt x="63" y="65"/>
                    <a:pt x="61" y="68"/>
                    <a:pt x="64" y="68"/>
                  </a:cubicBezTo>
                  <a:cubicBezTo>
                    <a:pt x="67" y="68"/>
                    <a:pt x="69" y="68"/>
                    <a:pt x="71" y="70"/>
                  </a:cubicBezTo>
                  <a:cubicBezTo>
                    <a:pt x="71" y="72"/>
                    <a:pt x="69" y="70"/>
                    <a:pt x="71" y="73"/>
                  </a:cubicBezTo>
                  <a:cubicBezTo>
                    <a:pt x="71" y="75"/>
                    <a:pt x="69" y="76"/>
                    <a:pt x="71" y="76"/>
                  </a:cubicBezTo>
                  <a:cubicBezTo>
                    <a:pt x="72" y="78"/>
                    <a:pt x="71" y="79"/>
                    <a:pt x="71" y="81"/>
                  </a:cubicBezTo>
                  <a:cubicBezTo>
                    <a:pt x="74" y="81"/>
                    <a:pt x="72" y="82"/>
                    <a:pt x="75" y="82"/>
                  </a:cubicBezTo>
                  <a:cubicBezTo>
                    <a:pt x="80" y="81"/>
                    <a:pt x="77" y="86"/>
                    <a:pt x="81" y="84"/>
                  </a:cubicBezTo>
                  <a:cubicBezTo>
                    <a:pt x="86" y="82"/>
                    <a:pt x="86" y="78"/>
                    <a:pt x="89" y="76"/>
                  </a:cubicBezTo>
                  <a:cubicBezTo>
                    <a:pt x="92" y="75"/>
                    <a:pt x="96" y="76"/>
                    <a:pt x="98" y="68"/>
                  </a:cubicBezTo>
                  <a:cubicBezTo>
                    <a:pt x="100" y="61"/>
                    <a:pt x="103" y="64"/>
                    <a:pt x="106" y="61"/>
                  </a:cubicBezTo>
                  <a:cubicBezTo>
                    <a:pt x="107" y="58"/>
                    <a:pt x="109" y="62"/>
                    <a:pt x="113" y="61"/>
                  </a:cubicBezTo>
                  <a:cubicBezTo>
                    <a:pt x="112" y="55"/>
                    <a:pt x="115" y="55"/>
                    <a:pt x="113" y="55"/>
                  </a:cubicBezTo>
                  <a:cubicBezTo>
                    <a:pt x="110" y="53"/>
                    <a:pt x="109" y="50"/>
                    <a:pt x="107" y="51"/>
                  </a:cubicBezTo>
                  <a:cubicBezTo>
                    <a:pt x="104" y="53"/>
                    <a:pt x="96" y="44"/>
                    <a:pt x="95" y="44"/>
                  </a:cubicBezTo>
                  <a:cubicBezTo>
                    <a:pt x="92" y="44"/>
                    <a:pt x="89" y="39"/>
                    <a:pt x="84" y="34"/>
                  </a:cubicBezTo>
                  <a:cubicBezTo>
                    <a:pt x="80" y="31"/>
                    <a:pt x="81" y="28"/>
                    <a:pt x="78" y="27"/>
                  </a:cubicBezTo>
                  <a:cubicBezTo>
                    <a:pt x="77" y="25"/>
                    <a:pt x="78" y="21"/>
                    <a:pt x="75" y="19"/>
                  </a:cubicBezTo>
                  <a:cubicBezTo>
                    <a:pt x="71" y="17"/>
                    <a:pt x="72" y="21"/>
                    <a:pt x="71" y="19"/>
                  </a:cubicBezTo>
                  <a:cubicBezTo>
                    <a:pt x="67" y="17"/>
                    <a:pt x="66" y="21"/>
                    <a:pt x="63" y="17"/>
                  </a:cubicBezTo>
                  <a:cubicBezTo>
                    <a:pt x="60" y="14"/>
                    <a:pt x="63" y="16"/>
                    <a:pt x="61" y="14"/>
                  </a:cubicBezTo>
                  <a:cubicBezTo>
                    <a:pt x="60" y="13"/>
                    <a:pt x="64" y="13"/>
                    <a:pt x="63" y="11"/>
                  </a:cubicBezTo>
                  <a:cubicBezTo>
                    <a:pt x="58" y="8"/>
                    <a:pt x="64" y="7"/>
                    <a:pt x="60" y="7"/>
                  </a:cubicBezTo>
                  <a:cubicBezTo>
                    <a:pt x="52" y="7"/>
                    <a:pt x="57" y="5"/>
                    <a:pt x="54" y="5"/>
                  </a:cubicBezTo>
                  <a:cubicBezTo>
                    <a:pt x="51" y="4"/>
                    <a:pt x="51" y="0"/>
                    <a:pt x="49" y="2"/>
                  </a:cubicBezTo>
                  <a:cubicBezTo>
                    <a:pt x="48" y="4"/>
                    <a:pt x="45" y="2"/>
                    <a:pt x="46" y="4"/>
                  </a:cubicBezTo>
                  <a:cubicBezTo>
                    <a:pt x="51" y="7"/>
                    <a:pt x="45" y="4"/>
                    <a:pt x="45" y="7"/>
                  </a:cubicBezTo>
                  <a:cubicBezTo>
                    <a:pt x="45" y="10"/>
                    <a:pt x="39" y="7"/>
                    <a:pt x="37" y="11"/>
                  </a:cubicBezTo>
                  <a:cubicBezTo>
                    <a:pt x="35" y="16"/>
                    <a:pt x="39" y="16"/>
                    <a:pt x="39" y="17"/>
                  </a:cubicBezTo>
                  <a:cubicBezTo>
                    <a:pt x="37" y="19"/>
                    <a:pt x="32" y="17"/>
                    <a:pt x="29" y="17"/>
                  </a:cubicBezTo>
                  <a:cubicBezTo>
                    <a:pt x="26" y="17"/>
                    <a:pt x="25" y="19"/>
                    <a:pt x="25" y="17"/>
                  </a:cubicBezTo>
                  <a:cubicBezTo>
                    <a:pt x="20" y="11"/>
                    <a:pt x="22" y="11"/>
                    <a:pt x="19" y="10"/>
                  </a:cubicBezTo>
                  <a:cubicBezTo>
                    <a:pt x="17" y="8"/>
                    <a:pt x="16" y="5"/>
                    <a:pt x="13" y="7"/>
                  </a:cubicBezTo>
                  <a:cubicBezTo>
                    <a:pt x="9" y="7"/>
                    <a:pt x="7" y="8"/>
                    <a:pt x="5" y="10"/>
                  </a:cubicBezTo>
                  <a:cubicBezTo>
                    <a:pt x="2" y="11"/>
                    <a:pt x="0" y="13"/>
                    <a:pt x="0" y="13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48" name="Freeform 50">
              <a:extLst>
                <a:ext uri="{FF2B5EF4-FFF2-40B4-BE49-F238E27FC236}">
                  <a16:creationId xmlns:a16="http://schemas.microsoft.com/office/drawing/2014/main" id="{79C339BC-ABEB-C875-E9B8-0BD7353410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0" y="2160"/>
              <a:ext cx="271" cy="184"/>
            </a:xfrm>
            <a:custGeom>
              <a:avLst/>
              <a:gdLst/>
              <a:ahLst/>
              <a:cxnLst>
                <a:cxn ang="0">
                  <a:pos x="41" y="20"/>
                </a:cxn>
                <a:cxn ang="0">
                  <a:pos x="32" y="25"/>
                </a:cxn>
                <a:cxn ang="0">
                  <a:pos x="20" y="22"/>
                </a:cxn>
                <a:cxn ang="0">
                  <a:pos x="21" y="0"/>
                </a:cxn>
                <a:cxn ang="0">
                  <a:pos x="1" y="11"/>
                </a:cxn>
                <a:cxn ang="0">
                  <a:pos x="11" y="48"/>
                </a:cxn>
                <a:cxn ang="0">
                  <a:pos x="17" y="37"/>
                </a:cxn>
                <a:cxn ang="0">
                  <a:pos x="21" y="33"/>
                </a:cxn>
                <a:cxn ang="0">
                  <a:pos x="32" y="37"/>
                </a:cxn>
                <a:cxn ang="0">
                  <a:pos x="33" y="45"/>
                </a:cxn>
                <a:cxn ang="0">
                  <a:pos x="43" y="50"/>
                </a:cxn>
                <a:cxn ang="0">
                  <a:pos x="50" y="58"/>
                </a:cxn>
                <a:cxn ang="0">
                  <a:pos x="67" y="75"/>
                </a:cxn>
                <a:cxn ang="0">
                  <a:pos x="85" y="86"/>
                </a:cxn>
                <a:cxn ang="0">
                  <a:pos x="91" y="93"/>
                </a:cxn>
                <a:cxn ang="0">
                  <a:pos x="96" y="89"/>
                </a:cxn>
                <a:cxn ang="0">
                  <a:pos x="97" y="75"/>
                </a:cxn>
                <a:cxn ang="0">
                  <a:pos x="91" y="72"/>
                </a:cxn>
                <a:cxn ang="0">
                  <a:pos x="102" y="65"/>
                </a:cxn>
                <a:cxn ang="0">
                  <a:pos x="108" y="54"/>
                </a:cxn>
                <a:cxn ang="0">
                  <a:pos x="116" y="51"/>
                </a:cxn>
                <a:cxn ang="0">
                  <a:pos x="117" y="56"/>
                </a:cxn>
                <a:cxn ang="0">
                  <a:pos x="120" y="61"/>
                </a:cxn>
                <a:cxn ang="0">
                  <a:pos x="130" y="59"/>
                </a:cxn>
                <a:cxn ang="0">
                  <a:pos x="131" y="51"/>
                </a:cxn>
                <a:cxn ang="0">
                  <a:pos x="114" y="47"/>
                </a:cxn>
                <a:cxn ang="0">
                  <a:pos x="119" y="39"/>
                </a:cxn>
                <a:cxn ang="0">
                  <a:pos x="116" y="40"/>
                </a:cxn>
                <a:cxn ang="0">
                  <a:pos x="107" y="47"/>
                </a:cxn>
                <a:cxn ang="0">
                  <a:pos x="101" y="54"/>
                </a:cxn>
                <a:cxn ang="0">
                  <a:pos x="96" y="54"/>
                </a:cxn>
                <a:cxn ang="0">
                  <a:pos x="96" y="51"/>
                </a:cxn>
                <a:cxn ang="0">
                  <a:pos x="85" y="47"/>
                </a:cxn>
                <a:cxn ang="0">
                  <a:pos x="81" y="40"/>
                </a:cxn>
                <a:cxn ang="0">
                  <a:pos x="81" y="31"/>
                </a:cxn>
                <a:cxn ang="0">
                  <a:pos x="70" y="22"/>
                </a:cxn>
                <a:cxn ang="0">
                  <a:pos x="46" y="22"/>
                </a:cxn>
                <a:cxn ang="0">
                  <a:pos x="43" y="14"/>
                </a:cxn>
              </a:cxnLst>
              <a:rect l="0" t="0" r="r" b="b"/>
              <a:pathLst>
                <a:path w="140" h="95">
                  <a:moveTo>
                    <a:pt x="43" y="14"/>
                  </a:moveTo>
                  <a:cubicBezTo>
                    <a:pt x="36" y="20"/>
                    <a:pt x="40" y="19"/>
                    <a:pt x="41" y="20"/>
                  </a:cubicBezTo>
                  <a:cubicBezTo>
                    <a:pt x="43" y="22"/>
                    <a:pt x="38" y="23"/>
                    <a:pt x="36" y="23"/>
                  </a:cubicBezTo>
                  <a:cubicBezTo>
                    <a:pt x="33" y="22"/>
                    <a:pt x="35" y="25"/>
                    <a:pt x="32" y="25"/>
                  </a:cubicBezTo>
                  <a:cubicBezTo>
                    <a:pt x="29" y="25"/>
                    <a:pt x="33" y="22"/>
                    <a:pt x="29" y="20"/>
                  </a:cubicBezTo>
                  <a:cubicBezTo>
                    <a:pt x="23" y="20"/>
                    <a:pt x="20" y="25"/>
                    <a:pt x="20" y="22"/>
                  </a:cubicBezTo>
                  <a:cubicBezTo>
                    <a:pt x="20" y="17"/>
                    <a:pt x="18" y="14"/>
                    <a:pt x="20" y="12"/>
                  </a:cubicBezTo>
                  <a:cubicBezTo>
                    <a:pt x="20" y="11"/>
                    <a:pt x="17" y="11"/>
                    <a:pt x="21" y="0"/>
                  </a:cubicBezTo>
                  <a:cubicBezTo>
                    <a:pt x="20" y="0"/>
                    <a:pt x="6" y="5"/>
                    <a:pt x="3" y="6"/>
                  </a:cubicBezTo>
                  <a:cubicBezTo>
                    <a:pt x="0" y="6"/>
                    <a:pt x="1" y="6"/>
                    <a:pt x="1" y="11"/>
                  </a:cubicBezTo>
                  <a:cubicBezTo>
                    <a:pt x="1" y="14"/>
                    <a:pt x="1" y="48"/>
                    <a:pt x="1" y="48"/>
                  </a:cubicBezTo>
                  <a:cubicBezTo>
                    <a:pt x="4" y="48"/>
                    <a:pt x="9" y="50"/>
                    <a:pt x="11" y="48"/>
                  </a:cubicBezTo>
                  <a:cubicBezTo>
                    <a:pt x="11" y="47"/>
                    <a:pt x="7" y="47"/>
                    <a:pt x="9" y="42"/>
                  </a:cubicBezTo>
                  <a:cubicBezTo>
                    <a:pt x="11" y="37"/>
                    <a:pt x="17" y="40"/>
                    <a:pt x="17" y="37"/>
                  </a:cubicBezTo>
                  <a:cubicBezTo>
                    <a:pt x="17" y="34"/>
                    <a:pt x="23" y="37"/>
                    <a:pt x="18" y="34"/>
                  </a:cubicBezTo>
                  <a:cubicBezTo>
                    <a:pt x="17" y="33"/>
                    <a:pt x="20" y="34"/>
                    <a:pt x="21" y="33"/>
                  </a:cubicBezTo>
                  <a:cubicBezTo>
                    <a:pt x="23" y="31"/>
                    <a:pt x="23" y="34"/>
                    <a:pt x="26" y="36"/>
                  </a:cubicBezTo>
                  <a:cubicBezTo>
                    <a:pt x="29" y="36"/>
                    <a:pt x="24" y="37"/>
                    <a:pt x="32" y="37"/>
                  </a:cubicBezTo>
                  <a:cubicBezTo>
                    <a:pt x="36" y="37"/>
                    <a:pt x="30" y="39"/>
                    <a:pt x="35" y="42"/>
                  </a:cubicBezTo>
                  <a:cubicBezTo>
                    <a:pt x="36" y="44"/>
                    <a:pt x="32" y="44"/>
                    <a:pt x="33" y="45"/>
                  </a:cubicBezTo>
                  <a:cubicBezTo>
                    <a:pt x="35" y="47"/>
                    <a:pt x="32" y="45"/>
                    <a:pt x="35" y="48"/>
                  </a:cubicBezTo>
                  <a:cubicBezTo>
                    <a:pt x="38" y="51"/>
                    <a:pt x="40" y="48"/>
                    <a:pt x="43" y="50"/>
                  </a:cubicBezTo>
                  <a:cubicBezTo>
                    <a:pt x="44" y="51"/>
                    <a:pt x="43" y="48"/>
                    <a:pt x="47" y="50"/>
                  </a:cubicBezTo>
                  <a:cubicBezTo>
                    <a:pt x="50" y="51"/>
                    <a:pt x="49" y="56"/>
                    <a:pt x="50" y="58"/>
                  </a:cubicBezTo>
                  <a:cubicBezTo>
                    <a:pt x="53" y="59"/>
                    <a:pt x="52" y="62"/>
                    <a:pt x="56" y="65"/>
                  </a:cubicBezTo>
                  <a:cubicBezTo>
                    <a:pt x="61" y="70"/>
                    <a:pt x="64" y="75"/>
                    <a:pt x="67" y="75"/>
                  </a:cubicBezTo>
                  <a:cubicBezTo>
                    <a:pt x="68" y="75"/>
                    <a:pt x="76" y="84"/>
                    <a:pt x="79" y="83"/>
                  </a:cubicBezTo>
                  <a:cubicBezTo>
                    <a:pt x="81" y="81"/>
                    <a:pt x="82" y="84"/>
                    <a:pt x="85" y="86"/>
                  </a:cubicBezTo>
                  <a:cubicBezTo>
                    <a:pt x="87" y="86"/>
                    <a:pt x="84" y="86"/>
                    <a:pt x="85" y="92"/>
                  </a:cubicBezTo>
                  <a:cubicBezTo>
                    <a:pt x="90" y="90"/>
                    <a:pt x="90" y="95"/>
                    <a:pt x="91" y="93"/>
                  </a:cubicBezTo>
                  <a:cubicBezTo>
                    <a:pt x="93" y="93"/>
                    <a:pt x="93" y="93"/>
                    <a:pt x="94" y="95"/>
                  </a:cubicBezTo>
                  <a:cubicBezTo>
                    <a:pt x="94" y="93"/>
                    <a:pt x="94" y="92"/>
                    <a:pt x="96" y="89"/>
                  </a:cubicBezTo>
                  <a:cubicBezTo>
                    <a:pt x="99" y="84"/>
                    <a:pt x="101" y="84"/>
                    <a:pt x="97" y="81"/>
                  </a:cubicBezTo>
                  <a:cubicBezTo>
                    <a:pt x="96" y="78"/>
                    <a:pt x="99" y="76"/>
                    <a:pt x="97" y="75"/>
                  </a:cubicBezTo>
                  <a:cubicBezTo>
                    <a:pt x="96" y="73"/>
                    <a:pt x="94" y="76"/>
                    <a:pt x="94" y="73"/>
                  </a:cubicBezTo>
                  <a:cubicBezTo>
                    <a:pt x="94" y="72"/>
                    <a:pt x="93" y="72"/>
                    <a:pt x="91" y="72"/>
                  </a:cubicBezTo>
                  <a:cubicBezTo>
                    <a:pt x="90" y="72"/>
                    <a:pt x="93" y="67"/>
                    <a:pt x="96" y="67"/>
                  </a:cubicBezTo>
                  <a:cubicBezTo>
                    <a:pt x="99" y="69"/>
                    <a:pt x="101" y="69"/>
                    <a:pt x="102" y="65"/>
                  </a:cubicBezTo>
                  <a:cubicBezTo>
                    <a:pt x="105" y="61"/>
                    <a:pt x="101" y="61"/>
                    <a:pt x="105" y="61"/>
                  </a:cubicBezTo>
                  <a:cubicBezTo>
                    <a:pt x="108" y="61"/>
                    <a:pt x="105" y="56"/>
                    <a:pt x="108" y="54"/>
                  </a:cubicBezTo>
                  <a:cubicBezTo>
                    <a:pt x="108" y="53"/>
                    <a:pt x="108" y="56"/>
                    <a:pt x="113" y="54"/>
                  </a:cubicBezTo>
                  <a:cubicBezTo>
                    <a:pt x="116" y="53"/>
                    <a:pt x="114" y="51"/>
                    <a:pt x="116" y="51"/>
                  </a:cubicBezTo>
                  <a:cubicBezTo>
                    <a:pt x="117" y="51"/>
                    <a:pt x="117" y="54"/>
                    <a:pt x="117" y="54"/>
                  </a:cubicBezTo>
                  <a:cubicBezTo>
                    <a:pt x="119" y="54"/>
                    <a:pt x="119" y="54"/>
                    <a:pt x="117" y="56"/>
                  </a:cubicBezTo>
                  <a:cubicBezTo>
                    <a:pt x="116" y="58"/>
                    <a:pt x="114" y="59"/>
                    <a:pt x="116" y="59"/>
                  </a:cubicBezTo>
                  <a:cubicBezTo>
                    <a:pt x="117" y="59"/>
                    <a:pt x="116" y="62"/>
                    <a:pt x="120" y="61"/>
                  </a:cubicBezTo>
                  <a:cubicBezTo>
                    <a:pt x="122" y="59"/>
                    <a:pt x="122" y="59"/>
                    <a:pt x="125" y="62"/>
                  </a:cubicBezTo>
                  <a:cubicBezTo>
                    <a:pt x="128" y="64"/>
                    <a:pt x="128" y="58"/>
                    <a:pt x="130" y="59"/>
                  </a:cubicBezTo>
                  <a:cubicBezTo>
                    <a:pt x="133" y="59"/>
                    <a:pt x="133" y="58"/>
                    <a:pt x="136" y="54"/>
                  </a:cubicBezTo>
                  <a:cubicBezTo>
                    <a:pt x="140" y="53"/>
                    <a:pt x="136" y="54"/>
                    <a:pt x="131" y="51"/>
                  </a:cubicBezTo>
                  <a:cubicBezTo>
                    <a:pt x="125" y="48"/>
                    <a:pt x="126" y="44"/>
                    <a:pt x="123" y="48"/>
                  </a:cubicBezTo>
                  <a:cubicBezTo>
                    <a:pt x="122" y="53"/>
                    <a:pt x="117" y="48"/>
                    <a:pt x="114" y="47"/>
                  </a:cubicBezTo>
                  <a:cubicBezTo>
                    <a:pt x="111" y="45"/>
                    <a:pt x="126" y="39"/>
                    <a:pt x="120" y="37"/>
                  </a:cubicBezTo>
                  <a:cubicBezTo>
                    <a:pt x="119" y="39"/>
                    <a:pt x="119" y="39"/>
                    <a:pt x="119" y="39"/>
                  </a:cubicBezTo>
                  <a:cubicBezTo>
                    <a:pt x="117" y="39"/>
                    <a:pt x="119" y="40"/>
                    <a:pt x="117" y="40"/>
                  </a:cubicBezTo>
                  <a:cubicBezTo>
                    <a:pt x="116" y="40"/>
                    <a:pt x="117" y="39"/>
                    <a:pt x="116" y="40"/>
                  </a:cubicBezTo>
                  <a:cubicBezTo>
                    <a:pt x="113" y="42"/>
                    <a:pt x="111" y="44"/>
                    <a:pt x="110" y="45"/>
                  </a:cubicBezTo>
                  <a:cubicBezTo>
                    <a:pt x="108" y="47"/>
                    <a:pt x="108" y="47"/>
                    <a:pt x="107" y="47"/>
                  </a:cubicBezTo>
                  <a:cubicBezTo>
                    <a:pt x="104" y="48"/>
                    <a:pt x="105" y="50"/>
                    <a:pt x="104" y="50"/>
                  </a:cubicBezTo>
                  <a:cubicBezTo>
                    <a:pt x="102" y="51"/>
                    <a:pt x="101" y="53"/>
                    <a:pt x="101" y="54"/>
                  </a:cubicBezTo>
                  <a:cubicBezTo>
                    <a:pt x="102" y="56"/>
                    <a:pt x="101" y="58"/>
                    <a:pt x="99" y="56"/>
                  </a:cubicBezTo>
                  <a:cubicBezTo>
                    <a:pt x="96" y="54"/>
                    <a:pt x="96" y="54"/>
                    <a:pt x="96" y="54"/>
                  </a:cubicBezTo>
                  <a:cubicBezTo>
                    <a:pt x="97" y="51"/>
                    <a:pt x="97" y="51"/>
                    <a:pt x="97" y="51"/>
                  </a:cubicBezTo>
                  <a:cubicBezTo>
                    <a:pt x="97" y="51"/>
                    <a:pt x="97" y="53"/>
                    <a:pt x="96" y="51"/>
                  </a:cubicBezTo>
                  <a:cubicBezTo>
                    <a:pt x="96" y="50"/>
                    <a:pt x="96" y="50"/>
                    <a:pt x="90" y="50"/>
                  </a:cubicBezTo>
                  <a:cubicBezTo>
                    <a:pt x="85" y="51"/>
                    <a:pt x="85" y="50"/>
                    <a:pt x="85" y="47"/>
                  </a:cubicBezTo>
                  <a:cubicBezTo>
                    <a:pt x="85" y="44"/>
                    <a:pt x="85" y="40"/>
                    <a:pt x="84" y="40"/>
                  </a:cubicBezTo>
                  <a:cubicBezTo>
                    <a:pt x="81" y="40"/>
                    <a:pt x="81" y="40"/>
                    <a:pt x="81" y="40"/>
                  </a:cubicBezTo>
                  <a:cubicBezTo>
                    <a:pt x="81" y="40"/>
                    <a:pt x="81" y="39"/>
                    <a:pt x="81" y="36"/>
                  </a:cubicBezTo>
                  <a:cubicBezTo>
                    <a:pt x="82" y="31"/>
                    <a:pt x="82" y="28"/>
                    <a:pt x="81" y="31"/>
                  </a:cubicBezTo>
                  <a:cubicBezTo>
                    <a:pt x="78" y="33"/>
                    <a:pt x="79" y="26"/>
                    <a:pt x="76" y="25"/>
                  </a:cubicBezTo>
                  <a:cubicBezTo>
                    <a:pt x="73" y="23"/>
                    <a:pt x="73" y="20"/>
                    <a:pt x="70" y="22"/>
                  </a:cubicBezTo>
                  <a:cubicBezTo>
                    <a:pt x="65" y="25"/>
                    <a:pt x="62" y="22"/>
                    <a:pt x="55" y="23"/>
                  </a:cubicBezTo>
                  <a:cubicBezTo>
                    <a:pt x="49" y="25"/>
                    <a:pt x="49" y="25"/>
                    <a:pt x="46" y="22"/>
                  </a:cubicBezTo>
                  <a:cubicBezTo>
                    <a:pt x="44" y="19"/>
                    <a:pt x="43" y="17"/>
                    <a:pt x="43" y="16"/>
                  </a:cubicBezTo>
                  <a:cubicBezTo>
                    <a:pt x="41" y="16"/>
                    <a:pt x="43" y="14"/>
                    <a:pt x="43" y="14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49" name="Freeform 51">
              <a:extLst>
                <a:ext uri="{FF2B5EF4-FFF2-40B4-BE49-F238E27FC236}">
                  <a16:creationId xmlns:a16="http://schemas.microsoft.com/office/drawing/2014/main" id="{90BAA894-DB90-5107-E514-55D091D8C9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7" y="2212"/>
              <a:ext cx="167" cy="89"/>
            </a:xfrm>
            <a:custGeom>
              <a:avLst/>
              <a:gdLst/>
              <a:ahLst/>
              <a:cxnLst>
                <a:cxn ang="0">
                  <a:pos x="13" y="10"/>
                </a:cxn>
                <a:cxn ang="0">
                  <a:pos x="7" y="20"/>
                </a:cxn>
                <a:cxn ang="0">
                  <a:pos x="16" y="21"/>
                </a:cxn>
                <a:cxn ang="0">
                  <a:pos x="24" y="24"/>
                </a:cxn>
                <a:cxn ang="0">
                  <a:pos x="29" y="27"/>
                </a:cxn>
                <a:cxn ang="0">
                  <a:pos x="22" y="32"/>
                </a:cxn>
                <a:cxn ang="0">
                  <a:pos x="18" y="35"/>
                </a:cxn>
                <a:cxn ang="0">
                  <a:pos x="13" y="34"/>
                </a:cxn>
                <a:cxn ang="0">
                  <a:pos x="10" y="37"/>
                </a:cxn>
                <a:cxn ang="0">
                  <a:pos x="9" y="35"/>
                </a:cxn>
                <a:cxn ang="0">
                  <a:pos x="1" y="35"/>
                </a:cxn>
                <a:cxn ang="0">
                  <a:pos x="0" y="38"/>
                </a:cxn>
                <a:cxn ang="0">
                  <a:pos x="10" y="41"/>
                </a:cxn>
                <a:cxn ang="0">
                  <a:pos x="18" y="41"/>
                </a:cxn>
                <a:cxn ang="0">
                  <a:pos x="22" y="44"/>
                </a:cxn>
                <a:cxn ang="0">
                  <a:pos x="29" y="43"/>
                </a:cxn>
                <a:cxn ang="0">
                  <a:pos x="35" y="43"/>
                </a:cxn>
                <a:cxn ang="0">
                  <a:pos x="39" y="35"/>
                </a:cxn>
                <a:cxn ang="0">
                  <a:pos x="45" y="31"/>
                </a:cxn>
                <a:cxn ang="0">
                  <a:pos x="50" y="31"/>
                </a:cxn>
                <a:cxn ang="0">
                  <a:pos x="54" y="32"/>
                </a:cxn>
                <a:cxn ang="0">
                  <a:pos x="59" y="26"/>
                </a:cxn>
                <a:cxn ang="0">
                  <a:pos x="71" y="21"/>
                </a:cxn>
                <a:cxn ang="0">
                  <a:pos x="83" y="15"/>
                </a:cxn>
                <a:cxn ang="0">
                  <a:pos x="86" y="12"/>
                </a:cxn>
                <a:cxn ang="0">
                  <a:pos x="79" y="7"/>
                </a:cxn>
                <a:cxn ang="0">
                  <a:pos x="62" y="4"/>
                </a:cxn>
                <a:cxn ang="0">
                  <a:pos x="47" y="4"/>
                </a:cxn>
                <a:cxn ang="0">
                  <a:pos x="36" y="1"/>
                </a:cxn>
                <a:cxn ang="0">
                  <a:pos x="32" y="9"/>
                </a:cxn>
                <a:cxn ang="0">
                  <a:pos x="18" y="4"/>
                </a:cxn>
                <a:cxn ang="0">
                  <a:pos x="13" y="10"/>
                </a:cxn>
              </a:cxnLst>
              <a:rect l="0" t="0" r="r" b="b"/>
              <a:pathLst>
                <a:path w="86" h="46">
                  <a:moveTo>
                    <a:pt x="13" y="10"/>
                  </a:moveTo>
                  <a:cubicBezTo>
                    <a:pt x="19" y="12"/>
                    <a:pt x="4" y="18"/>
                    <a:pt x="7" y="20"/>
                  </a:cubicBezTo>
                  <a:cubicBezTo>
                    <a:pt x="10" y="21"/>
                    <a:pt x="15" y="26"/>
                    <a:pt x="16" y="21"/>
                  </a:cubicBezTo>
                  <a:cubicBezTo>
                    <a:pt x="19" y="17"/>
                    <a:pt x="18" y="21"/>
                    <a:pt x="24" y="24"/>
                  </a:cubicBezTo>
                  <a:cubicBezTo>
                    <a:pt x="29" y="27"/>
                    <a:pt x="33" y="26"/>
                    <a:pt x="29" y="27"/>
                  </a:cubicBezTo>
                  <a:cubicBezTo>
                    <a:pt x="25" y="31"/>
                    <a:pt x="25" y="32"/>
                    <a:pt x="22" y="32"/>
                  </a:cubicBezTo>
                  <a:cubicBezTo>
                    <a:pt x="21" y="31"/>
                    <a:pt x="21" y="37"/>
                    <a:pt x="18" y="35"/>
                  </a:cubicBezTo>
                  <a:cubicBezTo>
                    <a:pt x="15" y="32"/>
                    <a:pt x="15" y="32"/>
                    <a:pt x="13" y="34"/>
                  </a:cubicBezTo>
                  <a:cubicBezTo>
                    <a:pt x="12" y="35"/>
                    <a:pt x="12" y="34"/>
                    <a:pt x="10" y="37"/>
                  </a:cubicBezTo>
                  <a:cubicBezTo>
                    <a:pt x="9" y="38"/>
                    <a:pt x="10" y="35"/>
                    <a:pt x="9" y="35"/>
                  </a:cubicBezTo>
                  <a:cubicBezTo>
                    <a:pt x="6" y="34"/>
                    <a:pt x="1" y="34"/>
                    <a:pt x="1" y="35"/>
                  </a:cubicBezTo>
                  <a:cubicBezTo>
                    <a:pt x="1" y="38"/>
                    <a:pt x="0" y="35"/>
                    <a:pt x="0" y="38"/>
                  </a:cubicBezTo>
                  <a:cubicBezTo>
                    <a:pt x="0" y="43"/>
                    <a:pt x="10" y="40"/>
                    <a:pt x="10" y="41"/>
                  </a:cubicBezTo>
                  <a:cubicBezTo>
                    <a:pt x="12" y="44"/>
                    <a:pt x="16" y="38"/>
                    <a:pt x="18" y="41"/>
                  </a:cubicBezTo>
                  <a:cubicBezTo>
                    <a:pt x="19" y="46"/>
                    <a:pt x="21" y="43"/>
                    <a:pt x="22" y="44"/>
                  </a:cubicBezTo>
                  <a:cubicBezTo>
                    <a:pt x="24" y="46"/>
                    <a:pt x="24" y="41"/>
                    <a:pt x="29" y="43"/>
                  </a:cubicBezTo>
                  <a:cubicBezTo>
                    <a:pt x="33" y="44"/>
                    <a:pt x="32" y="41"/>
                    <a:pt x="35" y="43"/>
                  </a:cubicBezTo>
                  <a:cubicBezTo>
                    <a:pt x="41" y="41"/>
                    <a:pt x="32" y="37"/>
                    <a:pt x="39" y="35"/>
                  </a:cubicBezTo>
                  <a:cubicBezTo>
                    <a:pt x="45" y="34"/>
                    <a:pt x="42" y="31"/>
                    <a:pt x="45" y="31"/>
                  </a:cubicBezTo>
                  <a:cubicBezTo>
                    <a:pt x="50" y="32"/>
                    <a:pt x="48" y="26"/>
                    <a:pt x="50" y="31"/>
                  </a:cubicBezTo>
                  <a:cubicBezTo>
                    <a:pt x="51" y="35"/>
                    <a:pt x="53" y="31"/>
                    <a:pt x="54" y="32"/>
                  </a:cubicBezTo>
                  <a:cubicBezTo>
                    <a:pt x="57" y="34"/>
                    <a:pt x="57" y="31"/>
                    <a:pt x="59" y="26"/>
                  </a:cubicBezTo>
                  <a:cubicBezTo>
                    <a:pt x="60" y="23"/>
                    <a:pt x="69" y="27"/>
                    <a:pt x="71" y="21"/>
                  </a:cubicBezTo>
                  <a:cubicBezTo>
                    <a:pt x="72" y="18"/>
                    <a:pt x="80" y="17"/>
                    <a:pt x="83" y="15"/>
                  </a:cubicBezTo>
                  <a:cubicBezTo>
                    <a:pt x="85" y="13"/>
                    <a:pt x="85" y="15"/>
                    <a:pt x="86" y="12"/>
                  </a:cubicBezTo>
                  <a:cubicBezTo>
                    <a:pt x="83" y="7"/>
                    <a:pt x="80" y="10"/>
                    <a:pt x="79" y="7"/>
                  </a:cubicBezTo>
                  <a:cubicBezTo>
                    <a:pt x="79" y="4"/>
                    <a:pt x="72" y="4"/>
                    <a:pt x="62" y="4"/>
                  </a:cubicBezTo>
                  <a:cubicBezTo>
                    <a:pt x="50" y="3"/>
                    <a:pt x="50" y="6"/>
                    <a:pt x="47" y="4"/>
                  </a:cubicBezTo>
                  <a:cubicBezTo>
                    <a:pt x="45" y="3"/>
                    <a:pt x="41" y="0"/>
                    <a:pt x="36" y="1"/>
                  </a:cubicBezTo>
                  <a:cubicBezTo>
                    <a:pt x="30" y="3"/>
                    <a:pt x="35" y="10"/>
                    <a:pt x="32" y="9"/>
                  </a:cubicBezTo>
                  <a:cubicBezTo>
                    <a:pt x="29" y="7"/>
                    <a:pt x="22" y="4"/>
                    <a:pt x="18" y="4"/>
                  </a:cubicBezTo>
                  <a:cubicBezTo>
                    <a:pt x="13" y="6"/>
                    <a:pt x="13" y="9"/>
                    <a:pt x="13" y="10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50" name="Freeform 52">
              <a:extLst>
                <a:ext uri="{FF2B5EF4-FFF2-40B4-BE49-F238E27FC236}">
                  <a16:creationId xmlns:a16="http://schemas.microsoft.com/office/drawing/2014/main" id="{42435C73-A37D-5180-0EC1-53C63BDE3E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4" y="2259"/>
              <a:ext cx="124" cy="97"/>
            </a:xfrm>
            <a:custGeom>
              <a:avLst/>
              <a:gdLst/>
              <a:ahLst/>
              <a:cxnLst>
                <a:cxn ang="0">
                  <a:pos x="31" y="9"/>
                </a:cxn>
                <a:cxn ang="0">
                  <a:pos x="26" y="8"/>
                </a:cxn>
                <a:cxn ang="0">
                  <a:pos x="27" y="5"/>
                </a:cxn>
                <a:cxn ang="0">
                  <a:pos x="27" y="3"/>
                </a:cxn>
                <a:cxn ang="0">
                  <a:pos x="26" y="0"/>
                </a:cxn>
                <a:cxn ang="0">
                  <a:pos x="23" y="3"/>
                </a:cxn>
                <a:cxn ang="0">
                  <a:pos x="18" y="3"/>
                </a:cxn>
                <a:cxn ang="0">
                  <a:pos x="15" y="9"/>
                </a:cxn>
                <a:cxn ang="0">
                  <a:pos x="12" y="14"/>
                </a:cxn>
                <a:cxn ang="0">
                  <a:pos x="6" y="16"/>
                </a:cxn>
                <a:cxn ang="0">
                  <a:pos x="1" y="20"/>
                </a:cxn>
                <a:cxn ang="0">
                  <a:pos x="4" y="22"/>
                </a:cxn>
                <a:cxn ang="0">
                  <a:pos x="7" y="23"/>
                </a:cxn>
                <a:cxn ang="0">
                  <a:pos x="7" y="30"/>
                </a:cxn>
                <a:cxn ang="0">
                  <a:pos x="6" y="37"/>
                </a:cxn>
                <a:cxn ang="0">
                  <a:pos x="4" y="44"/>
                </a:cxn>
                <a:cxn ang="0">
                  <a:pos x="7" y="44"/>
                </a:cxn>
                <a:cxn ang="0">
                  <a:pos x="14" y="42"/>
                </a:cxn>
                <a:cxn ang="0">
                  <a:pos x="17" y="44"/>
                </a:cxn>
                <a:cxn ang="0">
                  <a:pos x="18" y="39"/>
                </a:cxn>
                <a:cxn ang="0">
                  <a:pos x="24" y="39"/>
                </a:cxn>
                <a:cxn ang="0">
                  <a:pos x="24" y="34"/>
                </a:cxn>
                <a:cxn ang="0">
                  <a:pos x="31" y="30"/>
                </a:cxn>
                <a:cxn ang="0">
                  <a:pos x="32" y="34"/>
                </a:cxn>
                <a:cxn ang="0">
                  <a:pos x="35" y="37"/>
                </a:cxn>
                <a:cxn ang="0">
                  <a:pos x="38" y="47"/>
                </a:cxn>
                <a:cxn ang="0">
                  <a:pos x="44" y="44"/>
                </a:cxn>
                <a:cxn ang="0">
                  <a:pos x="47" y="41"/>
                </a:cxn>
                <a:cxn ang="0">
                  <a:pos x="52" y="41"/>
                </a:cxn>
                <a:cxn ang="0">
                  <a:pos x="55" y="41"/>
                </a:cxn>
                <a:cxn ang="0">
                  <a:pos x="60" y="42"/>
                </a:cxn>
                <a:cxn ang="0">
                  <a:pos x="63" y="39"/>
                </a:cxn>
                <a:cxn ang="0">
                  <a:pos x="61" y="33"/>
                </a:cxn>
                <a:cxn ang="0">
                  <a:pos x="61" y="28"/>
                </a:cxn>
                <a:cxn ang="0">
                  <a:pos x="55" y="28"/>
                </a:cxn>
                <a:cxn ang="0">
                  <a:pos x="54" y="23"/>
                </a:cxn>
                <a:cxn ang="0">
                  <a:pos x="52" y="19"/>
                </a:cxn>
                <a:cxn ang="0">
                  <a:pos x="46" y="19"/>
                </a:cxn>
                <a:cxn ang="0">
                  <a:pos x="40" y="20"/>
                </a:cxn>
                <a:cxn ang="0">
                  <a:pos x="35" y="17"/>
                </a:cxn>
                <a:cxn ang="0">
                  <a:pos x="27" y="17"/>
                </a:cxn>
                <a:cxn ang="0">
                  <a:pos x="17" y="14"/>
                </a:cxn>
                <a:cxn ang="0">
                  <a:pos x="18" y="11"/>
                </a:cxn>
                <a:cxn ang="0">
                  <a:pos x="26" y="11"/>
                </a:cxn>
                <a:cxn ang="0">
                  <a:pos x="27" y="13"/>
                </a:cxn>
                <a:cxn ang="0">
                  <a:pos x="31" y="9"/>
                </a:cxn>
              </a:cxnLst>
              <a:rect l="0" t="0" r="r" b="b"/>
              <a:pathLst>
                <a:path w="64" h="50">
                  <a:moveTo>
                    <a:pt x="31" y="9"/>
                  </a:moveTo>
                  <a:cubicBezTo>
                    <a:pt x="26" y="11"/>
                    <a:pt x="27" y="8"/>
                    <a:pt x="26" y="8"/>
                  </a:cubicBezTo>
                  <a:cubicBezTo>
                    <a:pt x="24" y="8"/>
                    <a:pt x="26" y="6"/>
                    <a:pt x="27" y="5"/>
                  </a:cubicBezTo>
                  <a:cubicBezTo>
                    <a:pt x="29" y="3"/>
                    <a:pt x="29" y="3"/>
                    <a:pt x="27" y="3"/>
                  </a:cubicBezTo>
                  <a:cubicBezTo>
                    <a:pt x="27" y="3"/>
                    <a:pt x="27" y="0"/>
                    <a:pt x="26" y="0"/>
                  </a:cubicBezTo>
                  <a:cubicBezTo>
                    <a:pt x="24" y="0"/>
                    <a:pt x="26" y="2"/>
                    <a:pt x="23" y="3"/>
                  </a:cubicBezTo>
                  <a:cubicBezTo>
                    <a:pt x="18" y="5"/>
                    <a:pt x="18" y="2"/>
                    <a:pt x="18" y="3"/>
                  </a:cubicBezTo>
                  <a:cubicBezTo>
                    <a:pt x="15" y="5"/>
                    <a:pt x="18" y="9"/>
                    <a:pt x="15" y="9"/>
                  </a:cubicBezTo>
                  <a:cubicBezTo>
                    <a:pt x="10" y="9"/>
                    <a:pt x="15" y="9"/>
                    <a:pt x="12" y="14"/>
                  </a:cubicBezTo>
                  <a:cubicBezTo>
                    <a:pt x="10" y="17"/>
                    <a:pt x="9" y="17"/>
                    <a:pt x="6" y="16"/>
                  </a:cubicBezTo>
                  <a:cubicBezTo>
                    <a:pt x="3" y="16"/>
                    <a:pt x="0" y="20"/>
                    <a:pt x="1" y="20"/>
                  </a:cubicBezTo>
                  <a:cubicBezTo>
                    <a:pt x="3" y="20"/>
                    <a:pt x="4" y="20"/>
                    <a:pt x="4" y="22"/>
                  </a:cubicBezTo>
                  <a:cubicBezTo>
                    <a:pt x="4" y="25"/>
                    <a:pt x="6" y="22"/>
                    <a:pt x="7" y="23"/>
                  </a:cubicBezTo>
                  <a:cubicBezTo>
                    <a:pt x="9" y="25"/>
                    <a:pt x="6" y="27"/>
                    <a:pt x="7" y="30"/>
                  </a:cubicBezTo>
                  <a:cubicBezTo>
                    <a:pt x="10" y="33"/>
                    <a:pt x="9" y="33"/>
                    <a:pt x="6" y="37"/>
                  </a:cubicBezTo>
                  <a:cubicBezTo>
                    <a:pt x="4" y="41"/>
                    <a:pt x="4" y="42"/>
                    <a:pt x="4" y="44"/>
                  </a:cubicBezTo>
                  <a:cubicBezTo>
                    <a:pt x="6" y="47"/>
                    <a:pt x="7" y="47"/>
                    <a:pt x="7" y="44"/>
                  </a:cubicBezTo>
                  <a:cubicBezTo>
                    <a:pt x="9" y="42"/>
                    <a:pt x="10" y="42"/>
                    <a:pt x="14" y="42"/>
                  </a:cubicBezTo>
                  <a:cubicBezTo>
                    <a:pt x="15" y="41"/>
                    <a:pt x="17" y="44"/>
                    <a:pt x="17" y="44"/>
                  </a:cubicBezTo>
                  <a:cubicBezTo>
                    <a:pt x="18" y="44"/>
                    <a:pt x="17" y="41"/>
                    <a:pt x="18" y="39"/>
                  </a:cubicBezTo>
                  <a:cubicBezTo>
                    <a:pt x="21" y="37"/>
                    <a:pt x="23" y="41"/>
                    <a:pt x="24" y="39"/>
                  </a:cubicBezTo>
                  <a:cubicBezTo>
                    <a:pt x="26" y="37"/>
                    <a:pt x="23" y="36"/>
                    <a:pt x="24" y="34"/>
                  </a:cubicBezTo>
                  <a:cubicBezTo>
                    <a:pt x="27" y="33"/>
                    <a:pt x="26" y="28"/>
                    <a:pt x="31" y="30"/>
                  </a:cubicBezTo>
                  <a:cubicBezTo>
                    <a:pt x="35" y="31"/>
                    <a:pt x="32" y="33"/>
                    <a:pt x="32" y="34"/>
                  </a:cubicBezTo>
                  <a:cubicBezTo>
                    <a:pt x="33" y="36"/>
                    <a:pt x="35" y="31"/>
                    <a:pt x="35" y="37"/>
                  </a:cubicBezTo>
                  <a:cubicBezTo>
                    <a:pt x="33" y="47"/>
                    <a:pt x="35" y="50"/>
                    <a:pt x="38" y="47"/>
                  </a:cubicBezTo>
                  <a:cubicBezTo>
                    <a:pt x="41" y="45"/>
                    <a:pt x="44" y="45"/>
                    <a:pt x="44" y="44"/>
                  </a:cubicBezTo>
                  <a:cubicBezTo>
                    <a:pt x="44" y="42"/>
                    <a:pt x="46" y="42"/>
                    <a:pt x="47" y="41"/>
                  </a:cubicBezTo>
                  <a:cubicBezTo>
                    <a:pt x="49" y="39"/>
                    <a:pt x="54" y="39"/>
                    <a:pt x="52" y="41"/>
                  </a:cubicBezTo>
                  <a:cubicBezTo>
                    <a:pt x="50" y="44"/>
                    <a:pt x="52" y="44"/>
                    <a:pt x="55" y="41"/>
                  </a:cubicBezTo>
                  <a:cubicBezTo>
                    <a:pt x="58" y="39"/>
                    <a:pt x="61" y="41"/>
                    <a:pt x="60" y="42"/>
                  </a:cubicBezTo>
                  <a:cubicBezTo>
                    <a:pt x="63" y="42"/>
                    <a:pt x="64" y="41"/>
                    <a:pt x="63" y="39"/>
                  </a:cubicBezTo>
                  <a:cubicBezTo>
                    <a:pt x="60" y="37"/>
                    <a:pt x="63" y="34"/>
                    <a:pt x="61" y="33"/>
                  </a:cubicBezTo>
                  <a:cubicBezTo>
                    <a:pt x="60" y="31"/>
                    <a:pt x="61" y="30"/>
                    <a:pt x="61" y="28"/>
                  </a:cubicBezTo>
                  <a:cubicBezTo>
                    <a:pt x="60" y="27"/>
                    <a:pt x="55" y="25"/>
                    <a:pt x="55" y="28"/>
                  </a:cubicBezTo>
                  <a:cubicBezTo>
                    <a:pt x="55" y="30"/>
                    <a:pt x="52" y="27"/>
                    <a:pt x="54" y="23"/>
                  </a:cubicBezTo>
                  <a:cubicBezTo>
                    <a:pt x="54" y="22"/>
                    <a:pt x="50" y="22"/>
                    <a:pt x="52" y="19"/>
                  </a:cubicBezTo>
                  <a:cubicBezTo>
                    <a:pt x="49" y="17"/>
                    <a:pt x="50" y="20"/>
                    <a:pt x="46" y="19"/>
                  </a:cubicBezTo>
                  <a:cubicBezTo>
                    <a:pt x="41" y="17"/>
                    <a:pt x="41" y="22"/>
                    <a:pt x="40" y="20"/>
                  </a:cubicBezTo>
                  <a:cubicBezTo>
                    <a:pt x="38" y="19"/>
                    <a:pt x="37" y="22"/>
                    <a:pt x="35" y="17"/>
                  </a:cubicBezTo>
                  <a:cubicBezTo>
                    <a:pt x="33" y="14"/>
                    <a:pt x="29" y="20"/>
                    <a:pt x="27" y="17"/>
                  </a:cubicBezTo>
                  <a:cubicBezTo>
                    <a:pt x="27" y="16"/>
                    <a:pt x="17" y="19"/>
                    <a:pt x="17" y="14"/>
                  </a:cubicBezTo>
                  <a:cubicBezTo>
                    <a:pt x="17" y="11"/>
                    <a:pt x="18" y="14"/>
                    <a:pt x="18" y="11"/>
                  </a:cubicBezTo>
                  <a:cubicBezTo>
                    <a:pt x="18" y="9"/>
                    <a:pt x="23" y="9"/>
                    <a:pt x="26" y="11"/>
                  </a:cubicBezTo>
                  <a:cubicBezTo>
                    <a:pt x="27" y="11"/>
                    <a:pt x="26" y="14"/>
                    <a:pt x="27" y="13"/>
                  </a:cubicBezTo>
                  <a:cubicBezTo>
                    <a:pt x="29" y="9"/>
                    <a:pt x="29" y="11"/>
                    <a:pt x="31" y="9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51" name="Freeform 53">
              <a:extLst>
                <a:ext uri="{FF2B5EF4-FFF2-40B4-BE49-F238E27FC236}">
                  <a16:creationId xmlns:a16="http://schemas.microsoft.com/office/drawing/2014/main" id="{AE131D94-16C7-929D-506E-89EA3CA10C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5" y="2583"/>
              <a:ext cx="33" cy="79"/>
            </a:xfrm>
            <a:custGeom>
              <a:avLst/>
              <a:gdLst/>
              <a:ahLst/>
              <a:cxnLst>
                <a:cxn ang="0">
                  <a:pos x="3" y="12"/>
                </a:cxn>
                <a:cxn ang="0">
                  <a:pos x="11" y="3"/>
                </a:cxn>
                <a:cxn ang="0">
                  <a:pos x="14" y="3"/>
                </a:cxn>
                <a:cxn ang="0">
                  <a:pos x="16" y="9"/>
                </a:cxn>
                <a:cxn ang="0">
                  <a:pos x="13" y="22"/>
                </a:cxn>
                <a:cxn ang="0">
                  <a:pos x="8" y="34"/>
                </a:cxn>
                <a:cxn ang="0">
                  <a:pos x="5" y="33"/>
                </a:cxn>
                <a:cxn ang="0">
                  <a:pos x="2" y="26"/>
                </a:cxn>
                <a:cxn ang="0">
                  <a:pos x="3" y="12"/>
                </a:cxn>
              </a:cxnLst>
              <a:rect l="0" t="0" r="r" b="b"/>
              <a:pathLst>
                <a:path w="17" h="41">
                  <a:moveTo>
                    <a:pt x="3" y="12"/>
                  </a:moveTo>
                  <a:cubicBezTo>
                    <a:pt x="8" y="6"/>
                    <a:pt x="10" y="4"/>
                    <a:pt x="11" y="3"/>
                  </a:cubicBezTo>
                  <a:cubicBezTo>
                    <a:pt x="13" y="3"/>
                    <a:pt x="13" y="0"/>
                    <a:pt x="14" y="3"/>
                  </a:cubicBezTo>
                  <a:cubicBezTo>
                    <a:pt x="17" y="6"/>
                    <a:pt x="14" y="6"/>
                    <a:pt x="16" y="9"/>
                  </a:cubicBezTo>
                  <a:cubicBezTo>
                    <a:pt x="16" y="11"/>
                    <a:pt x="14" y="14"/>
                    <a:pt x="13" y="22"/>
                  </a:cubicBezTo>
                  <a:cubicBezTo>
                    <a:pt x="11" y="31"/>
                    <a:pt x="8" y="28"/>
                    <a:pt x="8" y="34"/>
                  </a:cubicBezTo>
                  <a:cubicBezTo>
                    <a:pt x="8" y="41"/>
                    <a:pt x="7" y="36"/>
                    <a:pt x="5" y="33"/>
                  </a:cubicBezTo>
                  <a:cubicBezTo>
                    <a:pt x="5" y="30"/>
                    <a:pt x="3" y="33"/>
                    <a:pt x="2" y="26"/>
                  </a:cubicBezTo>
                  <a:cubicBezTo>
                    <a:pt x="0" y="22"/>
                    <a:pt x="0" y="19"/>
                    <a:pt x="3" y="12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52" name="Freeform 54">
              <a:extLst>
                <a:ext uri="{FF2B5EF4-FFF2-40B4-BE49-F238E27FC236}">
                  <a16:creationId xmlns:a16="http://schemas.microsoft.com/office/drawing/2014/main" id="{AECEE4C1-122D-1220-FABA-E1D756A224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5" y="2218"/>
              <a:ext cx="97" cy="118"/>
            </a:xfrm>
            <a:custGeom>
              <a:avLst/>
              <a:gdLst/>
              <a:ahLst/>
              <a:cxnLst>
                <a:cxn ang="0">
                  <a:pos x="0" y="34"/>
                </a:cxn>
                <a:cxn ang="0">
                  <a:pos x="3" y="37"/>
                </a:cxn>
                <a:cxn ang="0">
                  <a:pos x="7" y="42"/>
                </a:cxn>
                <a:cxn ang="0">
                  <a:pos x="6" y="48"/>
                </a:cxn>
                <a:cxn ang="0">
                  <a:pos x="4" y="51"/>
                </a:cxn>
                <a:cxn ang="0">
                  <a:pos x="4" y="54"/>
                </a:cxn>
                <a:cxn ang="0">
                  <a:pos x="6" y="57"/>
                </a:cxn>
                <a:cxn ang="0">
                  <a:pos x="9" y="59"/>
                </a:cxn>
                <a:cxn ang="0">
                  <a:pos x="12" y="57"/>
                </a:cxn>
                <a:cxn ang="0">
                  <a:pos x="14" y="57"/>
                </a:cxn>
                <a:cxn ang="0">
                  <a:pos x="18" y="57"/>
                </a:cxn>
                <a:cxn ang="0">
                  <a:pos x="21" y="53"/>
                </a:cxn>
                <a:cxn ang="0">
                  <a:pos x="30" y="51"/>
                </a:cxn>
                <a:cxn ang="0">
                  <a:pos x="32" y="48"/>
                </a:cxn>
                <a:cxn ang="0">
                  <a:pos x="27" y="45"/>
                </a:cxn>
                <a:cxn ang="0">
                  <a:pos x="24" y="42"/>
                </a:cxn>
                <a:cxn ang="0">
                  <a:pos x="24" y="39"/>
                </a:cxn>
                <a:cxn ang="0">
                  <a:pos x="27" y="34"/>
                </a:cxn>
                <a:cxn ang="0">
                  <a:pos x="33" y="31"/>
                </a:cxn>
                <a:cxn ang="0">
                  <a:pos x="41" y="25"/>
                </a:cxn>
                <a:cxn ang="0">
                  <a:pos x="43" y="19"/>
                </a:cxn>
                <a:cxn ang="0">
                  <a:pos x="43" y="14"/>
                </a:cxn>
                <a:cxn ang="0">
                  <a:pos x="47" y="8"/>
                </a:cxn>
                <a:cxn ang="0">
                  <a:pos x="50" y="8"/>
                </a:cxn>
                <a:cxn ang="0">
                  <a:pos x="49" y="6"/>
                </a:cxn>
                <a:cxn ang="0">
                  <a:pos x="47" y="5"/>
                </a:cxn>
                <a:cxn ang="0">
                  <a:pos x="44" y="0"/>
                </a:cxn>
                <a:cxn ang="0">
                  <a:pos x="41" y="6"/>
                </a:cxn>
                <a:cxn ang="0">
                  <a:pos x="36" y="11"/>
                </a:cxn>
                <a:cxn ang="0">
                  <a:pos x="33" y="11"/>
                </a:cxn>
                <a:cxn ang="0">
                  <a:pos x="29" y="12"/>
                </a:cxn>
                <a:cxn ang="0">
                  <a:pos x="30" y="17"/>
                </a:cxn>
                <a:cxn ang="0">
                  <a:pos x="27" y="17"/>
                </a:cxn>
                <a:cxn ang="0">
                  <a:pos x="23" y="17"/>
                </a:cxn>
                <a:cxn ang="0">
                  <a:pos x="20" y="14"/>
                </a:cxn>
                <a:cxn ang="0">
                  <a:pos x="18" y="15"/>
                </a:cxn>
                <a:cxn ang="0">
                  <a:pos x="17" y="19"/>
                </a:cxn>
                <a:cxn ang="0">
                  <a:pos x="12" y="23"/>
                </a:cxn>
                <a:cxn ang="0">
                  <a:pos x="9" y="25"/>
                </a:cxn>
                <a:cxn ang="0">
                  <a:pos x="7" y="26"/>
                </a:cxn>
                <a:cxn ang="0">
                  <a:pos x="4" y="28"/>
                </a:cxn>
                <a:cxn ang="0">
                  <a:pos x="0" y="33"/>
                </a:cxn>
                <a:cxn ang="0">
                  <a:pos x="0" y="34"/>
                </a:cxn>
              </a:cxnLst>
              <a:rect l="0" t="0" r="r" b="b"/>
              <a:pathLst>
                <a:path w="50" h="61">
                  <a:moveTo>
                    <a:pt x="0" y="34"/>
                  </a:moveTo>
                  <a:cubicBezTo>
                    <a:pt x="0" y="36"/>
                    <a:pt x="1" y="39"/>
                    <a:pt x="3" y="37"/>
                  </a:cubicBezTo>
                  <a:cubicBezTo>
                    <a:pt x="4" y="36"/>
                    <a:pt x="9" y="39"/>
                    <a:pt x="7" y="42"/>
                  </a:cubicBezTo>
                  <a:cubicBezTo>
                    <a:pt x="7" y="45"/>
                    <a:pt x="4" y="47"/>
                    <a:pt x="6" y="48"/>
                  </a:cubicBezTo>
                  <a:cubicBezTo>
                    <a:pt x="7" y="50"/>
                    <a:pt x="4" y="48"/>
                    <a:pt x="4" y="51"/>
                  </a:cubicBezTo>
                  <a:cubicBezTo>
                    <a:pt x="3" y="54"/>
                    <a:pt x="0" y="54"/>
                    <a:pt x="4" y="54"/>
                  </a:cubicBezTo>
                  <a:cubicBezTo>
                    <a:pt x="7" y="56"/>
                    <a:pt x="1" y="56"/>
                    <a:pt x="6" y="57"/>
                  </a:cubicBezTo>
                  <a:cubicBezTo>
                    <a:pt x="9" y="57"/>
                    <a:pt x="6" y="61"/>
                    <a:pt x="9" y="59"/>
                  </a:cubicBezTo>
                  <a:cubicBezTo>
                    <a:pt x="11" y="57"/>
                    <a:pt x="9" y="54"/>
                    <a:pt x="12" y="57"/>
                  </a:cubicBezTo>
                  <a:cubicBezTo>
                    <a:pt x="14" y="59"/>
                    <a:pt x="14" y="59"/>
                    <a:pt x="14" y="57"/>
                  </a:cubicBezTo>
                  <a:cubicBezTo>
                    <a:pt x="15" y="56"/>
                    <a:pt x="17" y="57"/>
                    <a:pt x="18" y="57"/>
                  </a:cubicBezTo>
                  <a:cubicBezTo>
                    <a:pt x="18" y="56"/>
                    <a:pt x="18" y="54"/>
                    <a:pt x="21" y="53"/>
                  </a:cubicBezTo>
                  <a:cubicBezTo>
                    <a:pt x="26" y="51"/>
                    <a:pt x="27" y="53"/>
                    <a:pt x="30" y="51"/>
                  </a:cubicBezTo>
                  <a:cubicBezTo>
                    <a:pt x="32" y="51"/>
                    <a:pt x="29" y="50"/>
                    <a:pt x="32" y="48"/>
                  </a:cubicBezTo>
                  <a:cubicBezTo>
                    <a:pt x="30" y="47"/>
                    <a:pt x="30" y="48"/>
                    <a:pt x="27" y="45"/>
                  </a:cubicBezTo>
                  <a:cubicBezTo>
                    <a:pt x="26" y="42"/>
                    <a:pt x="24" y="43"/>
                    <a:pt x="24" y="42"/>
                  </a:cubicBezTo>
                  <a:cubicBezTo>
                    <a:pt x="23" y="40"/>
                    <a:pt x="26" y="43"/>
                    <a:pt x="24" y="39"/>
                  </a:cubicBezTo>
                  <a:cubicBezTo>
                    <a:pt x="24" y="34"/>
                    <a:pt x="26" y="37"/>
                    <a:pt x="27" y="34"/>
                  </a:cubicBezTo>
                  <a:cubicBezTo>
                    <a:pt x="29" y="31"/>
                    <a:pt x="29" y="36"/>
                    <a:pt x="33" y="31"/>
                  </a:cubicBezTo>
                  <a:cubicBezTo>
                    <a:pt x="38" y="28"/>
                    <a:pt x="40" y="25"/>
                    <a:pt x="41" y="25"/>
                  </a:cubicBezTo>
                  <a:cubicBezTo>
                    <a:pt x="43" y="25"/>
                    <a:pt x="43" y="20"/>
                    <a:pt x="43" y="19"/>
                  </a:cubicBezTo>
                  <a:cubicBezTo>
                    <a:pt x="43" y="17"/>
                    <a:pt x="41" y="17"/>
                    <a:pt x="43" y="14"/>
                  </a:cubicBezTo>
                  <a:cubicBezTo>
                    <a:pt x="46" y="11"/>
                    <a:pt x="46" y="9"/>
                    <a:pt x="47" y="8"/>
                  </a:cubicBezTo>
                  <a:cubicBezTo>
                    <a:pt x="49" y="8"/>
                    <a:pt x="49" y="9"/>
                    <a:pt x="50" y="8"/>
                  </a:cubicBezTo>
                  <a:cubicBezTo>
                    <a:pt x="49" y="6"/>
                    <a:pt x="49" y="6"/>
                    <a:pt x="49" y="6"/>
                  </a:cubicBezTo>
                  <a:cubicBezTo>
                    <a:pt x="49" y="3"/>
                    <a:pt x="49" y="6"/>
                    <a:pt x="47" y="5"/>
                  </a:cubicBezTo>
                  <a:cubicBezTo>
                    <a:pt x="46" y="3"/>
                    <a:pt x="47" y="2"/>
                    <a:pt x="44" y="0"/>
                  </a:cubicBezTo>
                  <a:cubicBezTo>
                    <a:pt x="41" y="0"/>
                    <a:pt x="44" y="8"/>
                    <a:pt x="41" y="6"/>
                  </a:cubicBezTo>
                  <a:cubicBezTo>
                    <a:pt x="38" y="6"/>
                    <a:pt x="40" y="9"/>
                    <a:pt x="36" y="11"/>
                  </a:cubicBezTo>
                  <a:cubicBezTo>
                    <a:pt x="35" y="12"/>
                    <a:pt x="36" y="11"/>
                    <a:pt x="33" y="11"/>
                  </a:cubicBezTo>
                  <a:cubicBezTo>
                    <a:pt x="32" y="12"/>
                    <a:pt x="29" y="9"/>
                    <a:pt x="29" y="12"/>
                  </a:cubicBezTo>
                  <a:cubicBezTo>
                    <a:pt x="29" y="15"/>
                    <a:pt x="32" y="15"/>
                    <a:pt x="30" y="17"/>
                  </a:cubicBezTo>
                  <a:cubicBezTo>
                    <a:pt x="29" y="19"/>
                    <a:pt x="29" y="17"/>
                    <a:pt x="27" y="17"/>
                  </a:cubicBezTo>
                  <a:cubicBezTo>
                    <a:pt x="26" y="19"/>
                    <a:pt x="24" y="17"/>
                    <a:pt x="23" y="17"/>
                  </a:cubicBezTo>
                  <a:cubicBezTo>
                    <a:pt x="21" y="17"/>
                    <a:pt x="21" y="12"/>
                    <a:pt x="20" y="14"/>
                  </a:cubicBezTo>
                  <a:cubicBezTo>
                    <a:pt x="18" y="15"/>
                    <a:pt x="20" y="14"/>
                    <a:pt x="18" y="15"/>
                  </a:cubicBezTo>
                  <a:cubicBezTo>
                    <a:pt x="17" y="17"/>
                    <a:pt x="18" y="17"/>
                    <a:pt x="17" y="19"/>
                  </a:cubicBezTo>
                  <a:cubicBezTo>
                    <a:pt x="15" y="20"/>
                    <a:pt x="14" y="23"/>
                    <a:pt x="12" y="23"/>
                  </a:cubicBezTo>
                  <a:cubicBezTo>
                    <a:pt x="9" y="23"/>
                    <a:pt x="11" y="25"/>
                    <a:pt x="9" y="25"/>
                  </a:cubicBezTo>
                  <a:cubicBezTo>
                    <a:pt x="7" y="25"/>
                    <a:pt x="9" y="26"/>
                    <a:pt x="7" y="26"/>
                  </a:cubicBezTo>
                  <a:cubicBezTo>
                    <a:pt x="4" y="28"/>
                    <a:pt x="6" y="28"/>
                    <a:pt x="4" y="28"/>
                  </a:cubicBezTo>
                  <a:cubicBezTo>
                    <a:pt x="3" y="28"/>
                    <a:pt x="1" y="31"/>
                    <a:pt x="0" y="33"/>
                  </a:cubicBezTo>
                  <a:cubicBezTo>
                    <a:pt x="0" y="34"/>
                    <a:pt x="0" y="34"/>
                    <a:pt x="0" y="34"/>
                  </a:cubicBez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53" name="Freeform 55">
              <a:extLst>
                <a:ext uri="{FF2B5EF4-FFF2-40B4-BE49-F238E27FC236}">
                  <a16:creationId xmlns:a16="http://schemas.microsoft.com/office/drawing/2014/main" id="{5194CD23-75F5-7044-06EA-4B2C03128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0" y="2311"/>
              <a:ext cx="55" cy="93"/>
            </a:xfrm>
            <a:custGeom>
              <a:avLst/>
              <a:gdLst/>
              <a:ahLst/>
              <a:cxnLst>
                <a:cxn ang="0">
                  <a:pos x="5" y="9"/>
                </a:cxn>
                <a:cxn ang="0">
                  <a:pos x="3" y="10"/>
                </a:cxn>
                <a:cxn ang="0">
                  <a:pos x="5" y="15"/>
                </a:cxn>
                <a:cxn ang="0">
                  <a:pos x="6" y="20"/>
                </a:cxn>
                <a:cxn ang="0">
                  <a:pos x="5" y="18"/>
                </a:cxn>
                <a:cxn ang="0">
                  <a:pos x="2" y="18"/>
                </a:cxn>
                <a:cxn ang="0">
                  <a:pos x="2" y="20"/>
                </a:cxn>
                <a:cxn ang="0">
                  <a:pos x="0" y="21"/>
                </a:cxn>
                <a:cxn ang="0">
                  <a:pos x="3" y="23"/>
                </a:cxn>
                <a:cxn ang="0">
                  <a:pos x="3" y="28"/>
                </a:cxn>
                <a:cxn ang="0">
                  <a:pos x="5" y="31"/>
                </a:cxn>
                <a:cxn ang="0">
                  <a:pos x="3" y="34"/>
                </a:cxn>
                <a:cxn ang="0">
                  <a:pos x="2" y="39"/>
                </a:cxn>
                <a:cxn ang="0">
                  <a:pos x="2" y="42"/>
                </a:cxn>
                <a:cxn ang="0">
                  <a:pos x="2" y="43"/>
                </a:cxn>
                <a:cxn ang="0">
                  <a:pos x="3" y="45"/>
                </a:cxn>
                <a:cxn ang="0">
                  <a:pos x="5" y="45"/>
                </a:cxn>
                <a:cxn ang="0">
                  <a:pos x="6" y="47"/>
                </a:cxn>
                <a:cxn ang="0">
                  <a:pos x="8" y="43"/>
                </a:cxn>
                <a:cxn ang="0">
                  <a:pos x="9" y="43"/>
                </a:cxn>
                <a:cxn ang="0">
                  <a:pos x="11" y="45"/>
                </a:cxn>
                <a:cxn ang="0">
                  <a:pos x="11" y="43"/>
                </a:cxn>
                <a:cxn ang="0">
                  <a:pos x="11" y="42"/>
                </a:cxn>
                <a:cxn ang="0">
                  <a:pos x="13" y="43"/>
                </a:cxn>
                <a:cxn ang="0">
                  <a:pos x="13" y="40"/>
                </a:cxn>
                <a:cxn ang="0">
                  <a:pos x="19" y="42"/>
                </a:cxn>
                <a:cxn ang="0">
                  <a:pos x="20" y="39"/>
                </a:cxn>
                <a:cxn ang="0">
                  <a:pos x="25" y="39"/>
                </a:cxn>
                <a:cxn ang="0">
                  <a:pos x="28" y="29"/>
                </a:cxn>
                <a:cxn ang="0">
                  <a:pos x="26" y="28"/>
                </a:cxn>
                <a:cxn ang="0">
                  <a:pos x="26" y="20"/>
                </a:cxn>
                <a:cxn ang="0">
                  <a:pos x="22" y="7"/>
                </a:cxn>
                <a:cxn ang="0">
                  <a:pos x="19" y="0"/>
                </a:cxn>
                <a:cxn ang="0">
                  <a:pos x="17" y="3"/>
                </a:cxn>
                <a:cxn ang="0">
                  <a:pos x="8" y="4"/>
                </a:cxn>
                <a:cxn ang="0">
                  <a:pos x="5" y="9"/>
                </a:cxn>
              </a:cxnLst>
              <a:rect l="0" t="0" r="r" b="b"/>
              <a:pathLst>
                <a:path w="28" h="48">
                  <a:moveTo>
                    <a:pt x="5" y="9"/>
                  </a:moveTo>
                  <a:cubicBezTo>
                    <a:pt x="5" y="10"/>
                    <a:pt x="5" y="9"/>
                    <a:pt x="3" y="10"/>
                  </a:cubicBezTo>
                  <a:cubicBezTo>
                    <a:pt x="3" y="12"/>
                    <a:pt x="6" y="14"/>
                    <a:pt x="5" y="15"/>
                  </a:cubicBezTo>
                  <a:cubicBezTo>
                    <a:pt x="3" y="17"/>
                    <a:pt x="8" y="17"/>
                    <a:pt x="6" y="20"/>
                  </a:cubicBezTo>
                  <a:cubicBezTo>
                    <a:pt x="6" y="21"/>
                    <a:pt x="6" y="18"/>
                    <a:pt x="5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3" y="20"/>
                    <a:pt x="2" y="20"/>
                    <a:pt x="2" y="20"/>
                  </a:cubicBezTo>
                  <a:cubicBezTo>
                    <a:pt x="0" y="18"/>
                    <a:pt x="0" y="21"/>
                    <a:pt x="0" y="21"/>
                  </a:cubicBezTo>
                  <a:cubicBezTo>
                    <a:pt x="2" y="23"/>
                    <a:pt x="3" y="20"/>
                    <a:pt x="3" y="23"/>
                  </a:cubicBezTo>
                  <a:cubicBezTo>
                    <a:pt x="3" y="25"/>
                    <a:pt x="3" y="28"/>
                    <a:pt x="3" y="28"/>
                  </a:cubicBezTo>
                  <a:cubicBezTo>
                    <a:pt x="5" y="29"/>
                    <a:pt x="3" y="29"/>
                    <a:pt x="5" y="31"/>
                  </a:cubicBezTo>
                  <a:cubicBezTo>
                    <a:pt x="6" y="32"/>
                    <a:pt x="3" y="31"/>
                    <a:pt x="3" y="34"/>
                  </a:cubicBezTo>
                  <a:cubicBezTo>
                    <a:pt x="2" y="37"/>
                    <a:pt x="0" y="39"/>
                    <a:pt x="2" y="39"/>
                  </a:cubicBezTo>
                  <a:cubicBezTo>
                    <a:pt x="2" y="40"/>
                    <a:pt x="2" y="40"/>
                    <a:pt x="2" y="42"/>
                  </a:cubicBezTo>
                  <a:cubicBezTo>
                    <a:pt x="3" y="43"/>
                    <a:pt x="2" y="42"/>
                    <a:pt x="2" y="43"/>
                  </a:cubicBezTo>
                  <a:cubicBezTo>
                    <a:pt x="2" y="45"/>
                    <a:pt x="3" y="43"/>
                    <a:pt x="3" y="45"/>
                  </a:cubicBezTo>
                  <a:cubicBezTo>
                    <a:pt x="3" y="48"/>
                    <a:pt x="3" y="48"/>
                    <a:pt x="5" y="45"/>
                  </a:cubicBezTo>
                  <a:cubicBezTo>
                    <a:pt x="6" y="42"/>
                    <a:pt x="5" y="47"/>
                    <a:pt x="6" y="47"/>
                  </a:cubicBezTo>
                  <a:cubicBezTo>
                    <a:pt x="6" y="47"/>
                    <a:pt x="6" y="45"/>
                    <a:pt x="8" y="43"/>
                  </a:cubicBezTo>
                  <a:cubicBezTo>
                    <a:pt x="9" y="42"/>
                    <a:pt x="11" y="42"/>
                    <a:pt x="9" y="43"/>
                  </a:cubicBezTo>
                  <a:cubicBezTo>
                    <a:pt x="8" y="45"/>
                    <a:pt x="9" y="47"/>
                    <a:pt x="11" y="45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11" y="42"/>
                    <a:pt x="11" y="40"/>
                    <a:pt x="11" y="4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4" y="42"/>
                    <a:pt x="11" y="42"/>
                    <a:pt x="13" y="40"/>
                  </a:cubicBezTo>
                  <a:cubicBezTo>
                    <a:pt x="16" y="40"/>
                    <a:pt x="17" y="42"/>
                    <a:pt x="19" y="42"/>
                  </a:cubicBezTo>
                  <a:cubicBezTo>
                    <a:pt x="20" y="40"/>
                    <a:pt x="19" y="40"/>
                    <a:pt x="20" y="39"/>
                  </a:cubicBezTo>
                  <a:cubicBezTo>
                    <a:pt x="22" y="39"/>
                    <a:pt x="23" y="40"/>
                    <a:pt x="25" y="39"/>
                  </a:cubicBezTo>
                  <a:cubicBezTo>
                    <a:pt x="25" y="37"/>
                    <a:pt x="28" y="32"/>
                    <a:pt x="28" y="29"/>
                  </a:cubicBezTo>
                  <a:cubicBezTo>
                    <a:pt x="28" y="26"/>
                    <a:pt x="26" y="31"/>
                    <a:pt x="26" y="28"/>
                  </a:cubicBezTo>
                  <a:cubicBezTo>
                    <a:pt x="26" y="23"/>
                    <a:pt x="28" y="23"/>
                    <a:pt x="26" y="20"/>
                  </a:cubicBezTo>
                  <a:cubicBezTo>
                    <a:pt x="26" y="15"/>
                    <a:pt x="23" y="10"/>
                    <a:pt x="22" y="7"/>
                  </a:cubicBezTo>
                  <a:cubicBezTo>
                    <a:pt x="20" y="4"/>
                    <a:pt x="19" y="1"/>
                    <a:pt x="19" y="0"/>
                  </a:cubicBezTo>
                  <a:cubicBezTo>
                    <a:pt x="16" y="1"/>
                    <a:pt x="19" y="3"/>
                    <a:pt x="17" y="3"/>
                  </a:cubicBezTo>
                  <a:cubicBezTo>
                    <a:pt x="14" y="4"/>
                    <a:pt x="13" y="3"/>
                    <a:pt x="8" y="4"/>
                  </a:cubicBezTo>
                  <a:cubicBezTo>
                    <a:pt x="5" y="6"/>
                    <a:pt x="5" y="7"/>
                    <a:pt x="5" y="9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54" name="Freeform 56">
              <a:extLst>
                <a:ext uri="{FF2B5EF4-FFF2-40B4-BE49-F238E27FC236}">
                  <a16:creationId xmlns:a16="http://schemas.microsoft.com/office/drawing/2014/main" id="{D2471A01-E3FB-5342-BF3E-7D9138245F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418"/>
              <a:ext cx="18" cy="11"/>
            </a:xfrm>
            <a:custGeom>
              <a:avLst/>
              <a:gdLst/>
              <a:ahLst/>
              <a:cxnLst>
                <a:cxn ang="0">
                  <a:pos x="1" y="4"/>
                </a:cxn>
                <a:cxn ang="0">
                  <a:pos x="8" y="1"/>
                </a:cxn>
                <a:cxn ang="0">
                  <a:pos x="1" y="4"/>
                </a:cxn>
              </a:cxnLst>
              <a:rect l="0" t="0" r="r" b="b"/>
              <a:pathLst>
                <a:path w="9" h="6">
                  <a:moveTo>
                    <a:pt x="1" y="4"/>
                  </a:moveTo>
                  <a:cubicBezTo>
                    <a:pt x="0" y="1"/>
                    <a:pt x="8" y="0"/>
                    <a:pt x="8" y="1"/>
                  </a:cubicBezTo>
                  <a:cubicBezTo>
                    <a:pt x="9" y="3"/>
                    <a:pt x="3" y="6"/>
                    <a:pt x="1" y="4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55" name="Freeform 57">
              <a:extLst>
                <a:ext uri="{FF2B5EF4-FFF2-40B4-BE49-F238E27FC236}">
                  <a16:creationId xmlns:a16="http://schemas.microsoft.com/office/drawing/2014/main" id="{8F369600-79AA-2A94-3C51-FD68B113D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9" y="2394"/>
              <a:ext cx="6" cy="1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3"/>
                </a:cxn>
                <a:cxn ang="0">
                  <a:pos x="1" y="0"/>
                </a:cxn>
                <a:cxn ang="0">
                  <a:pos x="1" y="3"/>
                </a:cxn>
                <a:cxn ang="0">
                  <a:pos x="0" y="7"/>
                </a:cxn>
              </a:cxnLst>
              <a:rect l="0" t="0" r="r" b="b"/>
              <a:pathLst>
                <a:path w="3" h="7">
                  <a:moveTo>
                    <a:pt x="0" y="7"/>
                  </a:moveTo>
                  <a:cubicBezTo>
                    <a:pt x="0" y="7"/>
                    <a:pt x="0" y="5"/>
                    <a:pt x="0" y="3"/>
                  </a:cubicBezTo>
                  <a:cubicBezTo>
                    <a:pt x="1" y="2"/>
                    <a:pt x="0" y="0"/>
                    <a:pt x="1" y="0"/>
                  </a:cubicBezTo>
                  <a:cubicBezTo>
                    <a:pt x="3" y="0"/>
                    <a:pt x="3" y="2"/>
                    <a:pt x="1" y="3"/>
                  </a:cubicBezTo>
                  <a:cubicBezTo>
                    <a:pt x="0" y="5"/>
                    <a:pt x="1" y="7"/>
                    <a:pt x="0" y="7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56" name="Freeform 58">
              <a:extLst>
                <a:ext uri="{FF2B5EF4-FFF2-40B4-BE49-F238E27FC236}">
                  <a16:creationId xmlns:a16="http://schemas.microsoft.com/office/drawing/2014/main" id="{B939556B-94B7-A31B-55A0-D6CB4F37F4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98"/>
              <a:ext cx="8" cy="4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3" y="0"/>
                </a:cxn>
                <a:cxn ang="0">
                  <a:pos x="1" y="2"/>
                </a:cxn>
              </a:cxnLst>
              <a:rect l="0" t="0" r="r" b="b"/>
              <a:pathLst>
                <a:path w="4" h="2">
                  <a:moveTo>
                    <a:pt x="1" y="2"/>
                  </a:moveTo>
                  <a:cubicBezTo>
                    <a:pt x="0" y="2"/>
                    <a:pt x="3" y="0"/>
                    <a:pt x="3" y="0"/>
                  </a:cubicBezTo>
                  <a:cubicBezTo>
                    <a:pt x="4" y="2"/>
                    <a:pt x="1" y="2"/>
                    <a:pt x="1" y="2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57" name="Freeform 59">
              <a:extLst>
                <a:ext uri="{FF2B5EF4-FFF2-40B4-BE49-F238E27FC236}">
                  <a16:creationId xmlns:a16="http://schemas.microsoft.com/office/drawing/2014/main" id="{4226D196-F6DA-099C-683A-757E0C960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89"/>
              <a:ext cx="2" cy="5"/>
            </a:xfrm>
            <a:custGeom>
              <a:avLst/>
              <a:gdLst/>
              <a:ahLst/>
              <a:cxnLst>
                <a:cxn ang="0">
                  <a:pos x="1" y="3"/>
                </a:cxn>
                <a:cxn ang="0">
                  <a:pos x="1" y="0"/>
                </a:cxn>
                <a:cxn ang="0">
                  <a:pos x="1" y="2"/>
                </a:cxn>
                <a:cxn ang="0">
                  <a:pos x="1" y="3"/>
                </a:cxn>
              </a:cxnLst>
              <a:rect l="0" t="0" r="r" b="b"/>
              <a:pathLst>
                <a:path w="1" h="3">
                  <a:moveTo>
                    <a:pt x="1" y="3"/>
                  </a:moveTo>
                  <a:cubicBezTo>
                    <a:pt x="1" y="2"/>
                    <a:pt x="0" y="2"/>
                    <a:pt x="1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58" name="Freeform 60">
              <a:extLst>
                <a:ext uri="{FF2B5EF4-FFF2-40B4-BE49-F238E27FC236}">
                  <a16:creationId xmlns:a16="http://schemas.microsoft.com/office/drawing/2014/main" id="{9CFBF746-E222-6627-4E8E-0BDBE110C2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4" y="2356"/>
              <a:ext cx="2" cy="4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0"/>
                </a:cxn>
                <a:cxn ang="0">
                  <a:pos x="0" y="2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2"/>
                    <a:pt x="0" y="2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59" name="Freeform 61">
              <a:extLst>
                <a:ext uri="{FF2B5EF4-FFF2-40B4-BE49-F238E27FC236}">
                  <a16:creationId xmlns:a16="http://schemas.microsoft.com/office/drawing/2014/main" id="{0EFD15E7-4649-C4DB-CA56-AA39DDDB4C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7" y="2389"/>
              <a:ext cx="6" cy="5"/>
            </a:xfrm>
            <a:custGeom>
              <a:avLst/>
              <a:gdLst/>
              <a:ahLst/>
              <a:cxnLst>
                <a:cxn ang="0">
                  <a:pos x="1" y="3"/>
                </a:cxn>
                <a:cxn ang="0">
                  <a:pos x="1" y="0"/>
                </a:cxn>
                <a:cxn ang="0">
                  <a:pos x="1" y="3"/>
                </a:cxn>
              </a:cxnLst>
              <a:rect l="0" t="0" r="r" b="b"/>
              <a:pathLst>
                <a:path w="3" h="3">
                  <a:moveTo>
                    <a:pt x="1" y="3"/>
                  </a:moveTo>
                  <a:cubicBezTo>
                    <a:pt x="0" y="3"/>
                    <a:pt x="0" y="0"/>
                    <a:pt x="1" y="0"/>
                  </a:cubicBezTo>
                  <a:cubicBezTo>
                    <a:pt x="3" y="0"/>
                    <a:pt x="3" y="2"/>
                    <a:pt x="1" y="3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60" name="Freeform 62">
              <a:extLst>
                <a:ext uri="{FF2B5EF4-FFF2-40B4-BE49-F238E27FC236}">
                  <a16:creationId xmlns:a16="http://schemas.microsoft.com/office/drawing/2014/main" id="{2296C249-1F35-D5D3-649D-A176ADE8E6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7" y="2389"/>
              <a:ext cx="4" cy="5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2" y="3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cubicBezTo>
                    <a:pt x="0" y="2"/>
                    <a:pt x="0" y="2"/>
                    <a:pt x="0" y="0"/>
                  </a:cubicBezTo>
                  <a:cubicBezTo>
                    <a:pt x="0" y="0"/>
                    <a:pt x="2" y="0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61" name="Freeform 63">
              <a:extLst>
                <a:ext uri="{FF2B5EF4-FFF2-40B4-BE49-F238E27FC236}">
                  <a16:creationId xmlns:a16="http://schemas.microsoft.com/office/drawing/2014/main" id="{E94D7366-81A8-C119-1323-9E81B40C2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6" y="2404"/>
              <a:ext cx="4" cy="4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0" y="0"/>
                </a:cxn>
                <a:cxn ang="0">
                  <a:pos x="2" y="2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0" y="2"/>
                    <a:pt x="0" y="2"/>
                    <a:pt x="0" y="0"/>
                  </a:cubicBezTo>
                  <a:cubicBezTo>
                    <a:pt x="2" y="0"/>
                    <a:pt x="2" y="2"/>
                    <a:pt x="2" y="2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62" name="Freeform 64">
              <a:extLst>
                <a:ext uri="{FF2B5EF4-FFF2-40B4-BE49-F238E27FC236}">
                  <a16:creationId xmlns:a16="http://schemas.microsoft.com/office/drawing/2014/main" id="{5D34654E-2271-112B-B28C-EBCA2354E1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4" y="2329"/>
              <a:ext cx="2" cy="7"/>
            </a:xfrm>
            <a:custGeom>
              <a:avLst/>
              <a:gdLst/>
              <a:ahLst/>
              <a:cxnLst>
                <a:cxn ang="0">
                  <a:pos x="1" y="4"/>
                </a:cxn>
                <a:cxn ang="0">
                  <a:pos x="0" y="0"/>
                </a:cxn>
                <a:cxn ang="0">
                  <a:pos x="1" y="4"/>
                </a:cxn>
              </a:cxnLst>
              <a:rect l="0" t="0" r="r" b="b"/>
              <a:pathLst>
                <a:path w="1" h="4">
                  <a:moveTo>
                    <a:pt x="1" y="4"/>
                  </a:moveTo>
                  <a:cubicBezTo>
                    <a:pt x="0" y="4"/>
                    <a:pt x="0" y="0"/>
                    <a:pt x="0" y="0"/>
                  </a:cubicBezTo>
                  <a:cubicBezTo>
                    <a:pt x="1" y="0"/>
                    <a:pt x="1" y="4"/>
                    <a:pt x="1" y="4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63" name="Freeform 65">
              <a:extLst>
                <a:ext uri="{FF2B5EF4-FFF2-40B4-BE49-F238E27FC236}">
                  <a16:creationId xmlns:a16="http://schemas.microsoft.com/office/drawing/2014/main" id="{F6E4E966-0A91-AE48-8D2F-B17120C35D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9" y="2687"/>
              <a:ext cx="38" cy="41"/>
            </a:xfrm>
            <a:custGeom>
              <a:avLst/>
              <a:gdLst/>
              <a:ahLst/>
              <a:cxnLst>
                <a:cxn ang="0">
                  <a:pos x="3" y="6"/>
                </a:cxn>
                <a:cxn ang="0">
                  <a:pos x="6" y="3"/>
                </a:cxn>
                <a:cxn ang="0">
                  <a:pos x="9" y="2"/>
                </a:cxn>
                <a:cxn ang="0">
                  <a:pos x="12" y="2"/>
                </a:cxn>
                <a:cxn ang="0">
                  <a:pos x="17" y="2"/>
                </a:cxn>
                <a:cxn ang="0">
                  <a:pos x="18" y="2"/>
                </a:cxn>
                <a:cxn ang="0">
                  <a:pos x="20" y="6"/>
                </a:cxn>
                <a:cxn ang="0">
                  <a:pos x="17" y="13"/>
                </a:cxn>
                <a:cxn ang="0">
                  <a:pos x="12" y="17"/>
                </a:cxn>
                <a:cxn ang="0">
                  <a:pos x="9" y="19"/>
                </a:cxn>
                <a:cxn ang="0">
                  <a:pos x="8" y="19"/>
                </a:cxn>
                <a:cxn ang="0">
                  <a:pos x="3" y="17"/>
                </a:cxn>
                <a:cxn ang="0">
                  <a:pos x="2" y="13"/>
                </a:cxn>
                <a:cxn ang="0">
                  <a:pos x="3" y="6"/>
                </a:cxn>
              </a:cxnLst>
              <a:rect l="0" t="0" r="r" b="b"/>
              <a:pathLst>
                <a:path w="20" h="21">
                  <a:moveTo>
                    <a:pt x="3" y="6"/>
                  </a:moveTo>
                  <a:cubicBezTo>
                    <a:pt x="6" y="3"/>
                    <a:pt x="5" y="5"/>
                    <a:pt x="6" y="3"/>
                  </a:cubicBezTo>
                  <a:cubicBezTo>
                    <a:pt x="8" y="2"/>
                    <a:pt x="8" y="5"/>
                    <a:pt x="9" y="2"/>
                  </a:cubicBezTo>
                  <a:cubicBezTo>
                    <a:pt x="9" y="0"/>
                    <a:pt x="11" y="3"/>
                    <a:pt x="12" y="2"/>
                  </a:cubicBezTo>
                  <a:cubicBezTo>
                    <a:pt x="14" y="0"/>
                    <a:pt x="15" y="2"/>
                    <a:pt x="17" y="2"/>
                  </a:cubicBezTo>
                  <a:cubicBezTo>
                    <a:pt x="17" y="0"/>
                    <a:pt x="18" y="2"/>
                    <a:pt x="18" y="2"/>
                  </a:cubicBezTo>
                  <a:cubicBezTo>
                    <a:pt x="20" y="2"/>
                    <a:pt x="20" y="5"/>
                    <a:pt x="20" y="6"/>
                  </a:cubicBezTo>
                  <a:cubicBezTo>
                    <a:pt x="18" y="6"/>
                    <a:pt x="17" y="10"/>
                    <a:pt x="17" y="13"/>
                  </a:cubicBezTo>
                  <a:cubicBezTo>
                    <a:pt x="17" y="16"/>
                    <a:pt x="14" y="14"/>
                    <a:pt x="12" y="17"/>
                  </a:cubicBezTo>
                  <a:cubicBezTo>
                    <a:pt x="12" y="19"/>
                    <a:pt x="11" y="17"/>
                    <a:pt x="9" y="19"/>
                  </a:cubicBezTo>
                  <a:cubicBezTo>
                    <a:pt x="9" y="21"/>
                    <a:pt x="8" y="21"/>
                    <a:pt x="8" y="19"/>
                  </a:cubicBezTo>
                  <a:cubicBezTo>
                    <a:pt x="6" y="19"/>
                    <a:pt x="6" y="21"/>
                    <a:pt x="3" y="17"/>
                  </a:cubicBezTo>
                  <a:cubicBezTo>
                    <a:pt x="0" y="16"/>
                    <a:pt x="2" y="16"/>
                    <a:pt x="2" y="13"/>
                  </a:cubicBezTo>
                  <a:cubicBezTo>
                    <a:pt x="0" y="8"/>
                    <a:pt x="3" y="8"/>
                    <a:pt x="3" y="6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64" name="Freeform 66">
              <a:extLst>
                <a:ext uri="{FF2B5EF4-FFF2-40B4-BE49-F238E27FC236}">
                  <a16:creationId xmlns:a16="http://schemas.microsoft.com/office/drawing/2014/main" id="{5BF1969A-A721-2B09-39B0-33F185BDB7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6" y="2887"/>
              <a:ext cx="35" cy="78"/>
            </a:xfrm>
            <a:custGeom>
              <a:avLst/>
              <a:gdLst/>
              <a:ahLst/>
              <a:cxnLst>
                <a:cxn ang="0">
                  <a:pos x="4" y="37"/>
                </a:cxn>
                <a:cxn ang="0">
                  <a:pos x="0" y="18"/>
                </a:cxn>
                <a:cxn ang="0">
                  <a:pos x="1" y="15"/>
                </a:cxn>
                <a:cxn ang="0">
                  <a:pos x="1" y="9"/>
                </a:cxn>
                <a:cxn ang="0">
                  <a:pos x="3" y="4"/>
                </a:cxn>
                <a:cxn ang="0">
                  <a:pos x="1" y="0"/>
                </a:cxn>
                <a:cxn ang="0">
                  <a:pos x="7" y="1"/>
                </a:cxn>
                <a:cxn ang="0">
                  <a:pos x="11" y="9"/>
                </a:cxn>
                <a:cxn ang="0">
                  <a:pos x="15" y="18"/>
                </a:cxn>
                <a:cxn ang="0">
                  <a:pos x="17" y="21"/>
                </a:cxn>
                <a:cxn ang="0">
                  <a:pos x="13" y="34"/>
                </a:cxn>
                <a:cxn ang="0">
                  <a:pos x="4" y="37"/>
                </a:cxn>
              </a:cxnLst>
              <a:rect l="0" t="0" r="r" b="b"/>
              <a:pathLst>
                <a:path w="18" h="40">
                  <a:moveTo>
                    <a:pt x="4" y="37"/>
                  </a:moveTo>
                  <a:cubicBezTo>
                    <a:pt x="0" y="32"/>
                    <a:pt x="1" y="23"/>
                    <a:pt x="0" y="18"/>
                  </a:cubicBezTo>
                  <a:cubicBezTo>
                    <a:pt x="0" y="14"/>
                    <a:pt x="1" y="14"/>
                    <a:pt x="1" y="15"/>
                  </a:cubicBezTo>
                  <a:cubicBezTo>
                    <a:pt x="1" y="17"/>
                    <a:pt x="1" y="12"/>
                    <a:pt x="1" y="9"/>
                  </a:cubicBezTo>
                  <a:cubicBezTo>
                    <a:pt x="1" y="8"/>
                    <a:pt x="3" y="8"/>
                    <a:pt x="3" y="4"/>
                  </a:cubicBezTo>
                  <a:cubicBezTo>
                    <a:pt x="3" y="1"/>
                    <a:pt x="1" y="1"/>
                    <a:pt x="1" y="0"/>
                  </a:cubicBezTo>
                  <a:cubicBezTo>
                    <a:pt x="1" y="0"/>
                    <a:pt x="4" y="0"/>
                    <a:pt x="7" y="1"/>
                  </a:cubicBezTo>
                  <a:cubicBezTo>
                    <a:pt x="9" y="4"/>
                    <a:pt x="9" y="6"/>
                    <a:pt x="11" y="9"/>
                  </a:cubicBezTo>
                  <a:cubicBezTo>
                    <a:pt x="13" y="11"/>
                    <a:pt x="13" y="17"/>
                    <a:pt x="15" y="18"/>
                  </a:cubicBezTo>
                  <a:cubicBezTo>
                    <a:pt x="17" y="20"/>
                    <a:pt x="15" y="20"/>
                    <a:pt x="17" y="21"/>
                  </a:cubicBezTo>
                  <a:cubicBezTo>
                    <a:pt x="18" y="25"/>
                    <a:pt x="18" y="32"/>
                    <a:pt x="13" y="34"/>
                  </a:cubicBezTo>
                  <a:cubicBezTo>
                    <a:pt x="11" y="37"/>
                    <a:pt x="7" y="40"/>
                    <a:pt x="4" y="37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65" name="Freeform 67">
              <a:extLst>
                <a:ext uri="{FF2B5EF4-FFF2-40B4-BE49-F238E27FC236}">
                  <a16:creationId xmlns:a16="http://schemas.microsoft.com/office/drawing/2014/main" id="{A5F9255E-B7E0-02F8-35A7-09E2CD340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8" y="2517"/>
              <a:ext cx="140" cy="370"/>
            </a:xfrm>
            <a:custGeom>
              <a:avLst/>
              <a:gdLst/>
              <a:ahLst/>
              <a:cxnLst>
                <a:cxn ang="0">
                  <a:pos x="7" y="68"/>
                </a:cxn>
                <a:cxn ang="0">
                  <a:pos x="9" y="52"/>
                </a:cxn>
                <a:cxn ang="0">
                  <a:pos x="16" y="46"/>
                </a:cxn>
                <a:cxn ang="0">
                  <a:pos x="24" y="29"/>
                </a:cxn>
                <a:cxn ang="0">
                  <a:pos x="27" y="20"/>
                </a:cxn>
                <a:cxn ang="0">
                  <a:pos x="38" y="14"/>
                </a:cxn>
                <a:cxn ang="0">
                  <a:pos x="46" y="4"/>
                </a:cxn>
                <a:cxn ang="0">
                  <a:pos x="52" y="15"/>
                </a:cxn>
                <a:cxn ang="0">
                  <a:pos x="52" y="31"/>
                </a:cxn>
                <a:cxn ang="0">
                  <a:pos x="46" y="35"/>
                </a:cxn>
                <a:cxn ang="0">
                  <a:pos x="44" y="48"/>
                </a:cxn>
                <a:cxn ang="0">
                  <a:pos x="52" y="48"/>
                </a:cxn>
                <a:cxn ang="0">
                  <a:pos x="56" y="59"/>
                </a:cxn>
                <a:cxn ang="0">
                  <a:pos x="56" y="66"/>
                </a:cxn>
                <a:cxn ang="0">
                  <a:pos x="62" y="73"/>
                </a:cxn>
                <a:cxn ang="0">
                  <a:pos x="68" y="73"/>
                </a:cxn>
                <a:cxn ang="0">
                  <a:pos x="67" y="79"/>
                </a:cxn>
                <a:cxn ang="0">
                  <a:pos x="59" y="87"/>
                </a:cxn>
                <a:cxn ang="0">
                  <a:pos x="55" y="90"/>
                </a:cxn>
                <a:cxn ang="0">
                  <a:pos x="47" y="93"/>
                </a:cxn>
                <a:cxn ang="0">
                  <a:pos x="44" y="102"/>
                </a:cxn>
                <a:cxn ang="0">
                  <a:pos x="44" y="108"/>
                </a:cxn>
                <a:cxn ang="0">
                  <a:pos x="50" y="121"/>
                </a:cxn>
                <a:cxn ang="0">
                  <a:pos x="52" y="129"/>
                </a:cxn>
                <a:cxn ang="0">
                  <a:pos x="49" y="136"/>
                </a:cxn>
                <a:cxn ang="0">
                  <a:pos x="55" y="158"/>
                </a:cxn>
                <a:cxn ang="0">
                  <a:pos x="59" y="169"/>
                </a:cxn>
                <a:cxn ang="0">
                  <a:pos x="55" y="180"/>
                </a:cxn>
                <a:cxn ang="0">
                  <a:pos x="50" y="188"/>
                </a:cxn>
                <a:cxn ang="0">
                  <a:pos x="52" y="172"/>
                </a:cxn>
                <a:cxn ang="0">
                  <a:pos x="52" y="161"/>
                </a:cxn>
                <a:cxn ang="0">
                  <a:pos x="47" y="149"/>
                </a:cxn>
                <a:cxn ang="0">
                  <a:pos x="42" y="127"/>
                </a:cxn>
                <a:cxn ang="0">
                  <a:pos x="41" y="122"/>
                </a:cxn>
                <a:cxn ang="0">
                  <a:pos x="38" y="115"/>
                </a:cxn>
                <a:cxn ang="0">
                  <a:pos x="24" y="132"/>
                </a:cxn>
                <a:cxn ang="0">
                  <a:pos x="20" y="127"/>
                </a:cxn>
                <a:cxn ang="0">
                  <a:pos x="20" y="116"/>
                </a:cxn>
                <a:cxn ang="0">
                  <a:pos x="13" y="101"/>
                </a:cxn>
                <a:cxn ang="0">
                  <a:pos x="13" y="96"/>
                </a:cxn>
                <a:cxn ang="0">
                  <a:pos x="7" y="90"/>
                </a:cxn>
                <a:cxn ang="0">
                  <a:pos x="0" y="79"/>
                </a:cxn>
              </a:cxnLst>
              <a:rect l="0" t="0" r="r" b="b"/>
              <a:pathLst>
                <a:path w="72" h="191">
                  <a:moveTo>
                    <a:pt x="3" y="69"/>
                  </a:moveTo>
                  <a:cubicBezTo>
                    <a:pt x="6" y="65"/>
                    <a:pt x="4" y="73"/>
                    <a:pt x="7" y="68"/>
                  </a:cubicBezTo>
                  <a:cubicBezTo>
                    <a:pt x="9" y="63"/>
                    <a:pt x="7" y="65"/>
                    <a:pt x="7" y="62"/>
                  </a:cubicBezTo>
                  <a:cubicBezTo>
                    <a:pt x="7" y="54"/>
                    <a:pt x="10" y="65"/>
                    <a:pt x="9" y="52"/>
                  </a:cubicBezTo>
                  <a:cubicBezTo>
                    <a:pt x="9" y="45"/>
                    <a:pt x="9" y="48"/>
                    <a:pt x="12" y="49"/>
                  </a:cubicBezTo>
                  <a:cubicBezTo>
                    <a:pt x="15" y="49"/>
                    <a:pt x="15" y="54"/>
                    <a:pt x="16" y="46"/>
                  </a:cubicBezTo>
                  <a:cubicBezTo>
                    <a:pt x="18" y="40"/>
                    <a:pt x="23" y="40"/>
                    <a:pt x="20" y="37"/>
                  </a:cubicBezTo>
                  <a:cubicBezTo>
                    <a:pt x="18" y="35"/>
                    <a:pt x="21" y="35"/>
                    <a:pt x="24" y="29"/>
                  </a:cubicBezTo>
                  <a:cubicBezTo>
                    <a:pt x="26" y="24"/>
                    <a:pt x="23" y="26"/>
                    <a:pt x="24" y="23"/>
                  </a:cubicBezTo>
                  <a:cubicBezTo>
                    <a:pt x="24" y="20"/>
                    <a:pt x="24" y="23"/>
                    <a:pt x="27" y="20"/>
                  </a:cubicBezTo>
                  <a:cubicBezTo>
                    <a:pt x="30" y="17"/>
                    <a:pt x="35" y="12"/>
                    <a:pt x="38" y="15"/>
                  </a:cubicBezTo>
                  <a:cubicBezTo>
                    <a:pt x="39" y="18"/>
                    <a:pt x="41" y="18"/>
                    <a:pt x="38" y="14"/>
                  </a:cubicBezTo>
                  <a:cubicBezTo>
                    <a:pt x="36" y="11"/>
                    <a:pt x="42" y="11"/>
                    <a:pt x="41" y="6"/>
                  </a:cubicBezTo>
                  <a:cubicBezTo>
                    <a:pt x="42" y="4"/>
                    <a:pt x="41" y="0"/>
                    <a:pt x="46" y="4"/>
                  </a:cubicBezTo>
                  <a:cubicBezTo>
                    <a:pt x="50" y="7"/>
                    <a:pt x="47" y="14"/>
                    <a:pt x="50" y="12"/>
                  </a:cubicBezTo>
                  <a:cubicBezTo>
                    <a:pt x="52" y="11"/>
                    <a:pt x="53" y="14"/>
                    <a:pt x="52" y="15"/>
                  </a:cubicBezTo>
                  <a:cubicBezTo>
                    <a:pt x="50" y="17"/>
                    <a:pt x="53" y="18"/>
                    <a:pt x="52" y="23"/>
                  </a:cubicBezTo>
                  <a:cubicBezTo>
                    <a:pt x="50" y="28"/>
                    <a:pt x="53" y="31"/>
                    <a:pt x="52" y="31"/>
                  </a:cubicBezTo>
                  <a:cubicBezTo>
                    <a:pt x="49" y="31"/>
                    <a:pt x="50" y="34"/>
                    <a:pt x="49" y="32"/>
                  </a:cubicBezTo>
                  <a:cubicBezTo>
                    <a:pt x="47" y="32"/>
                    <a:pt x="49" y="35"/>
                    <a:pt x="46" y="35"/>
                  </a:cubicBezTo>
                  <a:cubicBezTo>
                    <a:pt x="42" y="37"/>
                    <a:pt x="46" y="40"/>
                    <a:pt x="44" y="41"/>
                  </a:cubicBezTo>
                  <a:cubicBezTo>
                    <a:pt x="39" y="43"/>
                    <a:pt x="46" y="46"/>
                    <a:pt x="44" y="48"/>
                  </a:cubicBezTo>
                  <a:cubicBezTo>
                    <a:pt x="42" y="49"/>
                    <a:pt x="42" y="51"/>
                    <a:pt x="46" y="49"/>
                  </a:cubicBezTo>
                  <a:cubicBezTo>
                    <a:pt x="49" y="46"/>
                    <a:pt x="50" y="49"/>
                    <a:pt x="52" y="48"/>
                  </a:cubicBezTo>
                  <a:cubicBezTo>
                    <a:pt x="55" y="46"/>
                    <a:pt x="50" y="49"/>
                    <a:pt x="52" y="52"/>
                  </a:cubicBezTo>
                  <a:cubicBezTo>
                    <a:pt x="53" y="56"/>
                    <a:pt x="52" y="59"/>
                    <a:pt x="56" y="59"/>
                  </a:cubicBezTo>
                  <a:cubicBezTo>
                    <a:pt x="61" y="59"/>
                    <a:pt x="58" y="59"/>
                    <a:pt x="56" y="60"/>
                  </a:cubicBezTo>
                  <a:cubicBezTo>
                    <a:pt x="56" y="63"/>
                    <a:pt x="58" y="62"/>
                    <a:pt x="56" y="66"/>
                  </a:cubicBezTo>
                  <a:cubicBezTo>
                    <a:pt x="55" y="69"/>
                    <a:pt x="59" y="68"/>
                    <a:pt x="61" y="68"/>
                  </a:cubicBezTo>
                  <a:cubicBezTo>
                    <a:pt x="62" y="69"/>
                    <a:pt x="61" y="71"/>
                    <a:pt x="62" y="73"/>
                  </a:cubicBezTo>
                  <a:cubicBezTo>
                    <a:pt x="64" y="73"/>
                    <a:pt x="62" y="76"/>
                    <a:pt x="64" y="74"/>
                  </a:cubicBezTo>
                  <a:cubicBezTo>
                    <a:pt x="65" y="74"/>
                    <a:pt x="65" y="77"/>
                    <a:pt x="68" y="73"/>
                  </a:cubicBezTo>
                  <a:cubicBezTo>
                    <a:pt x="72" y="69"/>
                    <a:pt x="72" y="73"/>
                    <a:pt x="72" y="74"/>
                  </a:cubicBezTo>
                  <a:cubicBezTo>
                    <a:pt x="70" y="76"/>
                    <a:pt x="67" y="74"/>
                    <a:pt x="67" y="79"/>
                  </a:cubicBezTo>
                  <a:cubicBezTo>
                    <a:pt x="65" y="84"/>
                    <a:pt x="64" y="79"/>
                    <a:pt x="64" y="85"/>
                  </a:cubicBezTo>
                  <a:cubicBezTo>
                    <a:pt x="61" y="85"/>
                    <a:pt x="62" y="87"/>
                    <a:pt x="59" y="87"/>
                  </a:cubicBezTo>
                  <a:cubicBezTo>
                    <a:pt x="56" y="85"/>
                    <a:pt x="59" y="88"/>
                    <a:pt x="58" y="88"/>
                  </a:cubicBezTo>
                  <a:cubicBezTo>
                    <a:pt x="56" y="90"/>
                    <a:pt x="56" y="87"/>
                    <a:pt x="55" y="90"/>
                  </a:cubicBezTo>
                  <a:cubicBezTo>
                    <a:pt x="55" y="93"/>
                    <a:pt x="53" y="91"/>
                    <a:pt x="50" y="93"/>
                  </a:cubicBezTo>
                  <a:cubicBezTo>
                    <a:pt x="47" y="94"/>
                    <a:pt x="47" y="90"/>
                    <a:pt x="47" y="93"/>
                  </a:cubicBezTo>
                  <a:cubicBezTo>
                    <a:pt x="46" y="96"/>
                    <a:pt x="44" y="94"/>
                    <a:pt x="46" y="97"/>
                  </a:cubicBezTo>
                  <a:cubicBezTo>
                    <a:pt x="47" y="101"/>
                    <a:pt x="42" y="97"/>
                    <a:pt x="44" y="102"/>
                  </a:cubicBezTo>
                  <a:cubicBezTo>
                    <a:pt x="46" y="107"/>
                    <a:pt x="41" y="102"/>
                    <a:pt x="41" y="105"/>
                  </a:cubicBezTo>
                  <a:cubicBezTo>
                    <a:pt x="42" y="108"/>
                    <a:pt x="44" y="104"/>
                    <a:pt x="44" y="108"/>
                  </a:cubicBezTo>
                  <a:cubicBezTo>
                    <a:pt x="44" y="113"/>
                    <a:pt x="46" y="115"/>
                    <a:pt x="49" y="118"/>
                  </a:cubicBezTo>
                  <a:cubicBezTo>
                    <a:pt x="50" y="121"/>
                    <a:pt x="50" y="118"/>
                    <a:pt x="50" y="121"/>
                  </a:cubicBezTo>
                  <a:cubicBezTo>
                    <a:pt x="50" y="124"/>
                    <a:pt x="52" y="127"/>
                    <a:pt x="52" y="127"/>
                  </a:cubicBezTo>
                  <a:cubicBezTo>
                    <a:pt x="55" y="122"/>
                    <a:pt x="55" y="129"/>
                    <a:pt x="52" y="129"/>
                  </a:cubicBezTo>
                  <a:cubicBezTo>
                    <a:pt x="50" y="129"/>
                    <a:pt x="52" y="136"/>
                    <a:pt x="50" y="136"/>
                  </a:cubicBezTo>
                  <a:cubicBezTo>
                    <a:pt x="49" y="135"/>
                    <a:pt x="50" y="138"/>
                    <a:pt x="49" y="136"/>
                  </a:cubicBezTo>
                  <a:cubicBezTo>
                    <a:pt x="47" y="136"/>
                    <a:pt x="47" y="141"/>
                    <a:pt x="52" y="146"/>
                  </a:cubicBezTo>
                  <a:cubicBezTo>
                    <a:pt x="56" y="150"/>
                    <a:pt x="58" y="153"/>
                    <a:pt x="55" y="158"/>
                  </a:cubicBezTo>
                  <a:cubicBezTo>
                    <a:pt x="58" y="163"/>
                    <a:pt x="58" y="166"/>
                    <a:pt x="58" y="167"/>
                  </a:cubicBezTo>
                  <a:cubicBezTo>
                    <a:pt x="58" y="169"/>
                    <a:pt x="59" y="167"/>
                    <a:pt x="59" y="169"/>
                  </a:cubicBezTo>
                  <a:cubicBezTo>
                    <a:pt x="59" y="172"/>
                    <a:pt x="61" y="170"/>
                    <a:pt x="59" y="172"/>
                  </a:cubicBezTo>
                  <a:cubicBezTo>
                    <a:pt x="56" y="175"/>
                    <a:pt x="58" y="175"/>
                    <a:pt x="55" y="180"/>
                  </a:cubicBezTo>
                  <a:cubicBezTo>
                    <a:pt x="52" y="183"/>
                    <a:pt x="53" y="183"/>
                    <a:pt x="52" y="186"/>
                  </a:cubicBezTo>
                  <a:cubicBezTo>
                    <a:pt x="52" y="189"/>
                    <a:pt x="50" y="191"/>
                    <a:pt x="50" y="188"/>
                  </a:cubicBezTo>
                  <a:cubicBezTo>
                    <a:pt x="50" y="178"/>
                    <a:pt x="52" y="181"/>
                    <a:pt x="52" y="178"/>
                  </a:cubicBezTo>
                  <a:cubicBezTo>
                    <a:pt x="52" y="175"/>
                    <a:pt x="55" y="172"/>
                    <a:pt x="52" y="172"/>
                  </a:cubicBezTo>
                  <a:cubicBezTo>
                    <a:pt x="49" y="172"/>
                    <a:pt x="53" y="169"/>
                    <a:pt x="52" y="167"/>
                  </a:cubicBezTo>
                  <a:cubicBezTo>
                    <a:pt x="50" y="166"/>
                    <a:pt x="52" y="164"/>
                    <a:pt x="52" y="161"/>
                  </a:cubicBezTo>
                  <a:cubicBezTo>
                    <a:pt x="50" y="160"/>
                    <a:pt x="50" y="157"/>
                    <a:pt x="49" y="153"/>
                  </a:cubicBezTo>
                  <a:cubicBezTo>
                    <a:pt x="47" y="149"/>
                    <a:pt x="47" y="158"/>
                    <a:pt x="47" y="149"/>
                  </a:cubicBezTo>
                  <a:cubicBezTo>
                    <a:pt x="47" y="146"/>
                    <a:pt x="44" y="144"/>
                    <a:pt x="44" y="136"/>
                  </a:cubicBezTo>
                  <a:cubicBezTo>
                    <a:pt x="44" y="130"/>
                    <a:pt x="42" y="130"/>
                    <a:pt x="42" y="127"/>
                  </a:cubicBezTo>
                  <a:cubicBezTo>
                    <a:pt x="42" y="125"/>
                    <a:pt x="46" y="124"/>
                    <a:pt x="44" y="124"/>
                  </a:cubicBezTo>
                  <a:cubicBezTo>
                    <a:pt x="42" y="124"/>
                    <a:pt x="41" y="125"/>
                    <a:pt x="41" y="122"/>
                  </a:cubicBezTo>
                  <a:cubicBezTo>
                    <a:pt x="39" y="118"/>
                    <a:pt x="39" y="119"/>
                    <a:pt x="39" y="118"/>
                  </a:cubicBezTo>
                  <a:cubicBezTo>
                    <a:pt x="39" y="116"/>
                    <a:pt x="38" y="116"/>
                    <a:pt x="38" y="115"/>
                  </a:cubicBezTo>
                  <a:cubicBezTo>
                    <a:pt x="39" y="122"/>
                    <a:pt x="35" y="124"/>
                    <a:pt x="32" y="125"/>
                  </a:cubicBezTo>
                  <a:cubicBezTo>
                    <a:pt x="27" y="127"/>
                    <a:pt x="27" y="135"/>
                    <a:pt x="24" y="132"/>
                  </a:cubicBezTo>
                  <a:cubicBezTo>
                    <a:pt x="21" y="129"/>
                    <a:pt x="23" y="133"/>
                    <a:pt x="20" y="130"/>
                  </a:cubicBezTo>
                  <a:cubicBezTo>
                    <a:pt x="18" y="129"/>
                    <a:pt x="21" y="127"/>
                    <a:pt x="20" y="127"/>
                  </a:cubicBezTo>
                  <a:cubicBezTo>
                    <a:pt x="18" y="125"/>
                    <a:pt x="18" y="130"/>
                    <a:pt x="16" y="130"/>
                  </a:cubicBezTo>
                  <a:cubicBezTo>
                    <a:pt x="15" y="130"/>
                    <a:pt x="18" y="122"/>
                    <a:pt x="20" y="116"/>
                  </a:cubicBezTo>
                  <a:cubicBezTo>
                    <a:pt x="21" y="111"/>
                    <a:pt x="16" y="105"/>
                    <a:pt x="15" y="101"/>
                  </a:cubicBezTo>
                  <a:cubicBezTo>
                    <a:pt x="15" y="96"/>
                    <a:pt x="13" y="99"/>
                    <a:pt x="13" y="101"/>
                  </a:cubicBezTo>
                  <a:cubicBezTo>
                    <a:pt x="13" y="102"/>
                    <a:pt x="9" y="97"/>
                    <a:pt x="10" y="96"/>
                  </a:cubicBezTo>
                  <a:cubicBezTo>
                    <a:pt x="12" y="94"/>
                    <a:pt x="12" y="97"/>
                    <a:pt x="13" y="96"/>
                  </a:cubicBezTo>
                  <a:cubicBezTo>
                    <a:pt x="16" y="94"/>
                    <a:pt x="13" y="94"/>
                    <a:pt x="12" y="93"/>
                  </a:cubicBezTo>
                  <a:cubicBezTo>
                    <a:pt x="10" y="90"/>
                    <a:pt x="9" y="87"/>
                    <a:pt x="7" y="90"/>
                  </a:cubicBezTo>
                  <a:cubicBezTo>
                    <a:pt x="7" y="93"/>
                    <a:pt x="7" y="90"/>
                    <a:pt x="4" y="87"/>
                  </a:cubicBezTo>
                  <a:cubicBezTo>
                    <a:pt x="1" y="84"/>
                    <a:pt x="1" y="79"/>
                    <a:pt x="0" y="79"/>
                  </a:cubicBezTo>
                  <a:cubicBezTo>
                    <a:pt x="0" y="68"/>
                    <a:pt x="4" y="85"/>
                    <a:pt x="3" y="69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66" name="Freeform 68">
              <a:extLst>
                <a:ext uri="{FF2B5EF4-FFF2-40B4-BE49-F238E27FC236}">
                  <a16:creationId xmlns:a16="http://schemas.microsoft.com/office/drawing/2014/main" id="{8E352181-D04A-95BA-D31C-5315BAE70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2682"/>
              <a:ext cx="130" cy="287"/>
            </a:xfrm>
            <a:custGeom>
              <a:avLst/>
              <a:gdLst/>
              <a:ahLst/>
              <a:cxnLst>
                <a:cxn ang="0">
                  <a:pos x="41" y="82"/>
                </a:cxn>
                <a:cxn ang="0">
                  <a:pos x="32" y="78"/>
                </a:cxn>
                <a:cxn ang="0">
                  <a:pos x="26" y="69"/>
                </a:cxn>
                <a:cxn ang="0">
                  <a:pos x="18" y="89"/>
                </a:cxn>
                <a:cxn ang="0">
                  <a:pos x="15" y="110"/>
                </a:cxn>
                <a:cxn ang="0">
                  <a:pos x="23" y="120"/>
                </a:cxn>
                <a:cxn ang="0">
                  <a:pos x="34" y="135"/>
                </a:cxn>
                <a:cxn ang="0">
                  <a:pos x="35" y="145"/>
                </a:cxn>
                <a:cxn ang="0">
                  <a:pos x="30" y="142"/>
                </a:cxn>
                <a:cxn ang="0">
                  <a:pos x="24" y="137"/>
                </a:cxn>
                <a:cxn ang="0">
                  <a:pos x="20" y="135"/>
                </a:cxn>
                <a:cxn ang="0">
                  <a:pos x="15" y="129"/>
                </a:cxn>
                <a:cxn ang="0">
                  <a:pos x="8" y="121"/>
                </a:cxn>
                <a:cxn ang="0">
                  <a:pos x="9" y="109"/>
                </a:cxn>
                <a:cxn ang="0">
                  <a:pos x="11" y="101"/>
                </a:cxn>
                <a:cxn ang="0">
                  <a:pos x="18" y="87"/>
                </a:cxn>
                <a:cxn ang="0">
                  <a:pos x="17" y="82"/>
                </a:cxn>
                <a:cxn ang="0">
                  <a:pos x="11" y="61"/>
                </a:cxn>
                <a:cxn ang="0">
                  <a:pos x="9" y="51"/>
                </a:cxn>
                <a:cxn ang="0">
                  <a:pos x="11" y="42"/>
                </a:cxn>
                <a:cxn ang="0">
                  <a:pos x="8" y="33"/>
                </a:cxn>
                <a:cxn ang="0">
                  <a:pos x="0" y="20"/>
                </a:cxn>
                <a:cxn ang="0">
                  <a:pos x="5" y="13"/>
                </a:cxn>
                <a:cxn ang="0">
                  <a:pos x="9" y="8"/>
                </a:cxn>
                <a:cxn ang="0">
                  <a:pos x="17" y="3"/>
                </a:cxn>
                <a:cxn ang="0">
                  <a:pos x="23" y="0"/>
                </a:cxn>
                <a:cxn ang="0">
                  <a:pos x="26" y="9"/>
                </a:cxn>
                <a:cxn ang="0">
                  <a:pos x="32" y="13"/>
                </a:cxn>
                <a:cxn ang="0">
                  <a:pos x="29" y="30"/>
                </a:cxn>
                <a:cxn ang="0">
                  <a:pos x="41" y="25"/>
                </a:cxn>
                <a:cxn ang="0">
                  <a:pos x="50" y="20"/>
                </a:cxn>
                <a:cxn ang="0">
                  <a:pos x="59" y="36"/>
                </a:cxn>
                <a:cxn ang="0">
                  <a:pos x="65" y="56"/>
                </a:cxn>
                <a:cxn ang="0">
                  <a:pos x="58" y="61"/>
                </a:cxn>
                <a:cxn ang="0">
                  <a:pos x="41" y="69"/>
                </a:cxn>
                <a:cxn ang="0">
                  <a:pos x="43" y="79"/>
                </a:cxn>
              </a:cxnLst>
              <a:rect l="0" t="0" r="r" b="b"/>
              <a:pathLst>
                <a:path w="67" h="148">
                  <a:moveTo>
                    <a:pt x="44" y="87"/>
                  </a:moveTo>
                  <a:cubicBezTo>
                    <a:pt x="43" y="87"/>
                    <a:pt x="44" y="84"/>
                    <a:pt x="41" y="82"/>
                  </a:cubicBezTo>
                  <a:cubicBezTo>
                    <a:pt x="40" y="82"/>
                    <a:pt x="38" y="79"/>
                    <a:pt x="35" y="78"/>
                  </a:cubicBezTo>
                  <a:cubicBezTo>
                    <a:pt x="34" y="76"/>
                    <a:pt x="34" y="79"/>
                    <a:pt x="32" y="78"/>
                  </a:cubicBezTo>
                  <a:cubicBezTo>
                    <a:pt x="29" y="76"/>
                    <a:pt x="27" y="81"/>
                    <a:pt x="27" y="76"/>
                  </a:cubicBezTo>
                  <a:cubicBezTo>
                    <a:pt x="29" y="70"/>
                    <a:pt x="30" y="69"/>
                    <a:pt x="26" y="69"/>
                  </a:cubicBezTo>
                  <a:cubicBezTo>
                    <a:pt x="21" y="69"/>
                    <a:pt x="20" y="72"/>
                    <a:pt x="21" y="73"/>
                  </a:cubicBezTo>
                  <a:cubicBezTo>
                    <a:pt x="23" y="73"/>
                    <a:pt x="20" y="86"/>
                    <a:pt x="18" y="89"/>
                  </a:cubicBezTo>
                  <a:cubicBezTo>
                    <a:pt x="18" y="90"/>
                    <a:pt x="18" y="95"/>
                    <a:pt x="17" y="96"/>
                  </a:cubicBezTo>
                  <a:cubicBezTo>
                    <a:pt x="14" y="100"/>
                    <a:pt x="15" y="109"/>
                    <a:pt x="15" y="110"/>
                  </a:cubicBezTo>
                  <a:cubicBezTo>
                    <a:pt x="15" y="115"/>
                    <a:pt x="20" y="109"/>
                    <a:pt x="20" y="112"/>
                  </a:cubicBezTo>
                  <a:cubicBezTo>
                    <a:pt x="20" y="115"/>
                    <a:pt x="21" y="120"/>
                    <a:pt x="23" y="120"/>
                  </a:cubicBezTo>
                  <a:cubicBezTo>
                    <a:pt x="24" y="118"/>
                    <a:pt x="24" y="129"/>
                    <a:pt x="27" y="132"/>
                  </a:cubicBezTo>
                  <a:cubicBezTo>
                    <a:pt x="32" y="138"/>
                    <a:pt x="30" y="132"/>
                    <a:pt x="34" y="135"/>
                  </a:cubicBezTo>
                  <a:cubicBezTo>
                    <a:pt x="37" y="138"/>
                    <a:pt x="37" y="140"/>
                    <a:pt x="38" y="142"/>
                  </a:cubicBezTo>
                  <a:cubicBezTo>
                    <a:pt x="37" y="146"/>
                    <a:pt x="37" y="146"/>
                    <a:pt x="35" y="145"/>
                  </a:cubicBezTo>
                  <a:cubicBezTo>
                    <a:pt x="32" y="142"/>
                    <a:pt x="32" y="148"/>
                    <a:pt x="30" y="146"/>
                  </a:cubicBezTo>
                  <a:cubicBezTo>
                    <a:pt x="29" y="145"/>
                    <a:pt x="30" y="143"/>
                    <a:pt x="30" y="142"/>
                  </a:cubicBezTo>
                  <a:cubicBezTo>
                    <a:pt x="30" y="138"/>
                    <a:pt x="29" y="142"/>
                    <a:pt x="27" y="140"/>
                  </a:cubicBezTo>
                  <a:cubicBezTo>
                    <a:pt x="27" y="137"/>
                    <a:pt x="26" y="138"/>
                    <a:pt x="24" y="137"/>
                  </a:cubicBezTo>
                  <a:cubicBezTo>
                    <a:pt x="23" y="135"/>
                    <a:pt x="23" y="135"/>
                    <a:pt x="23" y="138"/>
                  </a:cubicBezTo>
                  <a:cubicBezTo>
                    <a:pt x="21" y="137"/>
                    <a:pt x="21" y="137"/>
                    <a:pt x="20" y="135"/>
                  </a:cubicBezTo>
                  <a:cubicBezTo>
                    <a:pt x="18" y="134"/>
                    <a:pt x="18" y="132"/>
                    <a:pt x="18" y="131"/>
                  </a:cubicBezTo>
                  <a:cubicBezTo>
                    <a:pt x="18" y="131"/>
                    <a:pt x="17" y="132"/>
                    <a:pt x="15" y="129"/>
                  </a:cubicBezTo>
                  <a:cubicBezTo>
                    <a:pt x="12" y="126"/>
                    <a:pt x="12" y="121"/>
                    <a:pt x="11" y="120"/>
                  </a:cubicBezTo>
                  <a:cubicBezTo>
                    <a:pt x="9" y="120"/>
                    <a:pt x="9" y="124"/>
                    <a:pt x="8" y="121"/>
                  </a:cubicBezTo>
                  <a:cubicBezTo>
                    <a:pt x="8" y="121"/>
                    <a:pt x="6" y="118"/>
                    <a:pt x="8" y="115"/>
                  </a:cubicBezTo>
                  <a:cubicBezTo>
                    <a:pt x="9" y="112"/>
                    <a:pt x="8" y="114"/>
                    <a:pt x="9" y="109"/>
                  </a:cubicBezTo>
                  <a:cubicBezTo>
                    <a:pt x="11" y="107"/>
                    <a:pt x="8" y="109"/>
                    <a:pt x="9" y="106"/>
                  </a:cubicBezTo>
                  <a:cubicBezTo>
                    <a:pt x="11" y="103"/>
                    <a:pt x="12" y="103"/>
                    <a:pt x="11" y="101"/>
                  </a:cubicBezTo>
                  <a:cubicBezTo>
                    <a:pt x="12" y="98"/>
                    <a:pt x="11" y="98"/>
                    <a:pt x="14" y="95"/>
                  </a:cubicBezTo>
                  <a:cubicBezTo>
                    <a:pt x="17" y="90"/>
                    <a:pt x="15" y="90"/>
                    <a:pt x="18" y="87"/>
                  </a:cubicBezTo>
                  <a:cubicBezTo>
                    <a:pt x="20" y="86"/>
                    <a:pt x="18" y="87"/>
                    <a:pt x="18" y="84"/>
                  </a:cubicBezTo>
                  <a:cubicBezTo>
                    <a:pt x="18" y="82"/>
                    <a:pt x="17" y="84"/>
                    <a:pt x="17" y="82"/>
                  </a:cubicBezTo>
                  <a:cubicBezTo>
                    <a:pt x="17" y="81"/>
                    <a:pt x="17" y="78"/>
                    <a:pt x="14" y="73"/>
                  </a:cubicBezTo>
                  <a:cubicBezTo>
                    <a:pt x="17" y="69"/>
                    <a:pt x="15" y="65"/>
                    <a:pt x="11" y="61"/>
                  </a:cubicBezTo>
                  <a:cubicBezTo>
                    <a:pt x="6" y="56"/>
                    <a:pt x="6" y="51"/>
                    <a:pt x="8" y="51"/>
                  </a:cubicBezTo>
                  <a:cubicBezTo>
                    <a:pt x="9" y="53"/>
                    <a:pt x="8" y="50"/>
                    <a:pt x="9" y="51"/>
                  </a:cubicBezTo>
                  <a:cubicBezTo>
                    <a:pt x="11" y="51"/>
                    <a:pt x="9" y="44"/>
                    <a:pt x="11" y="44"/>
                  </a:cubicBezTo>
                  <a:cubicBezTo>
                    <a:pt x="14" y="44"/>
                    <a:pt x="14" y="37"/>
                    <a:pt x="11" y="42"/>
                  </a:cubicBezTo>
                  <a:cubicBezTo>
                    <a:pt x="11" y="42"/>
                    <a:pt x="9" y="39"/>
                    <a:pt x="9" y="36"/>
                  </a:cubicBezTo>
                  <a:cubicBezTo>
                    <a:pt x="9" y="33"/>
                    <a:pt x="9" y="36"/>
                    <a:pt x="8" y="33"/>
                  </a:cubicBezTo>
                  <a:cubicBezTo>
                    <a:pt x="5" y="30"/>
                    <a:pt x="3" y="28"/>
                    <a:pt x="3" y="23"/>
                  </a:cubicBezTo>
                  <a:cubicBezTo>
                    <a:pt x="3" y="19"/>
                    <a:pt x="2" y="23"/>
                    <a:pt x="0" y="20"/>
                  </a:cubicBezTo>
                  <a:cubicBezTo>
                    <a:pt x="0" y="17"/>
                    <a:pt x="5" y="22"/>
                    <a:pt x="3" y="17"/>
                  </a:cubicBezTo>
                  <a:cubicBezTo>
                    <a:pt x="2" y="13"/>
                    <a:pt x="6" y="16"/>
                    <a:pt x="5" y="13"/>
                  </a:cubicBezTo>
                  <a:cubicBezTo>
                    <a:pt x="3" y="9"/>
                    <a:pt x="5" y="11"/>
                    <a:pt x="6" y="8"/>
                  </a:cubicBezTo>
                  <a:cubicBezTo>
                    <a:pt x="6" y="5"/>
                    <a:pt x="6" y="9"/>
                    <a:pt x="9" y="8"/>
                  </a:cubicBezTo>
                  <a:cubicBezTo>
                    <a:pt x="12" y="6"/>
                    <a:pt x="14" y="8"/>
                    <a:pt x="14" y="5"/>
                  </a:cubicBezTo>
                  <a:cubicBezTo>
                    <a:pt x="15" y="2"/>
                    <a:pt x="15" y="5"/>
                    <a:pt x="17" y="3"/>
                  </a:cubicBezTo>
                  <a:cubicBezTo>
                    <a:pt x="18" y="3"/>
                    <a:pt x="15" y="0"/>
                    <a:pt x="18" y="2"/>
                  </a:cubicBezTo>
                  <a:cubicBezTo>
                    <a:pt x="21" y="2"/>
                    <a:pt x="20" y="0"/>
                    <a:pt x="23" y="0"/>
                  </a:cubicBezTo>
                  <a:cubicBezTo>
                    <a:pt x="23" y="3"/>
                    <a:pt x="23" y="0"/>
                    <a:pt x="24" y="2"/>
                  </a:cubicBezTo>
                  <a:cubicBezTo>
                    <a:pt x="27" y="5"/>
                    <a:pt x="23" y="9"/>
                    <a:pt x="26" y="9"/>
                  </a:cubicBezTo>
                  <a:cubicBezTo>
                    <a:pt x="29" y="9"/>
                    <a:pt x="27" y="8"/>
                    <a:pt x="30" y="8"/>
                  </a:cubicBezTo>
                  <a:cubicBezTo>
                    <a:pt x="34" y="9"/>
                    <a:pt x="30" y="11"/>
                    <a:pt x="32" y="13"/>
                  </a:cubicBezTo>
                  <a:cubicBezTo>
                    <a:pt x="34" y="16"/>
                    <a:pt x="29" y="20"/>
                    <a:pt x="30" y="22"/>
                  </a:cubicBezTo>
                  <a:cubicBezTo>
                    <a:pt x="32" y="23"/>
                    <a:pt x="27" y="28"/>
                    <a:pt x="29" y="30"/>
                  </a:cubicBezTo>
                  <a:cubicBezTo>
                    <a:pt x="30" y="30"/>
                    <a:pt x="30" y="30"/>
                    <a:pt x="35" y="25"/>
                  </a:cubicBezTo>
                  <a:cubicBezTo>
                    <a:pt x="40" y="20"/>
                    <a:pt x="38" y="25"/>
                    <a:pt x="41" y="25"/>
                  </a:cubicBezTo>
                  <a:cubicBezTo>
                    <a:pt x="43" y="25"/>
                    <a:pt x="41" y="26"/>
                    <a:pt x="43" y="25"/>
                  </a:cubicBezTo>
                  <a:cubicBezTo>
                    <a:pt x="47" y="23"/>
                    <a:pt x="46" y="19"/>
                    <a:pt x="50" y="20"/>
                  </a:cubicBezTo>
                  <a:cubicBezTo>
                    <a:pt x="53" y="22"/>
                    <a:pt x="53" y="20"/>
                    <a:pt x="55" y="23"/>
                  </a:cubicBezTo>
                  <a:cubicBezTo>
                    <a:pt x="56" y="30"/>
                    <a:pt x="61" y="28"/>
                    <a:pt x="59" y="36"/>
                  </a:cubicBezTo>
                  <a:cubicBezTo>
                    <a:pt x="58" y="44"/>
                    <a:pt x="64" y="44"/>
                    <a:pt x="64" y="45"/>
                  </a:cubicBezTo>
                  <a:cubicBezTo>
                    <a:pt x="64" y="47"/>
                    <a:pt x="67" y="47"/>
                    <a:pt x="65" y="56"/>
                  </a:cubicBezTo>
                  <a:cubicBezTo>
                    <a:pt x="65" y="58"/>
                    <a:pt x="67" y="59"/>
                    <a:pt x="62" y="61"/>
                  </a:cubicBezTo>
                  <a:cubicBezTo>
                    <a:pt x="61" y="62"/>
                    <a:pt x="62" y="59"/>
                    <a:pt x="58" y="61"/>
                  </a:cubicBezTo>
                  <a:cubicBezTo>
                    <a:pt x="53" y="61"/>
                    <a:pt x="46" y="59"/>
                    <a:pt x="44" y="64"/>
                  </a:cubicBezTo>
                  <a:cubicBezTo>
                    <a:pt x="43" y="69"/>
                    <a:pt x="41" y="67"/>
                    <a:pt x="41" y="69"/>
                  </a:cubicBezTo>
                  <a:cubicBezTo>
                    <a:pt x="41" y="70"/>
                    <a:pt x="38" y="67"/>
                    <a:pt x="40" y="72"/>
                  </a:cubicBezTo>
                  <a:cubicBezTo>
                    <a:pt x="43" y="76"/>
                    <a:pt x="40" y="78"/>
                    <a:pt x="43" y="79"/>
                  </a:cubicBezTo>
                  <a:cubicBezTo>
                    <a:pt x="44" y="81"/>
                    <a:pt x="41" y="82"/>
                    <a:pt x="44" y="87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67" name="Freeform 69">
              <a:extLst>
                <a:ext uri="{FF2B5EF4-FFF2-40B4-BE49-F238E27FC236}">
                  <a16:creationId xmlns:a16="http://schemas.microsoft.com/office/drawing/2014/main" id="{90C3B9EE-D732-15D9-930E-0980DC3E1D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4" y="2815"/>
              <a:ext cx="10" cy="45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3" y="6"/>
                </a:cxn>
                <a:cxn ang="0">
                  <a:pos x="3" y="11"/>
                </a:cxn>
                <a:cxn ang="0">
                  <a:pos x="3" y="15"/>
                </a:cxn>
                <a:cxn ang="0">
                  <a:pos x="1" y="20"/>
                </a:cxn>
                <a:cxn ang="0">
                  <a:pos x="1" y="9"/>
                </a:cxn>
                <a:cxn ang="0">
                  <a:pos x="3" y="0"/>
                </a:cxn>
              </a:cxnLst>
              <a:rect l="0" t="0" r="r" b="b"/>
              <a:pathLst>
                <a:path w="5" h="23">
                  <a:moveTo>
                    <a:pt x="3" y="0"/>
                  </a:moveTo>
                  <a:cubicBezTo>
                    <a:pt x="5" y="1"/>
                    <a:pt x="5" y="4"/>
                    <a:pt x="3" y="6"/>
                  </a:cubicBezTo>
                  <a:cubicBezTo>
                    <a:pt x="3" y="6"/>
                    <a:pt x="5" y="11"/>
                    <a:pt x="3" y="11"/>
                  </a:cubicBezTo>
                  <a:cubicBezTo>
                    <a:pt x="1" y="12"/>
                    <a:pt x="3" y="12"/>
                    <a:pt x="3" y="15"/>
                  </a:cubicBezTo>
                  <a:cubicBezTo>
                    <a:pt x="1" y="17"/>
                    <a:pt x="1" y="23"/>
                    <a:pt x="1" y="20"/>
                  </a:cubicBezTo>
                  <a:cubicBezTo>
                    <a:pt x="0" y="15"/>
                    <a:pt x="1" y="17"/>
                    <a:pt x="1" y="9"/>
                  </a:cubicBezTo>
                  <a:cubicBezTo>
                    <a:pt x="1" y="3"/>
                    <a:pt x="3" y="0"/>
                    <a:pt x="3" y="0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68" name="Freeform 70">
              <a:extLst>
                <a:ext uri="{FF2B5EF4-FFF2-40B4-BE49-F238E27FC236}">
                  <a16:creationId xmlns:a16="http://schemas.microsoft.com/office/drawing/2014/main" id="{60C09558-95BF-3CD5-A7C1-63648D1C53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866"/>
              <a:ext cx="6" cy="1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5"/>
                </a:cxn>
                <a:cxn ang="0">
                  <a:pos x="2" y="0"/>
                </a:cxn>
              </a:cxnLst>
              <a:rect l="0" t="0" r="r" b="b"/>
              <a:pathLst>
                <a:path w="3" h="5">
                  <a:moveTo>
                    <a:pt x="2" y="0"/>
                  </a:moveTo>
                  <a:cubicBezTo>
                    <a:pt x="3" y="0"/>
                    <a:pt x="2" y="5"/>
                    <a:pt x="0" y="5"/>
                  </a:cubicBezTo>
                  <a:cubicBezTo>
                    <a:pt x="0" y="3"/>
                    <a:pt x="0" y="0"/>
                    <a:pt x="2" y="0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69" name="Freeform 71">
              <a:extLst>
                <a:ext uri="{FF2B5EF4-FFF2-40B4-BE49-F238E27FC236}">
                  <a16:creationId xmlns:a16="http://schemas.microsoft.com/office/drawing/2014/main" id="{BD89E823-89FA-CE29-7231-346594F442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0" y="2936"/>
              <a:ext cx="8" cy="11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3" y="4"/>
                </a:cxn>
                <a:cxn ang="0">
                  <a:pos x="1" y="1"/>
                </a:cxn>
              </a:cxnLst>
              <a:rect l="0" t="0" r="r" b="b"/>
              <a:pathLst>
                <a:path w="4" h="6">
                  <a:moveTo>
                    <a:pt x="1" y="1"/>
                  </a:moveTo>
                  <a:cubicBezTo>
                    <a:pt x="3" y="0"/>
                    <a:pt x="4" y="3"/>
                    <a:pt x="3" y="4"/>
                  </a:cubicBezTo>
                  <a:cubicBezTo>
                    <a:pt x="1" y="6"/>
                    <a:pt x="0" y="1"/>
                    <a:pt x="1" y="1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70" name="Freeform 72">
              <a:extLst>
                <a:ext uri="{FF2B5EF4-FFF2-40B4-BE49-F238E27FC236}">
                  <a16:creationId xmlns:a16="http://schemas.microsoft.com/office/drawing/2014/main" id="{93482D83-E6D5-1762-EA60-95BAFBF90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4" y="2895"/>
              <a:ext cx="6" cy="8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4"/>
                </a:cxn>
                <a:cxn ang="0">
                  <a:pos x="1" y="0"/>
                </a:cxn>
              </a:cxnLst>
              <a:rect l="0" t="0" r="r" b="b"/>
              <a:pathLst>
                <a:path w="3" h="4">
                  <a:moveTo>
                    <a:pt x="1" y="0"/>
                  </a:moveTo>
                  <a:cubicBezTo>
                    <a:pt x="1" y="0"/>
                    <a:pt x="3" y="2"/>
                    <a:pt x="1" y="4"/>
                  </a:cubicBezTo>
                  <a:cubicBezTo>
                    <a:pt x="1" y="4"/>
                    <a:pt x="0" y="2"/>
                    <a:pt x="1" y="0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71" name="Freeform 73">
              <a:extLst>
                <a:ext uri="{FF2B5EF4-FFF2-40B4-BE49-F238E27FC236}">
                  <a16:creationId xmlns:a16="http://schemas.microsoft.com/office/drawing/2014/main" id="{398CA404-2AD0-BDF7-0B83-7A914A5D75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920"/>
              <a:ext cx="4" cy="4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0"/>
                </a:cxn>
                <a:cxn ang="0">
                  <a:pos x="0" y="2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0" y="2"/>
                    <a:pt x="0" y="0"/>
                    <a:pt x="2" y="0"/>
                  </a:cubicBezTo>
                  <a:cubicBezTo>
                    <a:pt x="2" y="2"/>
                    <a:pt x="2" y="2"/>
                    <a:pt x="0" y="2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72" name="Freeform 74">
              <a:extLst>
                <a:ext uri="{FF2B5EF4-FFF2-40B4-BE49-F238E27FC236}">
                  <a16:creationId xmlns:a16="http://schemas.microsoft.com/office/drawing/2014/main" id="{04FE3BCA-00E3-3DCB-A8EA-28C54F384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2" y="2621"/>
              <a:ext cx="114" cy="295"/>
            </a:xfrm>
            <a:custGeom>
              <a:avLst/>
              <a:gdLst/>
              <a:ahLst/>
              <a:cxnLst>
                <a:cxn ang="0">
                  <a:pos x="41" y="25"/>
                </a:cxn>
                <a:cxn ang="0">
                  <a:pos x="34" y="34"/>
                </a:cxn>
                <a:cxn ang="0">
                  <a:pos x="35" y="56"/>
                </a:cxn>
                <a:cxn ang="0">
                  <a:pos x="49" y="76"/>
                </a:cxn>
                <a:cxn ang="0">
                  <a:pos x="56" y="104"/>
                </a:cxn>
                <a:cxn ang="0">
                  <a:pos x="56" y="118"/>
                </a:cxn>
                <a:cxn ang="0">
                  <a:pos x="38" y="129"/>
                </a:cxn>
                <a:cxn ang="0">
                  <a:pos x="32" y="141"/>
                </a:cxn>
                <a:cxn ang="0">
                  <a:pos x="21" y="143"/>
                </a:cxn>
                <a:cxn ang="0">
                  <a:pos x="18" y="130"/>
                </a:cxn>
                <a:cxn ang="0">
                  <a:pos x="24" y="126"/>
                </a:cxn>
                <a:cxn ang="0">
                  <a:pos x="31" y="124"/>
                </a:cxn>
                <a:cxn ang="0">
                  <a:pos x="34" y="118"/>
                </a:cxn>
                <a:cxn ang="0">
                  <a:pos x="41" y="112"/>
                </a:cxn>
                <a:cxn ang="0">
                  <a:pos x="43" y="99"/>
                </a:cxn>
                <a:cxn ang="0">
                  <a:pos x="43" y="89"/>
                </a:cxn>
                <a:cxn ang="0">
                  <a:pos x="41" y="76"/>
                </a:cxn>
                <a:cxn ang="0">
                  <a:pos x="37" y="72"/>
                </a:cxn>
                <a:cxn ang="0">
                  <a:pos x="27" y="56"/>
                </a:cxn>
                <a:cxn ang="0">
                  <a:pos x="24" y="48"/>
                </a:cxn>
                <a:cxn ang="0">
                  <a:pos x="15" y="40"/>
                </a:cxn>
                <a:cxn ang="0">
                  <a:pos x="23" y="34"/>
                </a:cxn>
                <a:cxn ang="0">
                  <a:pos x="18" y="31"/>
                </a:cxn>
                <a:cxn ang="0">
                  <a:pos x="14" y="27"/>
                </a:cxn>
                <a:cxn ang="0">
                  <a:pos x="6" y="23"/>
                </a:cxn>
                <a:cxn ang="0">
                  <a:pos x="6" y="19"/>
                </a:cxn>
                <a:cxn ang="0">
                  <a:pos x="0" y="11"/>
                </a:cxn>
                <a:cxn ang="0">
                  <a:pos x="8" y="11"/>
                </a:cxn>
                <a:cxn ang="0">
                  <a:pos x="12" y="8"/>
                </a:cxn>
                <a:cxn ang="0">
                  <a:pos x="17" y="8"/>
                </a:cxn>
                <a:cxn ang="0">
                  <a:pos x="24" y="2"/>
                </a:cxn>
                <a:cxn ang="0">
                  <a:pos x="35" y="6"/>
                </a:cxn>
                <a:cxn ang="0">
                  <a:pos x="37" y="14"/>
                </a:cxn>
                <a:cxn ang="0">
                  <a:pos x="41" y="19"/>
                </a:cxn>
                <a:cxn ang="0">
                  <a:pos x="43" y="22"/>
                </a:cxn>
              </a:cxnLst>
              <a:rect l="0" t="0" r="r" b="b"/>
              <a:pathLst>
                <a:path w="59" h="152">
                  <a:moveTo>
                    <a:pt x="43" y="22"/>
                  </a:moveTo>
                  <a:cubicBezTo>
                    <a:pt x="41" y="23"/>
                    <a:pt x="43" y="25"/>
                    <a:pt x="41" y="25"/>
                  </a:cubicBezTo>
                  <a:cubicBezTo>
                    <a:pt x="40" y="27"/>
                    <a:pt x="40" y="25"/>
                    <a:pt x="38" y="27"/>
                  </a:cubicBezTo>
                  <a:cubicBezTo>
                    <a:pt x="35" y="28"/>
                    <a:pt x="38" y="31"/>
                    <a:pt x="34" y="34"/>
                  </a:cubicBezTo>
                  <a:cubicBezTo>
                    <a:pt x="31" y="37"/>
                    <a:pt x="27" y="44"/>
                    <a:pt x="29" y="50"/>
                  </a:cubicBezTo>
                  <a:cubicBezTo>
                    <a:pt x="32" y="54"/>
                    <a:pt x="34" y="53"/>
                    <a:pt x="35" y="56"/>
                  </a:cubicBezTo>
                  <a:cubicBezTo>
                    <a:pt x="35" y="59"/>
                    <a:pt x="38" y="64"/>
                    <a:pt x="43" y="68"/>
                  </a:cubicBezTo>
                  <a:cubicBezTo>
                    <a:pt x="47" y="73"/>
                    <a:pt x="49" y="72"/>
                    <a:pt x="49" y="76"/>
                  </a:cubicBezTo>
                  <a:cubicBezTo>
                    <a:pt x="50" y="79"/>
                    <a:pt x="53" y="79"/>
                    <a:pt x="56" y="89"/>
                  </a:cubicBezTo>
                  <a:cubicBezTo>
                    <a:pt x="58" y="98"/>
                    <a:pt x="56" y="103"/>
                    <a:pt x="56" y="104"/>
                  </a:cubicBezTo>
                  <a:cubicBezTo>
                    <a:pt x="58" y="106"/>
                    <a:pt x="59" y="109"/>
                    <a:pt x="58" y="109"/>
                  </a:cubicBezTo>
                  <a:cubicBezTo>
                    <a:pt x="56" y="109"/>
                    <a:pt x="58" y="113"/>
                    <a:pt x="56" y="118"/>
                  </a:cubicBezTo>
                  <a:cubicBezTo>
                    <a:pt x="55" y="124"/>
                    <a:pt x="50" y="123"/>
                    <a:pt x="46" y="127"/>
                  </a:cubicBezTo>
                  <a:cubicBezTo>
                    <a:pt x="40" y="134"/>
                    <a:pt x="40" y="130"/>
                    <a:pt x="38" y="129"/>
                  </a:cubicBezTo>
                  <a:cubicBezTo>
                    <a:pt x="37" y="127"/>
                    <a:pt x="37" y="138"/>
                    <a:pt x="34" y="140"/>
                  </a:cubicBezTo>
                  <a:cubicBezTo>
                    <a:pt x="32" y="140"/>
                    <a:pt x="35" y="140"/>
                    <a:pt x="32" y="141"/>
                  </a:cubicBezTo>
                  <a:cubicBezTo>
                    <a:pt x="29" y="143"/>
                    <a:pt x="27" y="144"/>
                    <a:pt x="24" y="148"/>
                  </a:cubicBezTo>
                  <a:cubicBezTo>
                    <a:pt x="21" y="152"/>
                    <a:pt x="21" y="149"/>
                    <a:pt x="21" y="143"/>
                  </a:cubicBezTo>
                  <a:cubicBezTo>
                    <a:pt x="21" y="135"/>
                    <a:pt x="24" y="137"/>
                    <a:pt x="23" y="134"/>
                  </a:cubicBezTo>
                  <a:cubicBezTo>
                    <a:pt x="21" y="130"/>
                    <a:pt x="20" y="135"/>
                    <a:pt x="18" y="130"/>
                  </a:cubicBezTo>
                  <a:cubicBezTo>
                    <a:pt x="20" y="129"/>
                    <a:pt x="24" y="130"/>
                    <a:pt x="23" y="127"/>
                  </a:cubicBezTo>
                  <a:cubicBezTo>
                    <a:pt x="23" y="127"/>
                    <a:pt x="24" y="124"/>
                    <a:pt x="24" y="126"/>
                  </a:cubicBezTo>
                  <a:cubicBezTo>
                    <a:pt x="26" y="127"/>
                    <a:pt x="29" y="123"/>
                    <a:pt x="29" y="126"/>
                  </a:cubicBezTo>
                  <a:cubicBezTo>
                    <a:pt x="31" y="127"/>
                    <a:pt x="35" y="127"/>
                    <a:pt x="31" y="124"/>
                  </a:cubicBezTo>
                  <a:cubicBezTo>
                    <a:pt x="29" y="123"/>
                    <a:pt x="31" y="121"/>
                    <a:pt x="31" y="120"/>
                  </a:cubicBezTo>
                  <a:cubicBezTo>
                    <a:pt x="29" y="118"/>
                    <a:pt x="31" y="117"/>
                    <a:pt x="34" y="118"/>
                  </a:cubicBezTo>
                  <a:cubicBezTo>
                    <a:pt x="37" y="120"/>
                    <a:pt x="32" y="115"/>
                    <a:pt x="37" y="115"/>
                  </a:cubicBezTo>
                  <a:cubicBezTo>
                    <a:pt x="40" y="115"/>
                    <a:pt x="40" y="112"/>
                    <a:pt x="41" y="112"/>
                  </a:cubicBezTo>
                  <a:cubicBezTo>
                    <a:pt x="44" y="113"/>
                    <a:pt x="44" y="110"/>
                    <a:pt x="43" y="107"/>
                  </a:cubicBezTo>
                  <a:cubicBezTo>
                    <a:pt x="43" y="104"/>
                    <a:pt x="44" y="103"/>
                    <a:pt x="43" y="99"/>
                  </a:cubicBezTo>
                  <a:cubicBezTo>
                    <a:pt x="43" y="96"/>
                    <a:pt x="43" y="96"/>
                    <a:pt x="41" y="95"/>
                  </a:cubicBezTo>
                  <a:cubicBezTo>
                    <a:pt x="41" y="95"/>
                    <a:pt x="43" y="90"/>
                    <a:pt x="43" y="89"/>
                  </a:cubicBezTo>
                  <a:cubicBezTo>
                    <a:pt x="43" y="85"/>
                    <a:pt x="46" y="84"/>
                    <a:pt x="43" y="81"/>
                  </a:cubicBezTo>
                  <a:cubicBezTo>
                    <a:pt x="40" y="78"/>
                    <a:pt x="40" y="78"/>
                    <a:pt x="41" y="76"/>
                  </a:cubicBezTo>
                  <a:cubicBezTo>
                    <a:pt x="43" y="76"/>
                    <a:pt x="43" y="75"/>
                    <a:pt x="41" y="75"/>
                  </a:cubicBezTo>
                  <a:cubicBezTo>
                    <a:pt x="41" y="76"/>
                    <a:pt x="38" y="70"/>
                    <a:pt x="37" y="72"/>
                  </a:cubicBezTo>
                  <a:cubicBezTo>
                    <a:pt x="35" y="72"/>
                    <a:pt x="37" y="64"/>
                    <a:pt x="34" y="62"/>
                  </a:cubicBezTo>
                  <a:cubicBezTo>
                    <a:pt x="31" y="62"/>
                    <a:pt x="27" y="59"/>
                    <a:pt x="27" y="56"/>
                  </a:cubicBezTo>
                  <a:cubicBezTo>
                    <a:pt x="26" y="51"/>
                    <a:pt x="26" y="54"/>
                    <a:pt x="24" y="51"/>
                  </a:cubicBezTo>
                  <a:cubicBezTo>
                    <a:pt x="23" y="50"/>
                    <a:pt x="24" y="50"/>
                    <a:pt x="24" y="48"/>
                  </a:cubicBezTo>
                  <a:cubicBezTo>
                    <a:pt x="23" y="48"/>
                    <a:pt x="21" y="48"/>
                    <a:pt x="17" y="45"/>
                  </a:cubicBezTo>
                  <a:cubicBezTo>
                    <a:pt x="12" y="40"/>
                    <a:pt x="17" y="42"/>
                    <a:pt x="15" y="40"/>
                  </a:cubicBezTo>
                  <a:cubicBezTo>
                    <a:pt x="14" y="36"/>
                    <a:pt x="20" y="40"/>
                    <a:pt x="21" y="39"/>
                  </a:cubicBezTo>
                  <a:cubicBezTo>
                    <a:pt x="21" y="36"/>
                    <a:pt x="24" y="36"/>
                    <a:pt x="23" y="34"/>
                  </a:cubicBezTo>
                  <a:cubicBezTo>
                    <a:pt x="21" y="33"/>
                    <a:pt x="21" y="34"/>
                    <a:pt x="20" y="33"/>
                  </a:cubicBezTo>
                  <a:cubicBezTo>
                    <a:pt x="20" y="31"/>
                    <a:pt x="17" y="33"/>
                    <a:pt x="18" y="31"/>
                  </a:cubicBezTo>
                  <a:cubicBezTo>
                    <a:pt x="21" y="30"/>
                    <a:pt x="21" y="28"/>
                    <a:pt x="18" y="27"/>
                  </a:cubicBezTo>
                  <a:cubicBezTo>
                    <a:pt x="15" y="25"/>
                    <a:pt x="15" y="25"/>
                    <a:pt x="14" y="27"/>
                  </a:cubicBezTo>
                  <a:cubicBezTo>
                    <a:pt x="12" y="31"/>
                    <a:pt x="11" y="27"/>
                    <a:pt x="9" y="27"/>
                  </a:cubicBezTo>
                  <a:cubicBezTo>
                    <a:pt x="8" y="28"/>
                    <a:pt x="8" y="25"/>
                    <a:pt x="6" y="23"/>
                  </a:cubicBezTo>
                  <a:cubicBezTo>
                    <a:pt x="6" y="22"/>
                    <a:pt x="8" y="22"/>
                    <a:pt x="6" y="22"/>
                  </a:cubicBezTo>
                  <a:cubicBezTo>
                    <a:pt x="6" y="20"/>
                    <a:pt x="8" y="19"/>
                    <a:pt x="6" y="19"/>
                  </a:cubicBezTo>
                  <a:cubicBezTo>
                    <a:pt x="6" y="19"/>
                    <a:pt x="6" y="16"/>
                    <a:pt x="5" y="19"/>
                  </a:cubicBezTo>
                  <a:cubicBezTo>
                    <a:pt x="5" y="20"/>
                    <a:pt x="6" y="17"/>
                    <a:pt x="0" y="11"/>
                  </a:cubicBezTo>
                  <a:cubicBezTo>
                    <a:pt x="3" y="11"/>
                    <a:pt x="2" y="6"/>
                    <a:pt x="5" y="8"/>
                  </a:cubicBezTo>
                  <a:cubicBezTo>
                    <a:pt x="8" y="9"/>
                    <a:pt x="6" y="11"/>
                    <a:pt x="8" y="11"/>
                  </a:cubicBezTo>
                  <a:cubicBezTo>
                    <a:pt x="9" y="11"/>
                    <a:pt x="9" y="5"/>
                    <a:pt x="11" y="8"/>
                  </a:cubicBezTo>
                  <a:cubicBezTo>
                    <a:pt x="12" y="9"/>
                    <a:pt x="12" y="8"/>
                    <a:pt x="12" y="8"/>
                  </a:cubicBezTo>
                  <a:cubicBezTo>
                    <a:pt x="14" y="9"/>
                    <a:pt x="15" y="13"/>
                    <a:pt x="15" y="9"/>
                  </a:cubicBezTo>
                  <a:cubicBezTo>
                    <a:pt x="15" y="6"/>
                    <a:pt x="17" y="6"/>
                    <a:pt x="17" y="8"/>
                  </a:cubicBezTo>
                  <a:cubicBezTo>
                    <a:pt x="18" y="9"/>
                    <a:pt x="23" y="6"/>
                    <a:pt x="21" y="5"/>
                  </a:cubicBezTo>
                  <a:cubicBezTo>
                    <a:pt x="21" y="3"/>
                    <a:pt x="23" y="5"/>
                    <a:pt x="24" y="2"/>
                  </a:cubicBezTo>
                  <a:cubicBezTo>
                    <a:pt x="26" y="0"/>
                    <a:pt x="27" y="6"/>
                    <a:pt x="31" y="6"/>
                  </a:cubicBezTo>
                  <a:cubicBezTo>
                    <a:pt x="34" y="5"/>
                    <a:pt x="32" y="8"/>
                    <a:pt x="35" y="6"/>
                  </a:cubicBezTo>
                  <a:cubicBezTo>
                    <a:pt x="37" y="6"/>
                    <a:pt x="38" y="6"/>
                    <a:pt x="37" y="9"/>
                  </a:cubicBezTo>
                  <a:cubicBezTo>
                    <a:pt x="34" y="13"/>
                    <a:pt x="37" y="11"/>
                    <a:pt x="37" y="14"/>
                  </a:cubicBezTo>
                  <a:cubicBezTo>
                    <a:pt x="37" y="16"/>
                    <a:pt x="38" y="14"/>
                    <a:pt x="40" y="17"/>
                  </a:cubicBezTo>
                  <a:cubicBezTo>
                    <a:pt x="40" y="19"/>
                    <a:pt x="41" y="17"/>
                    <a:pt x="41" y="19"/>
                  </a:cubicBezTo>
                  <a:cubicBezTo>
                    <a:pt x="43" y="20"/>
                    <a:pt x="44" y="19"/>
                    <a:pt x="47" y="20"/>
                  </a:cubicBezTo>
                  <a:cubicBezTo>
                    <a:pt x="47" y="20"/>
                    <a:pt x="46" y="20"/>
                    <a:pt x="43" y="22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73" name="Freeform 75">
              <a:extLst>
                <a:ext uri="{FF2B5EF4-FFF2-40B4-BE49-F238E27FC236}">
                  <a16:creationId xmlns:a16="http://schemas.microsoft.com/office/drawing/2014/main" id="{EFCE40E1-E0DC-95A8-30C6-C77DF6BEB6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3" y="2643"/>
              <a:ext cx="116" cy="169"/>
            </a:xfrm>
            <a:custGeom>
              <a:avLst/>
              <a:gdLst/>
              <a:ahLst/>
              <a:cxnLst>
                <a:cxn ang="0">
                  <a:pos x="0" y="20"/>
                </a:cxn>
                <a:cxn ang="0">
                  <a:pos x="2" y="22"/>
                </a:cxn>
                <a:cxn ang="0">
                  <a:pos x="3" y="29"/>
                </a:cxn>
                <a:cxn ang="0">
                  <a:pos x="8" y="28"/>
                </a:cxn>
                <a:cxn ang="0">
                  <a:pos x="9" y="32"/>
                </a:cxn>
                <a:cxn ang="0">
                  <a:pos x="8" y="42"/>
                </a:cxn>
                <a:cxn ang="0">
                  <a:pos x="6" y="50"/>
                </a:cxn>
                <a:cxn ang="0">
                  <a:pos x="12" y="45"/>
                </a:cxn>
                <a:cxn ang="0">
                  <a:pos x="18" y="45"/>
                </a:cxn>
                <a:cxn ang="0">
                  <a:pos x="20" y="45"/>
                </a:cxn>
                <a:cxn ang="0">
                  <a:pos x="27" y="40"/>
                </a:cxn>
                <a:cxn ang="0">
                  <a:pos x="32" y="43"/>
                </a:cxn>
                <a:cxn ang="0">
                  <a:pos x="36" y="56"/>
                </a:cxn>
                <a:cxn ang="0">
                  <a:pos x="41" y="65"/>
                </a:cxn>
                <a:cxn ang="0">
                  <a:pos x="42" y="76"/>
                </a:cxn>
                <a:cxn ang="0">
                  <a:pos x="39" y="81"/>
                </a:cxn>
                <a:cxn ang="0">
                  <a:pos x="44" y="84"/>
                </a:cxn>
                <a:cxn ang="0">
                  <a:pos x="47" y="83"/>
                </a:cxn>
                <a:cxn ang="0">
                  <a:pos x="50" y="79"/>
                </a:cxn>
                <a:cxn ang="0">
                  <a:pos x="53" y="81"/>
                </a:cxn>
                <a:cxn ang="0">
                  <a:pos x="56" y="79"/>
                </a:cxn>
                <a:cxn ang="0">
                  <a:pos x="57" y="78"/>
                </a:cxn>
                <a:cxn ang="0">
                  <a:pos x="57" y="70"/>
                </a:cxn>
                <a:cxn ang="0">
                  <a:pos x="56" y="65"/>
                </a:cxn>
                <a:cxn ang="0">
                  <a:pos x="56" y="64"/>
                </a:cxn>
                <a:cxn ang="0">
                  <a:pos x="51" y="61"/>
                </a:cxn>
                <a:cxn ang="0">
                  <a:pos x="48" y="51"/>
                </a:cxn>
                <a:cxn ang="0">
                  <a:pos x="42" y="45"/>
                </a:cxn>
                <a:cxn ang="0">
                  <a:pos x="39" y="40"/>
                </a:cxn>
                <a:cxn ang="0">
                  <a:pos x="39" y="37"/>
                </a:cxn>
                <a:cxn ang="0">
                  <a:pos x="32" y="34"/>
                </a:cxn>
                <a:cxn ang="0">
                  <a:pos x="30" y="29"/>
                </a:cxn>
                <a:cxn ang="0">
                  <a:pos x="36" y="28"/>
                </a:cxn>
                <a:cxn ang="0">
                  <a:pos x="38" y="23"/>
                </a:cxn>
                <a:cxn ang="0">
                  <a:pos x="35" y="22"/>
                </a:cxn>
                <a:cxn ang="0">
                  <a:pos x="33" y="20"/>
                </a:cxn>
                <a:cxn ang="0">
                  <a:pos x="33" y="15"/>
                </a:cxn>
                <a:cxn ang="0">
                  <a:pos x="29" y="15"/>
                </a:cxn>
                <a:cxn ang="0">
                  <a:pos x="24" y="15"/>
                </a:cxn>
                <a:cxn ang="0">
                  <a:pos x="21" y="12"/>
                </a:cxn>
                <a:cxn ang="0">
                  <a:pos x="21" y="11"/>
                </a:cxn>
                <a:cxn ang="0">
                  <a:pos x="21" y="7"/>
                </a:cxn>
                <a:cxn ang="0">
                  <a:pos x="20" y="7"/>
                </a:cxn>
                <a:cxn ang="0">
                  <a:pos x="15" y="0"/>
                </a:cxn>
                <a:cxn ang="0">
                  <a:pos x="12" y="4"/>
                </a:cxn>
                <a:cxn ang="0">
                  <a:pos x="12" y="11"/>
                </a:cxn>
                <a:cxn ang="0">
                  <a:pos x="12" y="12"/>
                </a:cxn>
                <a:cxn ang="0">
                  <a:pos x="8" y="9"/>
                </a:cxn>
                <a:cxn ang="0">
                  <a:pos x="3" y="14"/>
                </a:cxn>
                <a:cxn ang="0">
                  <a:pos x="0" y="20"/>
                </a:cxn>
              </a:cxnLst>
              <a:rect l="0" t="0" r="r" b="b"/>
              <a:pathLst>
                <a:path w="60" h="87">
                  <a:moveTo>
                    <a:pt x="0" y="20"/>
                  </a:moveTo>
                  <a:cubicBezTo>
                    <a:pt x="0" y="23"/>
                    <a:pt x="0" y="20"/>
                    <a:pt x="2" y="22"/>
                  </a:cubicBezTo>
                  <a:cubicBezTo>
                    <a:pt x="5" y="25"/>
                    <a:pt x="0" y="29"/>
                    <a:pt x="3" y="29"/>
                  </a:cubicBezTo>
                  <a:cubicBezTo>
                    <a:pt x="6" y="29"/>
                    <a:pt x="5" y="28"/>
                    <a:pt x="8" y="28"/>
                  </a:cubicBezTo>
                  <a:cubicBezTo>
                    <a:pt x="11" y="29"/>
                    <a:pt x="8" y="31"/>
                    <a:pt x="9" y="32"/>
                  </a:cubicBezTo>
                  <a:cubicBezTo>
                    <a:pt x="11" y="36"/>
                    <a:pt x="6" y="40"/>
                    <a:pt x="8" y="42"/>
                  </a:cubicBezTo>
                  <a:cubicBezTo>
                    <a:pt x="9" y="43"/>
                    <a:pt x="5" y="48"/>
                    <a:pt x="6" y="50"/>
                  </a:cubicBezTo>
                  <a:cubicBezTo>
                    <a:pt x="8" y="50"/>
                    <a:pt x="8" y="50"/>
                    <a:pt x="12" y="45"/>
                  </a:cubicBezTo>
                  <a:cubicBezTo>
                    <a:pt x="17" y="40"/>
                    <a:pt x="15" y="45"/>
                    <a:pt x="18" y="45"/>
                  </a:cubicBezTo>
                  <a:cubicBezTo>
                    <a:pt x="20" y="45"/>
                    <a:pt x="18" y="46"/>
                    <a:pt x="20" y="45"/>
                  </a:cubicBezTo>
                  <a:cubicBezTo>
                    <a:pt x="24" y="43"/>
                    <a:pt x="23" y="39"/>
                    <a:pt x="27" y="40"/>
                  </a:cubicBezTo>
                  <a:cubicBezTo>
                    <a:pt x="30" y="42"/>
                    <a:pt x="30" y="40"/>
                    <a:pt x="32" y="43"/>
                  </a:cubicBezTo>
                  <a:cubicBezTo>
                    <a:pt x="33" y="50"/>
                    <a:pt x="38" y="48"/>
                    <a:pt x="36" y="56"/>
                  </a:cubicBezTo>
                  <a:cubicBezTo>
                    <a:pt x="35" y="64"/>
                    <a:pt x="41" y="64"/>
                    <a:pt x="41" y="65"/>
                  </a:cubicBezTo>
                  <a:cubicBezTo>
                    <a:pt x="41" y="67"/>
                    <a:pt x="44" y="67"/>
                    <a:pt x="42" y="76"/>
                  </a:cubicBezTo>
                  <a:cubicBezTo>
                    <a:pt x="42" y="78"/>
                    <a:pt x="44" y="79"/>
                    <a:pt x="39" y="81"/>
                  </a:cubicBezTo>
                  <a:cubicBezTo>
                    <a:pt x="41" y="86"/>
                    <a:pt x="42" y="81"/>
                    <a:pt x="44" y="84"/>
                  </a:cubicBezTo>
                  <a:cubicBezTo>
                    <a:pt x="45" y="87"/>
                    <a:pt x="48" y="86"/>
                    <a:pt x="47" y="83"/>
                  </a:cubicBezTo>
                  <a:cubicBezTo>
                    <a:pt x="44" y="79"/>
                    <a:pt x="48" y="81"/>
                    <a:pt x="50" y="79"/>
                  </a:cubicBezTo>
                  <a:cubicBezTo>
                    <a:pt x="51" y="78"/>
                    <a:pt x="51" y="83"/>
                    <a:pt x="53" y="81"/>
                  </a:cubicBezTo>
                  <a:cubicBezTo>
                    <a:pt x="54" y="81"/>
                    <a:pt x="56" y="78"/>
                    <a:pt x="56" y="79"/>
                  </a:cubicBezTo>
                  <a:cubicBezTo>
                    <a:pt x="57" y="79"/>
                    <a:pt x="57" y="78"/>
                    <a:pt x="57" y="78"/>
                  </a:cubicBezTo>
                  <a:cubicBezTo>
                    <a:pt x="57" y="75"/>
                    <a:pt x="60" y="73"/>
                    <a:pt x="57" y="70"/>
                  </a:cubicBezTo>
                  <a:cubicBezTo>
                    <a:pt x="54" y="67"/>
                    <a:pt x="54" y="67"/>
                    <a:pt x="56" y="65"/>
                  </a:cubicBezTo>
                  <a:cubicBezTo>
                    <a:pt x="57" y="65"/>
                    <a:pt x="57" y="64"/>
                    <a:pt x="56" y="64"/>
                  </a:cubicBezTo>
                  <a:cubicBezTo>
                    <a:pt x="56" y="65"/>
                    <a:pt x="53" y="59"/>
                    <a:pt x="51" y="61"/>
                  </a:cubicBezTo>
                  <a:cubicBezTo>
                    <a:pt x="50" y="61"/>
                    <a:pt x="51" y="53"/>
                    <a:pt x="48" y="51"/>
                  </a:cubicBezTo>
                  <a:cubicBezTo>
                    <a:pt x="45" y="51"/>
                    <a:pt x="42" y="48"/>
                    <a:pt x="42" y="45"/>
                  </a:cubicBezTo>
                  <a:cubicBezTo>
                    <a:pt x="41" y="40"/>
                    <a:pt x="41" y="43"/>
                    <a:pt x="39" y="40"/>
                  </a:cubicBezTo>
                  <a:cubicBezTo>
                    <a:pt x="38" y="39"/>
                    <a:pt x="39" y="39"/>
                    <a:pt x="39" y="37"/>
                  </a:cubicBezTo>
                  <a:cubicBezTo>
                    <a:pt x="38" y="37"/>
                    <a:pt x="36" y="37"/>
                    <a:pt x="32" y="34"/>
                  </a:cubicBezTo>
                  <a:cubicBezTo>
                    <a:pt x="27" y="29"/>
                    <a:pt x="32" y="31"/>
                    <a:pt x="30" y="29"/>
                  </a:cubicBezTo>
                  <a:cubicBezTo>
                    <a:pt x="29" y="25"/>
                    <a:pt x="35" y="29"/>
                    <a:pt x="36" y="28"/>
                  </a:cubicBezTo>
                  <a:cubicBezTo>
                    <a:pt x="36" y="25"/>
                    <a:pt x="39" y="25"/>
                    <a:pt x="38" y="23"/>
                  </a:cubicBezTo>
                  <a:cubicBezTo>
                    <a:pt x="36" y="22"/>
                    <a:pt x="36" y="23"/>
                    <a:pt x="35" y="22"/>
                  </a:cubicBezTo>
                  <a:cubicBezTo>
                    <a:pt x="35" y="20"/>
                    <a:pt x="32" y="22"/>
                    <a:pt x="33" y="20"/>
                  </a:cubicBezTo>
                  <a:cubicBezTo>
                    <a:pt x="36" y="18"/>
                    <a:pt x="36" y="17"/>
                    <a:pt x="33" y="15"/>
                  </a:cubicBezTo>
                  <a:cubicBezTo>
                    <a:pt x="30" y="14"/>
                    <a:pt x="30" y="14"/>
                    <a:pt x="29" y="15"/>
                  </a:cubicBezTo>
                  <a:cubicBezTo>
                    <a:pt x="27" y="20"/>
                    <a:pt x="26" y="15"/>
                    <a:pt x="24" y="15"/>
                  </a:cubicBezTo>
                  <a:cubicBezTo>
                    <a:pt x="23" y="17"/>
                    <a:pt x="23" y="14"/>
                    <a:pt x="21" y="12"/>
                  </a:cubicBezTo>
                  <a:cubicBezTo>
                    <a:pt x="21" y="11"/>
                    <a:pt x="23" y="11"/>
                    <a:pt x="21" y="11"/>
                  </a:cubicBezTo>
                  <a:cubicBezTo>
                    <a:pt x="21" y="9"/>
                    <a:pt x="23" y="7"/>
                    <a:pt x="21" y="7"/>
                  </a:cubicBezTo>
                  <a:cubicBezTo>
                    <a:pt x="21" y="7"/>
                    <a:pt x="21" y="4"/>
                    <a:pt x="20" y="7"/>
                  </a:cubicBezTo>
                  <a:cubicBezTo>
                    <a:pt x="20" y="9"/>
                    <a:pt x="21" y="6"/>
                    <a:pt x="15" y="0"/>
                  </a:cubicBezTo>
                  <a:cubicBezTo>
                    <a:pt x="14" y="0"/>
                    <a:pt x="9" y="0"/>
                    <a:pt x="12" y="4"/>
                  </a:cubicBezTo>
                  <a:cubicBezTo>
                    <a:pt x="14" y="11"/>
                    <a:pt x="12" y="9"/>
                    <a:pt x="12" y="11"/>
                  </a:cubicBezTo>
                  <a:cubicBezTo>
                    <a:pt x="14" y="12"/>
                    <a:pt x="12" y="14"/>
                    <a:pt x="12" y="12"/>
                  </a:cubicBezTo>
                  <a:cubicBezTo>
                    <a:pt x="11" y="11"/>
                    <a:pt x="9" y="15"/>
                    <a:pt x="8" y="9"/>
                  </a:cubicBezTo>
                  <a:cubicBezTo>
                    <a:pt x="6" y="11"/>
                    <a:pt x="3" y="9"/>
                    <a:pt x="3" y="14"/>
                  </a:cubicBezTo>
                  <a:cubicBezTo>
                    <a:pt x="2" y="18"/>
                    <a:pt x="0" y="14"/>
                    <a:pt x="0" y="20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74" name="Freeform 76">
              <a:extLst>
                <a:ext uri="{FF2B5EF4-FFF2-40B4-BE49-F238E27FC236}">
                  <a16:creationId xmlns:a16="http://schemas.microsoft.com/office/drawing/2014/main" id="{9C86377D-F4EF-D087-FCF8-6C3315210B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2" y="2794"/>
              <a:ext cx="85" cy="82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41" y="6"/>
                </a:cxn>
                <a:cxn ang="0">
                  <a:pos x="42" y="11"/>
                </a:cxn>
                <a:cxn ang="0">
                  <a:pos x="42" y="18"/>
                </a:cxn>
                <a:cxn ang="0">
                  <a:pos x="41" y="23"/>
                </a:cxn>
                <a:cxn ang="0">
                  <a:pos x="36" y="26"/>
                </a:cxn>
                <a:cxn ang="0">
                  <a:pos x="33" y="29"/>
                </a:cxn>
                <a:cxn ang="0">
                  <a:pos x="30" y="31"/>
                </a:cxn>
                <a:cxn ang="0">
                  <a:pos x="30" y="35"/>
                </a:cxn>
                <a:cxn ang="0">
                  <a:pos x="29" y="37"/>
                </a:cxn>
                <a:cxn ang="0">
                  <a:pos x="24" y="37"/>
                </a:cxn>
                <a:cxn ang="0">
                  <a:pos x="23" y="39"/>
                </a:cxn>
                <a:cxn ang="0">
                  <a:pos x="18" y="42"/>
                </a:cxn>
                <a:cxn ang="0">
                  <a:pos x="14" y="40"/>
                </a:cxn>
                <a:cxn ang="0">
                  <a:pos x="12" y="40"/>
                </a:cxn>
                <a:cxn ang="0">
                  <a:pos x="12" y="35"/>
                </a:cxn>
                <a:cxn ang="0">
                  <a:pos x="11" y="37"/>
                </a:cxn>
                <a:cxn ang="0">
                  <a:pos x="8" y="35"/>
                </a:cxn>
                <a:cxn ang="0">
                  <a:pos x="6" y="29"/>
                </a:cxn>
                <a:cxn ang="0">
                  <a:pos x="5" y="21"/>
                </a:cxn>
                <a:cxn ang="0">
                  <a:pos x="2" y="14"/>
                </a:cxn>
                <a:cxn ang="0">
                  <a:pos x="3" y="11"/>
                </a:cxn>
                <a:cxn ang="0">
                  <a:pos x="6" y="6"/>
                </a:cxn>
                <a:cxn ang="0">
                  <a:pos x="20" y="3"/>
                </a:cxn>
                <a:cxn ang="0">
                  <a:pos x="24" y="3"/>
                </a:cxn>
                <a:cxn ang="0">
                  <a:pos x="29" y="6"/>
                </a:cxn>
                <a:cxn ang="0">
                  <a:pos x="32" y="4"/>
                </a:cxn>
                <a:cxn ang="0">
                  <a:pos x="35" y="1"/>
                </a:cxn>
                <a:cxn ang="0">
                  <a:pos x="38" y="3"/>
                </a:cxn>
                <a:cxn ang="0">
                  <a:pos x="41" y="1"/>
                </a:cxn>
                <a:cxn ang="0">
                  <a:pos x="42" y="0"/>
                </a:cxn>
              </a:cxnLst>
              <a:rect l="0" t="0" r="r" b="b"/>
              <a:pathLst>
                <a:path w="44" h="42">
                  <a:moveTo>
                    <a:pt x="42" y="0"/>
                  </a:moveTo>
                  <a:cubicBezTo>
                    <a:pt x="42" y="1"/>
                    <a:pt x="41" y="6"/>
                    <a:pt x="41" y="6"/>
                  </a:cubicBezTo>
                  <a:cubicBezTo>
                    <a:pt x="42" y="7"/>
                    <a:pt x="42" y="7"/>
                    <a:pt x="42" y="11"/>
                  </a:cubicBezTo>
                  <a:cubicBezTo>
                    <a:pt x="44" y="14"/>
                    <a:pt x="42" y="15"/>
                    <a:pt x="42" y="18"/>
                  </a:cubicBezTo>
                  <a:cubicBezTo>
                    <a:pt x="44" y="21"/>
                    <a:pt x="44" y="25"/>
                    <a:pt x="41" y="23"/>
                  </a:cubicBezTo>
                  <a:cubicBezTo>
                    <a:pt x="39" y="23"/>
                    <a:pt x="39" y="26"/>
                    <a:pt x="36" y="26"/>
                  </a:cubicBezTo>
                  <a:cubicBezTo>
                    <a:pt x="32" y="26"/>
                    <a:pt x="36" y="31"/>
                    <a:pt x="33" y="29"/>
                  </a:cubicBezTo>
                  <a:cubicBezTo>
                    <a:pt x="30" y="28"/>
                    <a:pt x="29" y="29"/>
                    <a:pt x="30" y="31"/>
                  </a:cubicBezTo>
                  <a:cubicBezTo>
                    <a:pt x="30" y="32"/>
                    <a:pt x="29" y="34"/>
                    <a:pt x="30" y="35"/>
                  </a:cubicBezTo>
                  <a:cubicBezTo>
                    <a:pt x="35" y="39"/>
                    <a:pt x="30" y="39"/>
                    <a:pt x="29" y="37"/>
                  </a:cubicBezTo>
                  <a:cubicBezTo>
                    <a:pt x="29" y="34"/>
                    <a:pt x="26" y="39"/>
                    <a:pt x="24" y="37"/>
                  </a:cubicBezTo>
                  <a:cubicBezTo>
                    <a:pt x="24" y="35"/>
                    <a:pt x="23" y="39"/>
                    <a:pt x="23" y="39"/>
                  </a:cubicBezTo>
                  <a:cubicBezTo>
                    <a:pt x="24" y="42"/>
                    <a:pt x="20" y="40"/>
                    <a:pt x="18" y="42"/>
                  </a:cubicBezTo>
                  <a:cubicBezTo>
                    <a:pt x="17" y="40"/>
                    <a:pt x="15" y="42"/>
                    <a:pt x="14" y="40"/>
                  </a:cubicBezTo>
                  <a:cubicBezTo>
                    <a:pt x="14" y="39"/>
                    <a:pt x="14" y="42"/>
                    <a:pt x="12" y="40"/>
                  </a:cubicBezTo>
                  <a:cubicBezTo>
                    <a:pt x="9" y="39"/>
                    <a:pt x="14" y="39"/>
                    <a:pt x="12" y="35"/>
                  </a:cubicBezTo>
                  <a:cubicBezTo>
                    <a:pt x="9" y="32"/>
                    <a:pt x="11" y="37"/>
                    <a:pt x="11" y="37"/>
                  </a:cubicBezTo>
                  <a:cubicBezTo>
                    <a:pt x="9" y="37"/>
                    <a:pt x="8" y="40"/>
                    <a:pt x="8" y="35"/>
                  </a:cubicBezTo>
                  <a:cubicBezTo>
                    <a:pt x="8" y="32"/>
                    <a:pt x="9" y="34"/>
                    <a:pt x="6" y="29"/>
                  </a:cubicBezTo>
                  <a:cubicBezTo>
                    <a:pt x="3" y="25"/>
                    <a:pt x="6" y="23"/>
                    <a:pt x="5" y="21"/>
                  </a:cubicBezTo>
                  <a:cubicBezTo>
                    <a:pt x="2" y="20"/>
                    <a:pt x="5" y="18"/>
                    <a:pt x="2" y="14"/>
                  </a:cubicBezTo>
                  <a:cubicBezTo>
                    <a:pt x="0" y="9"/>
                    <a:pt x="3" y="12"/>
                    <a:pt x="3" y="11"/>
                  </a:cubicBezTo>
                  <a:cubicBezTo>
                    <a:pt x="3" y="9"/>
                    <a:pt x="5" y="11"/>
                    <a:pt x="6" y="6"/>
                  </a:cubicBezTo>
                  <a:cubicBezTo>
                    <a:pt x="8" y="1"/>
                    <a:pt x="15" y="3"/>
                    <a:pt x="20" y="3"/>
                  </a:cubicBezTo>
                  <a:cubicBezTo>
                    <a:pt x="24" y="1"/>
                    <a:pt x="23" y="4"/>
                    <a:pt x="24" y="3"/>
                  </a:cubicBezTo>
                  <a:cubicBezTo>
                    <a:pt x="26" y="7"/>
                    <a:pt x="27" y="3"/>
                    <a:pt x="29" y="6"/>
                  </a:cubicBezTo>
                  <a:cubicBezTo>
                    <a:pt x="30" y="9"/>
                    <a:pt x="33" y="7"/>
                    <a:pt x="32" y="4"/>
                  </a:cubicBezTo>
                  <a:cubicBezTo>
                    <a:pt x="29" y="1"/>
                    <a:pt x="33" y="3"/>
                    <a:pt x="35" y="1"/>
                  </a:cubicBezTo>
                  <a:cubicBezTo>
                    <a:pt x="36" y="0"/>
                    <a:pt x="36" y="4"/>
                    <a:pt x="38" y="3"/>
                  </a:cubicBezTo>
                  <a:cubicBezTo>
                    <a:pt x="39" y="3"/>
                    <a:pt x="41" y="0"/>
                    <a:pt x="41" y="1"/>
                  </a:cubicBezTo>
                  <a:cubicBezTo>
                    <a:pt x="42" y="1"/>
                    <a:pt x="42" y="0"/>
                    <a:pt x="42" y="0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75" name="Freeform 77">
              <a:extLst>
                <a:ext uri="{FF2B5EF4-FFF2-40B4-BE49-F238E27FC236}">
                  <a16:creationId xmlns:a16="http://schemas.microsoft.com/office/drawing/2014/main" id="{D1F6C259-8FEC-8A18-B627-EC1FBDB14F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4" y="2445"/>
              <a:ext cx="322" cy="330"/>
            </a:xfrm>
            <a:custGeom>
              <a:avLst/>
              <a:gdLst/>
              <a:ahLst/>
              <a:cxnLst>
                <a:cxn ang="0">
                  <a:pos x="125" y="141"/>
                </a:cxn>
                <a:cxn ang="0">
                  <a:pos x="107" y="151"/>
                </a:cxn>
                <a:cxn ang="0">
                  <a:pos x="92" y="162"/>
                </a:cxn>
                <a:cxn ang="0">
                  <a:pos x="75" y="153"/>
                </a:cxn>
                <a:cxn ang="0">
                  <a:pos x="74" y="153"/>
                </a:cxn>
                <a:cxn ang="0">
                  <a:pos x="72" y="153"/>
                </a:cxn>
                <a:cxn ang="0">
                  <a:pos x="68" y="153"/>
                </a:cxn>
                <a:cxn ang="0">
                  <a:pos x="68" y="158"/>
                </a:cxn>
                <a:cxn ang="0">
                  <a:pos x="65" y="162"/>
                </a:cxn>
                <a:cxn ang="0">
                  <a:pos x="54" y="144"/>
                </a:cxn>
                <a:cxn ang="0">
                  <a:pos x="50" y="133"/>
                </a:cxn>
                <a:cxn ang="0">
                  <a:pos x="36" y="117"/>
                </a:cxn>
                <a:cxn ang="0">
                  <a:pos x="34" y="100"/>
                </a:cxn>
                <a:cxn ang="0">
                  <a:pos x="21" y="77"/>
                </a:cxn>
                <a:cxn ang="0">
                  <a:pos x="15" y="64"/>
                </a:cxn>
                <a:cxn ang="0">
                  <a:pos x="1" y="41"/>
                </a:cxn>
                <a:cxn ang="0">
                  <a:pos x="12" y="32"/>
                </a:cxn>
                <a:cxn ang="0">
                  <a:pos x="24" y="24"/>
                </a:cxn>
                <a:cxn ang="0">
                  <a:pos x="27" y="18"/>
                </a:cxn>
                <a:cxn ang="0">
                  <a:pos x="24" y="7"/>
                </a:cxn>
                <a:cxn ang="0">
                  <a:pos x="47" y="4"/>
                </a:cxn>
                <a:cxn ang="0">
                  <a:pos x="59" y="11"/>
                </a:cxn>
                <a:cxn ang="0">
                  <a:pos x="80" y="32"/>
                </a:cxn>
                <a:cxn ang="0">
                  <a:pos x="101" y="35"/>
                </a:cxn>
                <a:cxn ang="0">
                  <a:pos x="109" y="39"/>
                </a:cxn>
                <a:cxn ang="0">
                  <a:pos x="116" y="50"/>
                </a:cxn>
                <a:cxn ang="0">
                  <a:pos x="122" y="60"/>
                </a:cxn>
                <a:cxn ang="0">
                  <a:pos x="124" y="71"/>
                </a:cxn>
                <a:cxn ang="0">
                  <a:pos x="130" y="80"/>
                </a:cxn>
                <a:cxn ang="0">
                  <a:pos x="136" y="92"/>
                </a:cxn>
                <a:cxn ang="0">
                  <a:pos x="163" y="99"/>
                </a:cxn>
                <a:cxn ang="0">
                  <a:pos x="165" y="113"/>
                </a:cxn>
                <a:cxn ang="0">
                  <a:pos x="150" y="131"/>
                </a:cxn>
              </a:cxnLst>
              <a:rect l="0" t="0" r="r" b="b"/>
              <a:pathLst>
                <a:path w="166" h="170">
                  <a:moveTo>
                    <a:pt x="138" y="136"/>
                  </a:moveTo>
                  <a:cubicBezTo>
                    <a:pt x="133" y="137"/>
                    <a:pt x="130" y="139"/>
                    <a:pt x="125" y="141"/>
                  </a:cubicBezTo>
                  <a:cubicBezTo>
                    <a:pt x="122" y="141"/>
                    <a:pt x="115" y="142"/>
                    <a:pt x="112" y="144"/>
                  </a:cubicBezTo>
                  <a:cubicBezTo>
                    <a:pt x="110" y="145"/>
                    <a:pt x="107" y="150"/>
                    <a:pt x="107" y="151"/>
                  </a:cubicBezTo>
                  <a:cubicBezTo>
                    <a:pt x="103" y="158"/>
                    <a:pt x="97" y="164"/>
                    <a:pt x="92" y="170"/>
                  </a:cubicBezTo>
                  <a:cubicBezTo>
                    <a:pt x="92" y="167"/>
                    <a:pt x="92" y="164"/>
                    <a:pt x="92" y="162"/>
                  </a:cubicBezTo>
                  <a:cubicBezTo>
                    <a:pt x="92" y="161"/>
                    <a:pt x="92" y="159"/>
                    <a:pt x="92" y="159"/>
                  </a:cubicBezTo>
                  <a:cubicBezTo>
                    <a:pt x="92" y="159"/>
                    <a:pt x="77" y="151"/>
                    <a:pt x="75" y="153"/>
                  </a:cubicBezTo>
                  <a:cubicBezTo>
                    <a:pt x="75" y="153"/>
                    <a:pt x="75" y="153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72" y="153"/>
                    <a:pt x="72" y="153"/>
                    <a:pt x="72" y="153"/>
                  </a:cubicBezTo>
                  <a:cubicBezTo>
                    <a:pt x="72" y="153"/>
                    <a:pt x="71" y="151"/>
                    <a:pt x="69" y="151"/>
                  </a:cubicBezTo>
                  <a:cubicBezTo>
                    <a:pt x="68" y="153"/>
                    <a:pt x="68" y="153"/>
                    <a:pt x="68" y="153"/>
                  </a:cubicBezTo>
                  <a:cubicBezTo>
                    <a:pt x="68" y="153"/>
                    <a:pt x="69" y="153"/>
                    <a:pt x="68" y="153"/>
                  </a:cubicBezTo>
                  <a:cubicBezTo>
                    <a:pt x="68" y="155"/>
                    <a:pt x="68" y="156"/>
                    <a:pt x="68" y="158"/>
                  </a:cubicBezTo>
                  <a:cubicBezTo>
                    <a:pt x="68" y="158"/>
                    <a:pt x="68" y="158"/>
                    <a:pt x="68" y="159"/>
                  </a:cubicBezTo>
                  <a:cubicBezTo>
                    <a:pt x="68" y="159"/>
                    <a:pt x="66" y="161"/>
                    <a:pt x="65" y="162"/>
                  </a:cubicBezTo>
                  <a:cubicBezTo>
                    <a:pt x="62" y="151"/>
                    <a:pt x="62" y="159"/>
                    <a:pt x="60" y="155"/>
                  </a:cubicBezTo>
                  <a:cubicBezTo>
                    <a:pt x="60" y="150"/>
                    <a:pt x="54" y="147"/>
                    <a:pt x="54" y="144"/>
                  </a:cubicBezTo>
                  <a:cubicBezTo>
                    <a:pt x="54" y="141"/>
                    <a:pt x="53" y="141"/>
                    <a:pt x="53" y="137"/>
                  </a:cubicBezTo>
                  <a:cubicBezTo>
                    <a:pt x="53" y="134"/>
                    <a:pt x="51" y="136"/>
                    <a:pt x="50" y="133"/>
                  </a:cubicBezTo>
                  <a:cubicBezTo>
                    <a:pt x="48" y="130"/>
                    <a:pt x="47" y="125"/>
                    <a:pt x="44" y="123"/>
                  </a:cubicBezTo>
                  <a:cubicBezTo>
                    <a:pt x="39" y="123"/>
                    <a:pt x="40" y="122"/>
                    <a:pt x="36" y="117"/>
                  </a:cubicBezTo>
                  <a:cubicBezTo>
                    <a:pt x="33" y="111"/>
                    <a:pt x="37" y="114"/>
                    <a:pt x="34" y="109"/>
                  </a:cubicBezTo>
                  <a:cubicBezTo>
                    <a:pt x="33" y="105"/>
                    <a:pt x="37" y="106"/>
                    <a:pt x="34" y="100"/>
                  </a:cubicBezTo>
                  <a:cubicBezTo>
                    <a:pt x="33" y="95"/>
                    <a:pt x="30" y="85"/>
                    <a:pt x="27" y="85"/>
                  </a:cubicBezTo>
                  <a:cubicBezTo>
                    <a:pt x="22" y="83"/>
                    <a:pt x="19" y="78"/>
                    <a:pt x="21" y="77"/>
                  </a:cubicBezTo>
                  <a:cubicBezTo>
                    <a:pt x="22" y="74"/>
                    <a:pt x="21" y="71"/>
                    <a:pt x="18" y="69"/>
                  </a:cubicBezTo>
                  <a:cubicBezTo>
                    <a:pt x="16" y="66"/>
                    <a:pt x="18" y="66"/>
                    <a:pt x="15" y="64"/>
                  </a:cubicBezTo>
                  <a:cubicBezTo>
                    <a:pt x="12" y="60"/>
                    <a:pt x="7" y="44"/>
                    <a:pt x="4" y="44"/>
                  </a:cubicBezTo>
                  <a:cubicBezTo>
                    <a:pt x="0" y="43"/>
                    <a:pt x="0" y="47"/>
                    <a:pt x="1" y="41"/>
                  </a:cubicBezTo>
                  <a:cubicBezTo>
                    <a:pt x="3" y="36"/>
                    <a:pt x="1" y="39"/>
                    <a:pt x="3" y="30"/>
                  </a:cubicBezTo>
                  <a:cubicBezTo>
                    <a:pt x="4" y="30"/>
                    <a:pt x="10" y="32"/>
                    <a:pt x="12" y="32"/>
                  </a:cubicBezTo>
                  <a:cubicBezTo>
                    <a:pt x="15" y="32"/>
                    <a:pt x="15" y="27"/>
                    <a:pt x="18" y="25"/>
                  </a:cubicBezTo>
                  <a:cubicBezTo>
                    <a:pt x="18" y="24"/>
                    <a:pt x="22" y="25"/>
                    <a:pt x="24" y="24"/>
                  </a:cubicBezTo>
                  <a:cubicBezTo>
                    <a:pt x="24" y="22"/>
                    <a:pt x="24" y="21"/>
                    <a:pt x="24" y="21"/>
                  </a:cubicBezTo>
                  <a:cubicBezTo>
                    <a:pt x="25" y="19"/>
                    <a:pt x="27" y="19"/>
                    <a:pt x="27" y="1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7"/>
                    <a:pt x="22" y="7"/>
                    <a:pt x="24" y="7"/>
                  </a:cubicBezTo>
                  <a:cubicBezTo>
                    <a:pt x="25" y="5"/>
                    <a:pt x="34" y="4"/>
                    <a:pt x="36" y="0"/>
                  </a:cubicBezTo>
                  <a:cubicBezTo>
                    <a:pt x="39" y="2"/>
                    <a:pt x="44" y="2"/>
                    <a:pt x="47" y="4"/>
                  </a:cubicBezTo>
                  <a:cubicBezTo>
                    <a:pt x="50" y="4"/>
                    <a:pt x="51" y="7"/>
                    <a:pt x="54" y="10"/>
                  </a:cubicBezTo>
                  <a:cubicBezTo>
                    <a:pt x="56" y="10"/>
                    <a:pt x="57" y="11"/>
                    <a:pt x="59" y="11"/>
                  </a:cubicBezTo>
                  <a:cubicBezTo>
                    <a:pt x="62" y="15"/>
                    <a:pt x="65" y="16"/>
                    <a:pt x="66" y="19"/>
                  </a:cubicBezTo>
                  <a:cubicBezTo>
                    <a:pt x="69" y="21"/>
                    <a:pt x="78" y="32"/>
                    <a:pt x="80" y="32"/>
                  </a:cubicBezTo>
                  <a:cubicBezTo>
                    <a:pt x="81" y="33"/>
                    <a:pt x="94" y="33"/>
                    <a:pt x="95" y="33"/>
                  </a:cubicBezTo>
                  <a:cubicBezTo>
                    <a:pt x="95" y="33"/>
                    <a:pt x="101" y="33"/>
                    <a:pt x="101" y="35"/>
                  </a:cubicBezTo>
                  <a:cubicBezTo>
                    <a:pt x="103" y="35"/>
                    <a:pt x="103" y="38"/>
                    <a:pt x="103" y="38"/>
                  </a:cubicBezTo>
                  <a:cubicBezTo>
                    <a:pt x="104" y="39"/>
                    <a:pt x="109" y="39"/>
                    <a:pt x="109" y="39"/>
                  </a:cubicBezTo>
                  <a:cubicBezTo>
                    <a:pt x="112" y="44"/>
                    <a:pt x="113" y="46"/>
                    <a:pt x="113" y="47"/>
                  </a:cubicBezTo>
                  <a:cubicBezTo>
                    <a:pt x="113" y="49"/>
                    <a:pt x="116" y="47"/>
                    <a:pt x="116" y="50"/>
                  </a:cubicBezTo>
                  <a:cubicBezTo>
                    <a:pt x="116" y="53"/>
                    <a:pt x="122" y="57"/>
                    <a:pt x="122" y="58"/>
                  </a:cubicBezTo>
                  <a:cubicBezTo>
                    <a:pt x="124" y="60"/>
                    <a:pt x="121" y="57"/>
                    <a:pt x="122" y="60"/>
                  </a:cubicBezTo>
                  <a:cubicBezTo>
                    <a:pt x="124" y="63"/>
                    <a:pt x="121" y="64"/>
                    <a:pt x="122" y="67"/>
                  </a:cubicBezTo>
                  <a:cubicBezTo>
                    <a:pt x="124" y="69"/>
                    <a:pt x="122" y="69"/>
                    <a:pt x="124" y="71"/>
                  </a:cubicBezTo>
                  <a:cubicBezTo>
                    <a:pt x="127" y="72"/>
                    <a:pt x="125" y="75"/>
                    <a:pt x="128" y="78"/>
                  </a:cubicBezTo>
                  <a:cubicBezTo>
                    <a:pt x="128" y="80"/>
                    <a:pt x="130" y="80"/>
                    <a:pt x="130" y="80"/>
                  </a:cubicBezTo>
                  <a:cubicBezTo>
                    <a:pt x="130" y="83"/>
                    <a:pt x="130" y="83"/>
                    <a:pt x="133" y="85"/>
                  </a:cubicBezTo>
                  <a:cubicBezTo>
                    <a:pt x="136" y="88"/>
                    <a:pt x="136" y="88"/>
                    <a:pt x="136" y="92"/>
                  </a:cubicBezTo>
                  <a:cubicBezTo>
                    <a:pt x="138" y="95"/>
                    <a:pt x="136" y="95"/>
                    <a:pt x="145" y="97"/>
                  </a:cubicBezTo>
                  <a:cubicBezTo>
                    <a:pt x="154" y="99"/>
                    <a:pt x="162" y="103"/>
                    <a:pt x="163" y="99"/>
                  </a:cubicBezTo>
                  <a:cubicBezTo>
                    <a:pt x="163" y="100"/>
                    <a:pt x="166" y="105"/>
                    <a:pt x="166" y="106"/>
                  </a:cubicBezTo>
                  <a:cubicBezTo>
                    <a:pt x="166" y="108"/>
                    <a:pt x="165" y="111"/>
                    <a:pt x="165" y="113"/>
                  </a:cubicBezTo>
                  <a:cubicBezTo>
                    <a:pt x="165" y="114"/>
                    <a:pt x="162" y="125"/>
                    <a:pt x="162" y="127"/>
                  </a:cubicBezTo>
                  <a:cubicBezTo>
                    <a:pt x="160" y="128"/>
                    <a:pt x="153" y="130"/>
                    <a:pt x="150" y="131"/>
                  </a:cubicBezTo>
                  <a:cubicBezTo>
                    <a:pt x="145" y="133"/>
                    <a:pt x="142" y="134"/>
                    <a:pt x="138" y="136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76" name="Freeform 78">
              <a:extLst>
                <a:ext uri="{FF2B5EF4-FFF2-40B4-BE49-F238E27FC236}">
                  <a16:creationId xmlns:a16="http://schemas.microsoft.com/office/drawing/2014/main" id="{42E28A0F-B3E5-CB82-D2EE-7785067EAC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6" y="2338"/>
              <a:ext cx="151" cy="173"/>
            </a:xfrm>
            <a:custGeom>
              <a:avLst/>
              <a:gdLst/>
              <a:ahLst/>
              <a:cxnLst>
                <a:cxn ang="0">
                  <a:pos x="48" y="3"/>
                </a:cxn>
                <a:cxn ang="0">
                  <a:pos x="52" y="14"/>
                </a:cxn>
                <a:cxn ang="0">
                  <a:pos x="61" y="17"/>
                </a:cxn>
                <a:cxn ang="0">
                  <a:pos x="58" y="22"/>
                </a:cxn>
                <a:cxn ang="0">
                  <a:pos x="54" y="34"/>
                </a:cxn>
                <a:cxn ang="0">
                  <a:pos x="60" y="45"/>
                </a:cxn>
                <a:cxn ang="0">
                  <a:pos x="70" y="56"/>
                </a:cxn>
                <a:cxn ang="0">
                  <a:pos x="72" y="68"/>
                </a:cxn>
                <a:cxn ang="0">
                  <a:pos x="75" y="75"/>
                </a:cxn>
                <a:cxn ang="0">
                  <a:pos x="78" y="79"/>
                </a:cxn>
                <a:cxn ang="0">
                  <a:pos x="73" y="79"/>
                </a:cxn>
                <a:cxn ang="0">
                  <a:pos x="67" y="79"/>
                </a:cxn>
                <a:cxn ang="0">
                  <a:pos x="63" y="89"/>
                </a:cxn>
                <a:cxn ang="0">
                  <a:pos x="48" y="87"/>
                </a:cxn>
                <a:cxn ang="0">
                  <a:pos x="34" y="75"/>
                </a:cxn>
                <a:cxn ang="0">
                  <a:pos x="26" y="67"/>
                </a:cxn>
                <a:cxn ang="0">
                  <a:pos x="22" y="65"/>
                </a:cxn>
                <a:cxn ang="0">
                  <a:pos x="14" y="59"/>
                </a:cxn>
                <a:cxn ang="0">
                  <a:pos x="3" y="56"/>
                </a:cxn>
                <a:cxn ang="0">
                  <a:pos x="5" y="56"/>
                </a:cxn>
                <a:cxn ang="0">
                  <a:pos x="2" y="54"/>
                </a:cxn>
                <a:cxn ang="0">
                  <a:pos x="2" y="53"/>
                </a:cxn>
                <a:cxn ang="0">
                  <a:pos x="3" y="53"/>
                </a:cxn>
                <a:cxn ang="0">
                  <a:pos x="3" y="51"/>
                </a:cxn>
                <a:cxn ang="0">
                  <a:pos x="0" y="43"/>
                </a:cxn>
                <a:cxn ang="0">
                  <a:pos x="11" y="37"/>
                </a:cxn>
                <a:cxn ang="0">
                  <a:pos x="19" y="33"/>
                </a:cxn>
                <a:cxn ang="0">
                  <a:pos x="20" y="28"/>
                </a:cxn>
                <a:cxn ang="0">
                  <a:pos x="20" y="28"/>
                </a:cxn>
                <a:cxn ang="0">
                  <a:pos x="20" y="26"/>
                </a:cxn>
                <a:cxn ang="0">
                  <a:pos x="20" y="23"/>
                </a:cxn>
                <a:cxn ang="0">
                  <a:pos x="22" y="17"/>
                </a:cxn>
                <a:cxn ang="0">
                  <a:pos x="20" y="11"/>
                </a:cxn>
                <a:cxn ang="0">
                  <a:pos x="25" y="9"/>
                </a:cxn>
                <a:cxn ang="0">
                  <a:pos x="29" y="3"/>
                </a:cxn>
                <a:cxn ang="0">
                  <a:pos x="32" y="0"/>
                </a:cxn>
                <a:cxn ang="0">
                  <a:pos x="32" y="0"/>
                </a:cxn>
                <a:cxn ang="0">
                  <a:pos x="32" y="0"/>
                </a:cxn>
                <a:cxn ang="0">
                  <a:pos x="34" y="2"/>
                </a:cxn>
                <a:cxn ang="0">
                  <a:pos x="34" y="0"/>
                </a:cxn>
                <a:cxn ang="0">
                  <a:pos x="35" y="0"/>
                </a:cxn>
                <a:cxn ang="0">
                  <a:pos x="38" y="2"/>
                </a:cxn>
                <a:cxn ang="0">
                  <a:pos x="43" y="2"/>
                </a:cxn>
                <a:cxn ang="0">
                  <a:pos x="44" y="5"/>
                </a:cxn>
                <a:cxn ang="0">
                  <a:pos x="46" y="3"/>
                </a:cxn>
                <a:cxn ang="0">
                  <a:pos x="48" y="3"/>
                </a:cxn>
              </a:cxnLst>
              <a:rect l="0" t="0" r="r" b="b"/>
              <a:pathLst>
                <a:path w="78" h="89">
                  <a:moveTo>
                    <a:pt x="48" y="3"/>
                  </a:moveTo>
                  <a:cubicBezTo>
                    <a:pt x="49" y="8"/>
                    <a:pt x="52" y="11"/>
                    <a:pt x="52" y="14"/>
                  </a:cubicBezTo>
                  <a:cubicBezTo>
                    <a:pt x="52" y="17"/>
                    <a:pt x="60" y="16"/>
                    <a:pt x="61" y="17"/>
                  </a:cubicBezTo>
                  <a:cubicBezTo>
                    <a:pt x="61" y="19"/>
                    <a:pt x="57" y="17"/>
                    <a:pt x="58" y="22"/>
                  </a:cubicBezTo>
                  <a:cubicBezTo>
                    <a:pt x="61" y="26"/>
                    <a:pt x="54" y="28"/>
                    <a:pt x="54" y="34"/>
                  </a:cubicBezTo>
                  <a:cubicBezTo>
                    <a:pt x="52" y="40"/>
                    <a:pt x="58" y="39"/>
                    <a:pt x="60" y="45"/>
                  </a:cubicBezTo>
                  <a:cubicBezTo>
                    <a:pt x="60" y="50"/>
                    <a:pt x="67" y="51"/>
                    <a:pt x="70" y="56"/>
                  </a:cubicBezTo>
                  <a:cubicBezTo>
                    <a:pt x="73" y="62"/>
                    <a:pt x="70" y="65"/>
                    <a:pt x="72" y="68"/>
                  </a:cubicBezTo>
                  <a:cubicBezTo>
                    <a:pt x="73" y="71"/>
                    <a:pt x="73" y="75"/>
                    <a:pt x="75" y="75"/>
                  </a:cubicBezTo>
                  <a:cubicBezTo>
                    <a:pt x="76" y="76"/>
                    <a:pt x="78" y="76"/>
                    <a:pt x="78" y="79"/>
                  </a:cubicBezTo>
                  <a:cubicBezTo>
                    <a:pt x="76" y="81"/>
                    <a:pt x="72" y="76"/>
                    <a:pt x="73" y="79"/>
                  </a:cubicBezTo>
                  <a:cubicBezTo>
                    <a:pt x="72" y="79"/>
                    <a:pt x="69" y="78"/>
                    <a:pt x="67" y="79"/>
                  </a:cubicBezTo>
                  <a:cubicBezTo>
                    <a:pt x="66" y="81"/>
                    <a:pt x="64" y="87"/>
                    <a:pt x="63" y="89"/>
                  </a:cubicBezTo>
                  <a:cubicBezTo>
                    <a:pt x="61" y="89"/>
                    <a:pt x="49" y="89"/>
                    <a:pt x="48" y="87"/>
                  </a:cubicBezTo>
                  <a:cubicBezTo>
                    <a:pt x="46" y="87"/>
                    <a:pt x="37" y="76"/>
                    <a:pt x="34" y="75"/>
                  </a:cubicBezTo>
                  <a:cubicBezTo>
                    <a:pt x="32" y="71"/>
                    <a:pt x="29" y="70"/>
                    <a:pt x="26" y="67"/>
                  </a:cubicBezTo>
                  <a:cubicBezTo>
                    <a:pt x="25" y="67"/>
                    <a:pt x="23" y="65"/>
                    <a:pt x="22" y="65"/>
                  </a:cubicBezTo>
                  <a:cubicBezTo>
                    <a:pt x="19" y="62"/>
                    <a:pt x="17" y="59"/>
                    <a:pt x="14" y="59"/>
                  </a:cubicBezTo>
                  <a:cubicBezTo>
                    <a:pt x="11" y="57"/>
                    <a:pt x="7" y="57"/>
                    <a:pt x="3" y="56"/>
                  </a:cubicBezTo>
                  <a:cubicBezTo>
                    <a:pt x="5" y="56"/>
                    <a:pt x="5" y="56"/>
                    <a:pt x="5" y="56"/>
                  </a:cubicBezTo>
                  <a:cubicBezTo>
                    <a:pt x="5" y="53"/>
                    <a:pt x="3" y="54"/>
                    <a:pt x="2" y="54"/>
                  </a:cubicBezTo>
                  <a:cubicBezTo>
                    <a:pt x="2" y="53"/>
                    <a:pt x="2" y="53"/>
                    <a:pt x="2" y="53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3" y="53"/>
                    <a:pt x="3" y="53"/>
                    <a:pt x="3" y="51"/>
                  </a:cubicBezTo>
                  <a:cubicBezTo>
                    <a:pt x="2" y="50"/>
                    <a:pt x="2" y="47"/>
                    <a:pt x="0" y="43"/>
                  </a:cubicBezTo>
                  <a:cubicBezTo>
                    <a:pt x="3" y="40"/>
                    <a:pt x="8" y="39"/>
                    <a:pt x="11" y="37"/>
                  </a:cubicBezTo>
                  <a:cubicBezTo>
                    <a:pt x="13" y="36"/>
                    <a:pt x="16" y="34"/>
                    <a:pt x="19" y="33"/>
                  </a:cubicBezTo>
                  <a:cubicBezTo>
                    <a:pt x="19" y="31"/>
                    <a:pt x="20" y="30"/>
                    <a:pt x="20" y="28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0" y="28"/>
                    <a:pt x="20" y="28"/>
                    <a:pt x="20" y="26"/>
                  </a:cubicBezTo>
                  <a:cubicBezTo>
                    <a:pt x="20" y="26"/>
                    <a:pt x="20" y="25"/>
                    <a:pt x="20" y="23"/>
                  </a:cubicBezTo>
                  <a:cubicBezTo>
                    <a:pt x="20" y="22"/>
                    <a:pt x="22" y="19"/>
                    <a:pt x="22" y="17"/>
                  </a:cubicBezTo>
                  <a:cubicBezTo>
                    <a:pt x="20" y="16"/>
                    <a:pt x="20" y="14"/>
                    <a:pt x="20" y="11"/>
                  </a:cubicBezTo>
                  <a:cubicBezTo>
                    <a:pt x="22" y="9"/>
                    <a:pt x="23" y="9"/>
                    <a:pt x="25" y="9"/>
                  </a:cubicBezTo>
                  <a:cubicBezTo>
                    <a:pt x="26" y="8"/>
                    <a:pt x="28" y="5"/>
                    <a:pt x="29" y="3"/>
                  </a:cubicBezTo>
                  <a:cubicBezTo>
                    <a:pt x="31" y="3"/>
                    <a:pt x="31" y="2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4" y="0"/>
                    <a:pt x="34" y="2"/>
                    <a:pt x="34" y="2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7" y="0"/>
                    <a:pt x="37" y="2"/>
                    <a:pt x="38" y="2"/>
                  </a:cubicBezTo>
                  <a:cubicBezTo>
                    <a:pt x="41" y="3"/>
                    <a:pt x="41" y="0"/>
                    <a:pt x="43" y="2"/>
                  </a:cubicBezTo>
                  <a:cubicBezTo>
                    <a:pt x="44" y="2"/>
                    <a:pt x="43" y="3"/>
                    <a:pt x="44" y="5"/>
                  </a:cubicBezTo>
                  <a:cubicBezTo>
                    <a:pt x="46" y="3"/>
                    <a:pt x="46" y="3"/>
                    <a:pt x="46" y="3"/>
                  </a:cubicBezTo>
                  <a:cubicBezTo>
                    <a:pt x="48" y="3"/>
                    <a:pt x="48" y="3"/>
                    <a:pt x="48" y="3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77" name="Freeform 79">
              <a:extLst>
                <a:ext uri="{FF2B5EF4-FFF2-40B4-BE49-F238E27FC236}">
                  <a16:creationId xmlns:a16="http://schemas.microsoft.com/office/drawing/2014/main" id="{2D8D279F-D77B-421E-5B29-DB02E34FA8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8" y="2490"/>
              <a:ext cx="27" cy="33"/>
            </a:xfrm>
            <a:custGeom>
              <a:avLst/>
              <a:gdLst/>
              <a:ahLst/>
              <a:cxnLst>
                <a:cxn ang="0">
                  <a:pos x="14" y="17"/>
                </a:cxn>
                <a:cxn ang="0">
                  <a:pos x="8" y="15"/>
                </a:cxn>
                <a:cxn ang="0">
                  <a:pos x="6" y="12"/>
                </a:cxn>
                <a:cxn ang="0">
                  <a:pos x="0" y="10"/>
                </a:cxn>
                <a:cxn ang="0">
                  <a:pos x="5" y="1"/>
                </a:cxn>
                <a:cxn ang="0">
                  <a:pos x="11" y="1"/>
                </a:cxn>
                <a:cxn ang="0">
                  <a:pos x="9" y="6"/>
                </a:cxn>
                <a:cxn ang="0">
                  <a:pos x="12" y="9"/>
                </a:cxn>
                <a:cxn ang="0">
                  <a:pos x="14" y="17"/>
                </a:cxn>
              </a:cxnLst>
              <a:rect l="0" t="0" r="r" b="b"/>
              <a:pathLst>
                <a:path w="14" h="17">
                  <a:moveTo>
                    <a:pt x="14" y="17"/>
                  </a:moveTo>
                  <a:cubicBezTo>
                    <a:pt x="14" y="17"/>
                    <a:pt x="9" y="17"/>
                    <a:pt x="8" y="15"/>
                  </a:cubicBezTo>
                  <a:cubicBezTo>
                    <a:pt x="8" y="15"/>
                    <a:pt x="8" y="12"/>
                    <a:pt x="6" y="12"/>
                  </a:cubicBezTo>
                  <a:cubicBezTo>
                    <a:pt x="6" y="10"/>
                    <a:pt x="0" y="10"/>
                    <a:pt x="0" y="10"/>
                  </a:cubicBezTo>
                  <a:cubicBezTo>
                    <a:pt x="1" y="9"/>
                    <a:pt x="3" y="3"/>
                    <a:pt x="5" y="1"/>
                  </a:cubicBezTo>
                  <a:cubicBezTo>
                    <a:pt x="6" y="0"/>
                    <a:pt x="9" y="1"/>
                    <a:pt x="11" y="1"/>
                  </a:cubicBezTo>
                  <a:cubicBezTo>
                    <a:pt x="14" y="9"/>
                    <a:pt x="11" y="3"/>
                    <a:pt x="9" y="6"/>
                  </a:cubicBezTo>
                  <a:cubicBezTo>
                    <a:pt x="8" y="9"/>
                    <a:pt x="12" y="6"/>
                    <a:pt x="12" y="9"/>
                  </a:cubicBezTo>
                  <a:cubicBezTo>
                    <a:pt x="12" y="13"/>
                    <a:pt x="14" y="10"/>
                    <a:pt x="14" y="17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78" name="Freeform 80">
              <a:extLst>
                <a:ext uri="{FF2B5EF4-FFF2-40B4-BE49-F238E27FC236}">
                  <a16:creationId xmlns:a16="http://schemas.microsoft.com/office/drawing/2014/main" id="{1141DB23-3D02-31FE-7879-2588B87AE1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8" y="2588"/>
              <a:ext cx="124" cy="167"/>
            </a:xfrm>
            <a:custGeom>
              <a:avLst/>
              <a:gdLst/>
              <a:ahLst/>
              <a:cxnLst>
                <a:cxn ang="0">
                  <a:pos x="1" y="62"/>
                </a:cxn>
                <a:cxn ang="0">
                  <a:pos x="0" y="67"/>
                </a:cxn>
                <a:cxn ang="0">
                  <a:pos x="6" y="78"/>
                </a:cxn>
                <a:cxn ang="0">
                  <a:pos x="8" y="82"/>
                </a:cxn>
                <a:cxn ang="0">
                  <a:pos x="11" y="86"/>
                </a:cxn>
                <a:cxn ang="0">
                  <a:pos x="14" y="86"/>
                </a:cxn>
                <a:cxn ang="0">
                  <a:pos x="23" y="82"/>
                </a:cxn>
                <a:cxn ang="0">
                  <a:pos x="32" y="73"/>
                </a:cxn>
                <a:cxn ang="0">
                  <a:pos x="44" y="64"/>
                </a:cxn>
                <a:cxn ang="0">
                  <a:pos x="47" y="51"/>
                </a:cxn>
                <a:cxn ang="0">
                  <a:pos x="54" y="45"/>
                </a:cxn>
                <a:cxn ang="0">
                  <a:pos x="63" y="34"/>
                </a:cxn>
                <a:cxn ang="0">
                  <a:pos x="61" y="26"/>
                </a:cxn>
                <a:cxn ang="0">
                  <a:pos x="54" y="15"/>
                </a:cxn>
                <a:cxn ang="0">
                  <a:pos x="46" y="14"/>
                </a:cxn>
                <a:cxn ang="0">
                  <a:pos x="37" y="1"/>
                </a:cxn>
                <a:cxn ang="0">
                  <a:pos x="34" y="3"/>
                </a:cxn>
                <a:cxn ang="0">
                  <a:pos x="32" y="6"/>
                </a:cxn>
                <a:cxn ang="0">
                  <a:pos x="32" y="9"/>
                </a:cxn>
                <a:cxn ang="0">
                  <a:pos x="32" y="11"/>
                </a:cxn>
                <a:cxn ang="0">
                  <a:pos x="29" y="12"/>
                </a:cxn>
                <a:cxn ang="0">
                  <a:pos x="29" y="17"/>
                </a:cxn>
                <a:cxn ang="0">
                  <a:pos x="28" y="25"/>
                </a:cxn>
                <a:cxn ang="0">
                  <a:pos x="31" y="32"/>
                </a:cxn>
                <a:cxn ang="0">
                  <a:pos x="29" y="39"/>
                </a:cxn>
                <a:cxn ang="0">
                  <a:pos x="26" y="53"/>
                </a:cxn>
                <a:cxn ang="0">
                  <a:pos x="14" y="57"/>
                </a:cxn>
                <a:cxn ang="0">
                  <a:pos x="1" y="62"/>
                </a:cxn>
              </a:cxnLst>
              <a:rect l="0" t="0" r="r" b="b"/>
              <a:pathLst>
                <a:path w="64" h="86">
                  <a:moveTo>
                    <a:pt x="1" y="62"/>
                  </a:moveTo>
                  <a:cubicBezTo>
                    <a:pt x="1" y="64"/>
                    <a:pt x="0" y="65"/>
                    <a:pt x="0" y="67"/>
                  </a:cubicBezTo>
                  <a:cubicBezTo>
                    <a:pt x="1" y="70"/>
                    <a:pt x="5" y="75"/>
                    <a:pt x="6" y="78"/>
                  </a:cubicBezTo>
                  <a:cubicBezTo>
                    <a:pt x="8" y="79"/>
                    <a:pt x="6" y="79"/>
                    <a:pt x="8" y="82"/>
                  </a:cubicBezTo>
                  <a:cubicBezTo>
                    <a:pt x="8" y="84"/>
                    <a:pt x="9" y="86"/>
                    <a:pt x="11" y="86"/>
                  </a:cubicBezTo>
                  <a:cubicBezTo>
                    <a:pt x="11" y="86"/>
                    <a:pt x="12" y="86"/>
                    <a:pt x="14" y="86"/>
                  </a:cubicBezTo>
                  <a:cubicBezTo>
                    <a:pt x="15" y="86"/>
                    <a:pt x="17" y="82"/>
                    <a:pt x="23" y="82"/>
                  </a:cubicBezTo>
                  <a:cubicBezTo>
                    <a:pt x="29" y="84"/>
                    <a:pt x="26" y="73"/>
                    <a:pt x="32" y="73"/>
                  </a:cubicBezTo>
                  <a:cubicBezTo>
                    <a:pt x="41" y="73"/>
                    <a:pt x="35" y="65"/>
                    <a:pt x="44" y="64"/>
                  </a:cubicBezTo>
                  <a:cubicBezTo>
                    <a:pt x="52" y="62"/>
                    <a:pt x="44" y="61"/>
                    <a:pt x="47" y="51"/>
                  </a:cubicBezTo>
                  <a:cubicBezTo>
                    <a:pt x="52" y="40"/>
                    <a:pt x="50" y="54"/>
                    <a:pt x="54" y="45"/>
                  </a:cubicBezTo>
                  <a:cubicBezTo>
                    <a:pt x="57" y="39"/>
                    <a:pt x="60" y="42"/>
                    <a:pt x="63" y="34"/>
                  </a:cubicBezTo>
                  <a:cubicBezTo>
                    <a:pt x="64" y="28"/>
                    <a:pt x="64" y="28"/>
                    <a:pt x="61" y="26"/>
                  </a:cubicBezTo>
                  <a:cubicBezTo>
                    <a:pt x="60" y="25"/>
                    <a:pt x="57" y="15"/>
                    <a:pt x="54" y="15"/>
                  </a:cubicBezTo>
                  <a:cubicBezTo>
                    <a:pt x="50" y="17"/>
                    <a:pt x="52" y="14"/>
                    <a:pt x="46" y="14"/>
                  </a:cubicBezTo>
                  <a:cubicBezTo>
                    <a:pt x="41" y="14"/>
                    <a:pt x="37" y="6"/>
                    <a:pt x="37" y="1"/>
                  </a:cubicBezTo>
                  <a:cubicBezTo>
                    <a:pt x="34" y="3"/>
                    <a:pt x="35" y="6"/>
                    <a:pt x="34" y="3"/>
                  </a:cubicBezTo>
                  <a:cubicBezTo>
                    <a:pt x="32" y="0"/>
                    <a:pt x="32" y="3"/>
                    <a:pt x="32" y="6"/>
                  </a:cubicBezTo>
                  <a:cubicBezTo>
                    <a:pt x="32" y="9"/>
                    <a:pt x="31" y="9"/>
                    <a:pt x="32" y="9"/>
                  </a:cubicBezTo>
                  <a:cubicBezTo>
                    <a:pt x="34" y="9"/>
                    <a:pt x="35" y="11"/>
                    <a:pt x="32" y="11"/>
                  </a:cubicBezTo>
                  <a:cubicBezTo>
                    <a:pt x="31" y="12"/>
                    <a:pt x="29" y="12"/>
                    <a:pt x="29" y="12"/>
                  </a:cubicBezTo>
                  <a:cubicBezTo>
                    <a:pt x="31" y="14"/>
                    <a:pt x="31" y="12"/>
                    <a:pt x="29" y="17"/>
                  </a:cubicBezTo>
                  <a:cubicBezTo>
                    <a:pt x="26" y="21"/>
                    <a:pt x="28" y="23"/>
                    <a:pt x="28" y="25"/>
                  </a:cubicBezTo>
                  <a:cubicBezTo>
                    <a:pt x="28" y="26"/>
                    <a:pt x="31" y="31"/>
                    <a:pt x="31" y="32"/>
                  </a:cubicBezTo>
                  <a:cubicBezTo>
                    <a:pt x="31" y="34"/>
                    <a:pt x="29" y="37"/>
                    <a:pt x="29" y="39"/>
                  </a:cubicBezTo>
                  <a:cubicBezTo>
                    <a:pt x="29" y="40"/>
                    <a:pt x="26" y="51"/>
                    <a:pt x="26" y="53"/>
                  </a:cubicBezTo>
                  <a:cubicBezTo>
                    <a:pt x="24" y="54"/>
                    <a:pt x="17" y="56"/>
                    <a:pt x="14" y="57"/>
                  </a:cubicBezTo>
                  <a:cubicBezTo>
                    <a:pt x="9" y="59"/>
                    <a:pt x="6" y="61"/>
                    <a:pt x="1" y="62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79" name="Freeform 81">
              <a:extLst>
                <a:ext uri="{FF2B5EF4-FFF2-40B4-BE49-F238E27FC236}">
                  <a16:creationId xmlns:a16="http://schemas.microsoft.com/office/drawing/2014/main" id="{5DAC29D8-1CC5-3444-ACAC-9104EE8ECB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2" y="2709"/>
              <a:ext cx="167" cy="126"/>
            </a:xfrm>
            <a:custGeom>
              <a:avLst/>
              <a:gdLst/>
              <a:ahLst/>
              <a:cxnLst>
                <a:cxn ang="0">
                  <a:pos x="77" y="0"/>
                </a:cxn>
                <a:cxn ang="0">
                  <a:pos x="75" y="5"/>
                </a:cxn>
                <a:cxn ang="0">
                  <a:pos x="81" y="16"/>
                </a:cxn>
                <a:cxn ang="0">
                  <a:pos x="83" y="20"/>
                </a:cxn>
                <a:cxn ang="0">
                  <a:pos x="86" y="23"/>
                </a:cxn>
                <a:cxn ang="0">
                  <a:pos x="77" y="36"/>
                </a:cxn>
                <a:cxn ang="0">
                  <a:pos x="69" y="39"/>
                </a:cxn>
                <a:cxn ang="0">
                  <a:pos x="61" y="42"/>
                </a:cxn>
                <a:cxn ang="0">
                  <a:pos x="46" y="50"/>
                </a:cxn>
                <a:cxn ang="0">
                  <a:pos x="31" y="56"/>
                </a:cxn>
                <a:cxn ang="0">
                  <a:pos x="23" y="61"/>
                </a:cxn>
                <a:cxn ang="0">
                  <a:pos x="19" y="62"/>
                </a:cxn>
                <a:cxn ang="0">
                  <a:pos x="16" y="64"/>
                </a:cxn>
                <a:cxn ang="0">
                  <a:pos x="13" y="64"/>
                </a:cxn>
                <a:cxn ang="0">
                  <a:pos x="8" y="62"/>
                </a:cxn>
                <a:cxn ang="0">
                  <a:pos x="7" y="56"/>
                </a:cxn>
                <a:cxn ang="0">
                  <a:pos x="5" y="47"/>
                </a:cxn>
                <a:cxn ang="0">
                  <a:pos x="4" y="40"/>
                </a:cxn>
                <a:cxn ang="0">
                  <a:pos x="2" y="37"/>
                </a:cxn>
                <a:cxn ang="0">
                  <a:pos x="2" y="33"/>
                </a:cxn>
                <a:cxn ang="0">
                  <a:pos x="4" y="26"/>
                </a:cxn>
                <a:cxn ang="0">
                  <a:pos x="7" y="23"/>
                </a:cxn>
                <a:cxn ang="0">
                  <a:pos x="7" y="22"/>
                </a:cxn>
                <a:cxn ang="0">
                  <a:pos x="7" y="17"/>
                </a:cxn>
                <a:cxn ang="0">
                  <a:pos x="7" y="17"/>
                </a:cxn>
                <a:cxn ang="0">
                  <a:pos x="8" y="16"/>
                </a:cxn>
                <a:cxn ang="0">
                  <a:pos x="11" y="17"/>
                </a:cxn>
                <a:cxn ang="0">
                  <a:pos x="13" y="17"/>
                </a:cxn>
                <a:cxn ang="0">
                  <a:pos x="13" y="17"/>
                </a:cxn>
                <a:cxn ang="0">
                  <a:pos x="13" y="17"/>
                </a:cxn>
                <a:cxn ang="0">
                  <a:pos x="14" y="17"/>
                </a:cxn>
                <a:cxn ang="0">
                  <a:pos x="31" y="23"/>
                </a:cxn>
                <a:cxn ang="0">
                  <a:pos x="31" y="26"/>
                </a:cxn>
                <a:cxn ang="0">
                  <a:pos x="31" y="34"/>
                </a:cxn>
                <a:cxn ang="0">
                  <a:pos x="46" y="16"/>
                </a:cxn>
                <a:cxn ang="0">
                  <a:pos x="51" y="8"/>
                </a:cxn>
                <a:cxn ang="0">
                  <a:pos x="65" y="5"/>
                </a:cxn>
                <a:cxn ang="0">
                  <a:pos x="77" y="0"/>
                </a:cxn>
              </a:cxnLst>
              <a:rect l="0" t="0" r="r" b="b"/>
              <a:pathLst>
                <a:path w="86" h="65">
                  <a:moveTo>
                    <a:pt x="77" y="0"/>
                  </a:moveTo>
                  <a:cubicBezTo>
                    <a:pt x="77" y="2"/>
                    <a:pt x="75" y="3"/>
                    <a:pt x="75" y="5"/>
                  </a:cubicBezTo>
                  <a:cubicBezTo>
                    <a:pt x="77" y="8"/>
                    <a:pt x="80" y="12"/>
                    <a:pt x="81" y="16"/>
                  </a:cubicBezTo>
                  <a:cubicBezTo>
                    <a:pt x="83" y="17"/>
                    <a:pt x="81" y="17"/>
                    <a:pt x="83" y="20"/>
                  </a:cubicBezTo>
                  <a:cubicBezTo>
                    <a:pt x="83" y="22"/>
                    <a:pt x="84" y="23"/>
                    <a:pt x="86" y="23"/>
                  </a:cubicBezTo>
                  <a:cubicBezTo>
                    <a:pt x="74" y="30"/>
                    <a:pt x="83" y="34"/>
                    <a:pt x="77" y="36"/>
                  </a:cubicBezTo>
                  <a:cubicBezTo>
                    <a:pt x="74" y="36"/>
                    <a:pt x="77" y="37"/>
                    <a:pt x="69" y="39"/>
                  </a:cubicBezTo>
                  <a:cubicBezTo>
                    <a:pt x="63" y="40"/>
                    <a:pt x="63" y="43"/>
                    <a:pt x="61" y="42"/>
                  </a:cubicBezTo>
                  <a:cubicBezTo>
                    <a:pt x="54" y="42"/>
                    <a:pt x="52" y="53"/>
                    <a:pt x="46" y="50"/>
                  </a:cubicBezTo>
                  <a:cubicBezTo>
                    <a:pt x="42" y="48"/>
                    <a:pt x="40" y="57"/>
                    <a:pt x="31" y="56"/>
                  </a:cubicBezTo>
                  <a:cubicBezTo>
                    <a:pt x="25" y="56"/>
                    <a:pt x="26" y="61"/>
                    <a:pt x="23" y="61"/>
                  </a:cubicBezTo>
                  <a:cubicBezTo>
                    <a:pt x="20" y="61"/>
                    <a:pt x="23" y="64"/>
                    <a:pt x="19" y="62"/>
                  </a:cubicBezTo>
                  <a:cubicBezTo>
                    <a:pt x="16" y="62"/>
                    <a:pt x="17" y="64"/>
                    <a:pt x="16" y="64"/>
                  </a:cubicBezTo>
                  <a:cubicBezTo>
                    <a:pt x="14" y="64"/>
                    <a:pt x="14" y="65"/>
                    <a:pt x="13" y="64"/>
                  </a:cubicBezTo>
                  <a:cubicBezTo>
                    <a:pt x="10" y="62"/>
                    <a:pt x="10" y="65"/>
                    <a:pt x="8" y="62"/>
                  </a:cubicBezTo>
                  <a:cubicBezTo>
                    <a:pt x="8" y="57"/>
                    <a:pt x="7" y="59"/>
                    <a:pt x="7" y="56"/>
                  </a:cubicBezTo>
                  <a:cubicBezTo>
                    <a:pt x="8" y="53"/>
                    <a:pt x="5" y="51"/>
                    <a:pt x="5" y="47"/>
                  </a:cubicBezTo>
                  <a:cubicBezTo>
                    <a:pt x="5" y="43"/>
                    <a:pt x="4" y="43"/>
                    <a:pt x="4" y="40"/>
                  </a:cubicBezTo>
                  <a:cubicBezTo>
                    <a:pt x="4" y="39"/>
                    <a:pt x="0" y="39"/>
                    <a:pt x="2" y="37"/>
                  </a:cubicBezTo>
                  <a:cubicBezTo>
                    <a:pt x="5" y="36"/>
                    <a:pt x="2" y="36"/>
                    <a:pt x="2" y="33"/>
                  </a:cubicBezTo>
                  <a:cubicBezTo>
                    <a:pt x="4" y="31"/>
                    <a:pt x="4" y="30"/>
                    <a:pt x="4" y="26"/>
                  </a:cubicBezTo>
                  <a:cubicBezTo>
                    <a:pt x="5" y="25"/>
                    <a:pt x="7" y="23"/>
                    <a:pt x="7" y="23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0"/>
                    <a:pt x="7" y="19"/>
                    <a:pt x="7" y="17"/>
                  </a:cubicBezTo>
                  <a:cubicBezTo>
                    <a:pt x="8" y="17"/>
                    <a:pt x="7" y="17"/>
                    <a:pt x="7" y="17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10" y="16"/>
                    <a:pt x="11" y="17"/>
                    <a:pt x="11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6" y="16"/>
                    <a:pt x="31" y="23"/>
                    <a:pt x="31" y="23"/>
                  </a:cubicBezTo>
                  <a:cubicBezTo>
                    <a:pt x="31" y="23"/>
                    <a:pt x="31" y="25"/>
                    <a:pt x="31" y="26"/>
                  </a:cubicBezTo>
                  <a:cubicBezTo>
                    <a:pt x="31" y="28"/>
                    <a:pt x="31" y="31"/>
                    <a:pt x="31" y="34"/>
                  </a:cubicBezTo>
                  <a:cubicBezTo>
                    <a:pt x="36" y="28"/>
                    <a:pt x="42" y="22"/>
                    <a:pt x="46" y="16"/>
                  </a:cubicBezTo>
                  <a:cubicBezTo>
                    <a:pt x="46" y="14"/>
                    <a:pt x="49" y="9"/>
                    <a:pt x="51" y="8"/>
                  </a:cubicBezTo>
                  <a:cubicBezTo>
                    <a:pt x="54" y="6"/>
                    <a:pt x="61" y="5"/>
                    <a:pt x="65" y="5"/>
                  </a:cubicBezTo>
                  <a:cubicBezTo>
                    <a:pt x="69" y="3"/>
                    <a:pt x="72" y="2"/>
                    <a:pt x="77" y="0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80" name="Freeform 82">
              <a:extLst>
                <a:ext uri="{FF2B5EF4-FFF2-40B4-BE49-F238E27FC236}">
                  <a16:creationId xmlns:a16="http://schemas.microsoft.com/office/drawing/2014/main" id="{0D3E02E0-AF9C-9404-FB67-F98E9A4B7C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" y="2427"/>
              <a:ext cx="252" cy="272"/>
            </a:xfrm>
            <a:custGeom>
              <a:avLst/>
              <a:gdLst/>
              <a:ahLst/>
              <a:cxnLst>
                <a:cxn ang="0">
                  <a:pos x="119" y="140"/>
                </a:cxn>
                <a:cxn ang="0">
                  <a:pos x="119" y="135"/>
                </a:cxn>
                <a:cxn ang="0">
                  <a:pos x="129" y="135"/>
                </a:cxn>
                <a:cxn ang="0">
                  <a:pos x="129" y="115"/>
                </a:cxn>
                <a:cxn ang="0">
                  <a:pos x="129" y="39"/>
                </a:cxn>
                <a:cxn ang="0">
                  <a:pos x="127" y="28"/>
                </a:cxn>
                <a:cxn ang="0">
                  <a:pos x="129" y="18"/>
                </a:cxn>
                <a:cxn ang="0">
                  <a:pos x="129" y="16"/>
                </a:cxn>
                <a:cxn ang="0">
                  <a:pos x="124" y="11"/>
                </a:cxn>
                <a:cxn ang="0">
                  <a:pos x="116" y="10"/>
                </a:cxn>
                <a:cxn ang="0">
                  <a:pos x="109" y="4"/>
                </a:cxn>
                <a:cxn ang="0">
                  <a:pos x="100" y="4"/>
                </a:cxn>
                <a:cxn ang="0">
                  <a:pos x="89" y="10"/>
                </a:cxn>
                <a:cxn ang="0">
                  <a:pos x="87" y="25"/>
                </a:cxn>
                <a:cxn ang="0">
                  <a:pos x="77" y="27"/>
                </a:cxn>
                <a:cxn ang="0">
                  <a:pos x="61" y="21"/>
                </a:cxn>
                <a:cxn ang="0">
                  <a:pos x="52" y="13"/>
                </a:cxn>
                <a:cxn ang="0">
                  <a:pos x="43" y="5"/>
                </a:cxn>
                <a:cxn ang="0">
                  <a:pos x="31" y="4"/>
                </a:cxn>
                <a:cxn ang="0">
                  <a:pos x="22" y="0"/>
                </a:cxn>
                <a:cxn ang="0">
                  <a:pos x="20" y="8"/>
                </a:cxn>
                <a:cxn ang="0">
                  <a:pos x="11" y="14"/>
                </a:cxn>
                <a:cxn ang="0">
                  <a:pos x="5" y="30"/>
                </a:cxn>
                <a:cxn ang="0">
                  <a:pos x="8" y="53"/>
                </a:cxn>
                <a:cxn ang="0">
                  <a:pos x="8" y="64"/>
                </a:cxn>
                <a:cxn ang="0">
                  <a:pos x="6" y="76"/>
                </a:cxn>
                <a:cxn ang="0">
                  <a:pos x="9" y="87"/>
                </a:cxn>
                <a:cxn ang="0">
                  <a:pos x="19" y="90"/>
                </a:cxn>
                <a:cxn ang="0">
                  <a:pos x="25" y="100"/>
                </a:cxn>
                <a:cxn ang="0">
                  <a:pos x="40" y="106"/>
                </a:cxn>
                <a:cxn ang="0">
                  <a:pos x="48" y="104"/>
                </a:cxn>
                <a:cxn ang="0">
                  <a:pos x="57" y="100"/>
                </a:cxn>
                <a:cxn ang="0">
                  <a:pos x="119" y="140"/>
                </a:cxn>
              </a:cxnLst>
              <a:rect l="0" t="0" r="r" b="b"/>
              <a:pathLst>
                <a:path w="130" h="140">
                  <a:moveTo>
                    <a:pt x="119" y="140"/>
                  </a:moveTo>
                  <a:cubicBezTo>
                    <a:pt x="119" y="135"/>
                    <a:pt x="119" y="135"/>
                    <a:pt x="119" y="135"/>
                  </a:cubicBezTo>
                  <a:cubicBezTo>
                    <a:pt x="129" y="135"/>
                    <a:pt x="129" y="135"/>
                    <a:pt x="129" y="135"/>
                  </a:cubicBezTo>
                  <a:cubicBezTo>
                    <a:pt x="129" y="115"/>
                    <a:pt x="129" y="115"/>
                    <a:pt x="129" y="115"/>
                  </a:cubicBezTo>
                  <a:cubicBezTo>
                    <a:pt x="129" y="39"/>
                    <a:pt x="129" y="39"/>
                    <a:pt x="129" y="39"/>
                  </a:cubicBezTo>
                  <a:cubicBezTo>
                    <a:pt x="129" y="36"/>
                    <a:pt x="124" y="35"/>
                    <a:pt x="127" y="28"/>
                  </a:cubicBezTo>
                  <a:cubicBezTo>
                    <a:pt x="130" y="24"/>
                    <a:pt x="125" y="21"/>
                    <a:pt x="129" y="18"/>
                  </a:cubicBezTo>
                  <a:cubicBezTo>
                    <a:pt x="129" y="16"/>
                    <a:pt x="129" y="16"/>
                    <a:pt x="129" y="16"/>
                  </a:cubicBezTo>
                  <a:cubicBezTo>
                    <a:pt x="129" y="14"/>
                    <a:pt x="129" y="11"/>
                    <a:pt x="124" y="11"/>
                  </a:cubicBezTo>
                  <a:cubicBezTo>
                    <a:pt x="119" y="11"/>
                    <a:pt x="121" y="11"/>
                    <a:pt x="116" y="10"/>
                  </a:cubicBezTo>
                  <a:cubicBezTo>
                    <a:pt x="112" y="10"/>
                    <a:pt x="116" y="7"/>
                    <a:pt x="109" y="4"/>
                  </a:cubicBezTo>
                  <a:cubicBezTo>
                    <a:pt x="103" y="0"/>
                    <a:pt x="101" y="2"/>
                    <a:pt x="100" y="4"/>
                  </a:cubicBezTo>
                  <a:cubicBezTo>
                    <a:pt x="98" y="5"/>
                    <a:pt x="96" y="2"/>
                    <a:pt x="89" y="10"/>
                  </a:cubicBezTo>
                  <a:cubicBezTo>
                    <a:pt x="86" y="14"/>
                    <a:pt x="92" y="21"/>
                    <a:pt x="87" y="25"/>
                  </a:cubicBezTo>
                  <a:cubicBezTo>
                    <a:pt x="83" y="32"/>
                    <a:pt x="80" y="32"/>
                    <a:pt x="77" y="27"/>
                  </a:cubicBezTo>
                  <a:cubicBezTo>
                    <a:pt x="74" y="24"/>
                    <a:pt x="67" y="21"/>
                    <a:pt x="61" y="21"/>
                  </a:cubicBezTo>
                  <a:cubicBezTo>
                    <a:pt x="57" y="19"/>
                    <a:pt x="54" y="19"/>
                    <a:pt x="52" y="13"/>
                  </a:cubicBezTo>
                  <a:cubicBezTo>
                    <a:pt x="51" y="5"/>
                    <a:pt x="46" y="8"/>
                    <a:pt x="43" y="5"/>
                  </a:cubicBezTo>
                  <a:cubicBezTo>
                    <a:pt x="41" y="4"/>
                    <a:pt x="35" y="2"/>
                    <a:pt x="31" y="4"/>
                  </a:cubicBezTo>
                  <a:cubicBezTo>
                    <a:pt x="28" y="4"/>
                    <a:pt x="23" y="0"/>
                    <a:pt x="22" y="0"/>
                  </a:cubicBezTo>
                  <a:cubicBezTo>
                    <a:pt x="19" y="5"/>
                    <a:pt x="23" y="7"/>
                    <a:pt x="20" y="8"/>
                  </a:cubicBezTo>
                  <a:cubicBezTo>
                    <a:pt x="17" y="10"/>
                    <a:pt x="15" y="11"/>
                    <a:pt x="11" y="14"/>
                  </a:cubicBezTo>
                  <a:cubicBezTo>
                    <a:pt x="6" y="19"/>
                    <a:pt x="15" y="24"/>
                    <a:pt x="5" y="30"/>
                  </a:cubicBezTo>
                  <a:cubicBezTo>
                    <a:pt x="9" y="44"/>
                    <a:pt x="6" y="47"/>
                    <a:pt x="8" y="53"/>
                  </a:cubicBezTo>
                  <a:cubicBezTo>
                    <a:pt x="9" y="58"/>
                    <a:pt x="6" y="59"/>
                    <a:pt x="8" y="64"/>
                  </a:cubicBezTo>
                  <a:cubicBezTo>
                    <a:pt x="9" y="72"/>
                    <a:pt x="0" y="69"/>
                    <a:pt x="6" y="76"/>
                  </a:cubicBezTo>
                  <a:cubicBezTo>
                    <a:pt x="11" y="84"/>
                    <a:pt x="8" y="83"/>
                    <a:pt x="9" y="87"/>
                  </a:cubicBezTo>
                  <a:cubicBezTo>
                    <a:pt x="12" y="92"/>
                    <a:pt x="12" y="87"/>
                    <a:pt x="19" y="90"/>
                  </a:cubicBezTo>
                  <a:cubicBezTo>
                    <a:pt x="23" y="94"/>
                    <a:pt x="22" y="94"/>
                    <a:pt x="25" y="100"/>
                  </a:cubicBezTo>
                  <a:cubicBezTo>
                    <a:pt x="28" y="103"/>
                    <a:pt x="37" y="101"/>
                    <a:pt x="40" y="106"/>
                  </a:cubicBezTo>
                  <a:cubicBezTo>
                    <a:pt x="43" y="111"/>
                    <a:pt x="41" y="109"/>
                    <a:pt x="48" y="104"/>
                  </a:cubicBezTo>
                  <a:cubicBezTo>
                    <a:pt x="51" y="103"/>
                    <a:pt x="55" y="100"/>
                    <a:pt x="57" y="100"/>
                  </a:cubicBezTo>
                  <a:cubicBezTo>
                    <a:pt x="78" y="112"/>
                    <a:pt x="119" y="140"/>
                    <a:pt x="119" y="140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81" name="Freeform 83">
              <a:extLst>
                <a:ext uri="{FF2B5EF4-FFF2-40B4-BE49-F238E27FC236}">
                  <a16:creationId xmlns:a16="http://schemas.microsoft.com/office/drawing/2014/main" id="{F7011326-88A9-CA7F-2370-CE6C20D312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4" y="2631"/>
              <a:ext cx="260" cy="380"/>
            </a:xfrm>
            <a:custGeom>
              <a:avLst/>
              <a:gdLst/>
              <a:ahLst/>
              <a:cxnLst>
                <a:cxn ang="0">
                  <a:pos x="47" y="179"/>
                </a:cxn>
                <a:cxn ang="0">
                  <a:pos x="55" y="185"/>
                </a:cxn>
                <a:cxn ang="0">
                  <a:pos x="61" y="183"/>
                </a:cxn>
                <a:cxn ang="0">
                  <a:pos x="67" y="186"/>
                </a:cxn>
                <a:cxn ang="0">
                  <a:pos x="73" y="194"/>
                </a:cxn>
                <a:cxn ang="0">
                  <a:pos x="79" y="191"/>
                </a:cxn>
                <a:cxn ang="0">
                  <a:pos x="82" y="193"/>
                </a:cxn>
                <a:cxn ang="0">
                  <a:pos x="91" y="189"/>
                </a:cxn>
                <a:cxn ang="0">
                  <a:pos x="93" y="191"/>
                </a:cxn>
                <a:cxn ang="0">
                  <a:pos x="97" y="186"/>
                </a:cxn>
                <a:cxn ang="0">
                  <a:pos x="103" y="180"/>
                </a:cxn>
                <a:cxn ang="0">
                  <a:pos x="110" y="180"/>
                </a:cxn>
                <a:cxn ang="0">
                  <a:pos x="113" y="183"/>
                </a:cxn>
                <a:cxn ang="0">
                  <a:pos x="111" y="175"/>
                </a:cxn>
                <a:cxn ang="0">
                  <a:pos x="105" y="166"/>
                </a:cxn>
                <a:cxn ang="0">
                  <a:pos x="99" y="157"/>
                </a:cxn>
                <a:cxn ang="0">
                  <a:pos x="91" y="149"/>
                </a:cxn>
                <a:cxn ang="0">
                  <a:pos x="96" y="146"/>
                </a:cxn>
                <a:cxn ang="0">
                  <a:pos x="100" y="130"/>
                </a:cxn>
                <a:cxn ang="0">
                  <a:pos x="100" y="123"/>
                </a:cxn>
                <a:cxn ang="0">
                  <a:pos x="105" y="123"/>
                </a:cxn>
                <a:cxn ang="0">
                  <a:pos x="108" y="110"/>
                </a:cxn>
                <a:cxn ang="0">
                  <a:pos x="116" y="102"/>
                </a:cxn>
                <a:cxn ang="0">
                  <a:pos x="119" y="87"/>
                </a:cxn>
                <a:cxn ang="0">
                  <a:pos x="117" y="79"/>
                </a:cxn>
                <a:cxn ang="0">
                  <a:pos x="122" y="62"/>
                </a:cxn>
                <a:cxn ang="0">
                  <a:pos x="126" y="57"/>
                </a:cxn>
                <a:cxn ang="0">
                  <a:pos x="134" y="49"/>
                </a:cxn>
                <a:cxn ang="0">
                  <a:pos x="131" y="48"/>
                </a:cxn>
                <a:cxn ang="0">
                  <a:pos x="126" y="43"/>
                </a:cxn>
                <a:cxn ang="0">
                  <a:pos x="123" y="28"/>
                </a:cxn>
                <a:cxn ang="0">
                  <a:pos x="123" y="20"/>
                </a:cxn>
                <a:cxn ang="0">
                  <a:pos x="122" y="10"/>
                </a:cxn>
                <a:cxn ang="0">
                  <a:pos x="119" y="7"/>
                </a:cxn>
                <a:cxn ang="0">
                  <a:pos x="114" y="3"/>
                </a:cxn>
                <a:cxn ang="0">
                  <a:pos x="111" y="0"/>
                </a:cxn>
                <a:cxn ang="0">
                  <a:pos x="105" y="4"/>
                </a:cxn>
                <a:cxn ang="0">
                  <a:pos x="99" y="10"/>
                </a:cxn>
                <a:cxn ang="0">
                  <a:pos x="91" y="10"/>
                </a:cxn>
                <a:cxn ang="0">
                  <a:pos x="77" y="10"/>
                </a:cxn>
                <a:cxn ang="0">
                  <a:pos x="77" y="9"/>
                </a:cxn>
                <a:cxn ang="0">
                  <a:pos x="76" y="10"/>
                </a:cxn>
                <a:cxn ang="0">
                  <a:pos x="27" y="10"/>
                </a:cxn>
                <a:cxn ang="0">
                  <a:pos x="27" y="31"/>
                </a:cxn>
                <a:cxn ang="0">
                  <a:pos x="18" y="31"/>
                </a:cxn>
                <a:cxn ang="0">
                  <a:pos x="18" y="35"/>
                </a:cxn>
                <a:cxn ang="0">
                  <a:pos x="18" y="71"/>
                </a:cxn>
                <a:cxn ang="0">
                  <a:pos x="16" y="73"/>
                </a:cxn>
                <a:cxn ang="0">
                  <a:pos x="10" y="77"/>
                </a:cxn>
                <a:cxn ang="0">
                  <a:pos x="9" y="82"/>
                </a:cxn>
                <a:cxn ang="0">
                  <a:pos x="6" y="87"/>
                </a:cxn>
                <a:cxn ang="0">
                  <a:pos x="4" y="95"/>
                </a:cxn>
                <a:cxn ang="0">
                  <a:pos x="1" y="104"/>
                </a:cxn>
                <a:cxn ang="0">
                  <a:pos x="6" y="105"/>
                </a:cxn>
                <a:cxn ang="0">
                  <a:pos x="7" y="113"/>
                </a:cxn>
                <a:cxn ang="0">
                  <a:pos x="10" y="121"/>
                </a:cxn>
                <a:cxn ang="0">
                  <a:pos x="15" y="137"/>
                </a:cxn>
                <a:cxn ang="0">
                  <a:pos x="19" y="144"/>
                </a:cxn>
                <a:cxn ang="0">
                  <a:pos x="27" y="149"/>
                </a:cxn>
                <a:cxn ang="0">
                  <a:pos x="32" y="157"/>
                </a:cxn>
                <a:cxn ang="0">
                  <a:pos x="38" y="165"/>
                </a:cxn>
                <a:cxn ang="0">
                  <a:pos x="42" y="171"/>
                </a:cxn>
                <a:cxn ang="0">
                  <a:pos x="47" y="179"/>
                </a:cxn>
              </a:cxnLst>
              <a:rect l="0" t="0" r="r" b="b"/>
              <a:pathLst>
                <a:path w="134" h="196">
                  <a:moveTo>
                    <a:pt x="47" y="179"/>
                  </a:moveTo>
                  <a:cubicBezTo>
                    <a:pt x="50" y="183"/>
                    <a:pt x="53" y="188"/>
                    <a:pt x="55" y="185"/>
                  </a:cubicBezTo>
                  <a:cubicBezTo>
                    <a:pt x="58" y="182"/>
                    <a:pt x="59" y="188"/>
                    <a:pt x="61" y="183"/>
                  </a:cubicBezTo>
                  <a:cubicBezTo>
                    <a:pt x="64" y="180"/>
                    <a:pt x="65" y="182"/>
                    <a:pt x="67" y="186"/>
                  </a:cubicBezTo>
                  <a:cubicBezTo>
                    <a:pt x="70" y="191"/>
                    <a:pt x="70" y="188"/>
                    <a:pt x="73" y="194"/>
                  </a:cubicBezTo>
                  <a:cubicBezTo>
                    <a:pt x="76" y="186"/>
                    <a:pt x="77" y="194"/>
                    <a:pt x="79" y="191"/>
                  </a:cubicBezTo>
                  <a:cubicBezTo>
                    <a:pt x="81" y="189"/>
                    <a:pt x="81" y="191"/>
                    <a:pt x="82" y="193"/>
                  </a:cubicBezTo>
                  <a:cubicBezTo>
                    <a:pt x="84" y="196"/>
                    <a:pt x="87" y="189"/>
                    <a:pt x="91" y="189"/>
                  </a:cubicBezTo>
                  <a:cubicBezTo>
                    <a:pt x="93" y="191"/>
                    <a:pt x="90" y="191"/>
                    <a:pt x="93" y="191"/>
                  </a:cubicBezTo>
                  <a:cubicBezTo>
                    <a:pt x="96" y="191"/>
                    <a:pt x="96" y="189"/>
                    <a:pt x="97" y="186"/>
                  </a:cubicBezTo>
                  <a:cubicBezTo>
                    <a:pt x="99" y="185"/>
                    <a:pt x="100" y="182"/>
                    <a:pt x="103" y="180"/>
                  </a:cubicBezTo>
                  <a:cubicBezTo>
                    <a:pt x="106" y="180"/>
                    <a:pt x="110" y="179"/>
                    <a:pt x="110" y="180"/>
                  </a:cubicBezTo>
                  <a:cubicBezTo>
                    <a:pt x="108" y="183"/>
                    <a:pt x="111" y="183"/>
                    <a:pt x="113" y="183"/>
                  </a:cubicBezTo>
                  <a:cubicBezTo>
                    <a:pt x="111" y="177"/>
                    <a:pt x="114" y="175"/>
                    <a:pt x="111" y="175"/>
                  </a:cubicBezTo>
                  <a:cubicBezTo>
                    <a:pt x="106" y="174"/>
                    <a:pt x="106" y="174"/>
                    <a:pt x="105" y="166"/>
                  </a:cubicBezTo>
                  <a:cubicBezTo>
                    <a:pt x="103" y="158"/>
                    <a:pt x="102" y="161"/>
                    <a:pt x="99" y="157"/>
                  </a:cubicBezTo>
                  <a:cubicBezTo>
                    <a:pt x="96" y="151"/>
                    <a:pt x="87" y="152"/>
                    <a:pt x="91" y="149"/>
                  </a:cubicBezTo>
                  <a:cubicBezTo>
                    <a:pt x="93" y="147"/>
                    <a:pt x="88" y="143"/>
                    <a:pt x="96" y="146"/>
                  </a:cubicBezTo>
                  <a:cubicBezTo>
                    <a:pt x="102" y="147"/>
                    <a:pt x="97" y="137"/>
                    <a:pt x="100" y="130"/>
                  </a:cubicBezTo>
                  <a:cubicBezTo>
                    <a:pt x="102" y="126"/>
                    <a:pt x="99" y="127"/>
                    <a:pt x="100" y="123"/>
                  </a:cubicBezTo>
                  <a:cubicBezTo>
                    <a:pt x="103" y="118"/>
                    <a:pt x="103" y="124"/>
                    <a:pt x="105" y="123"/>
                  </a:cubicBezTo>
                  <a:cubicBezTo>
                    <a:pt x="106" y="121"/>
                    <a:pt x="105" y="113"/>
                    <a:pt x="108" y="110"/>
                  </a:cubicBezTo>
                  <a:cubicBezTo>
                    <a:pt x="111" y="109"/>
                    <a:pt x="110" y="102"/>
                    <a:pt x="116" y="102"/>
                  </a:cubicBezTo>
                  <a:cubicBezTo>
                    <a:pt x="114" y="98"/>
                    <a:pt x="117" y="96"/>
                    <a:pt x="119" y="87"/>
                  </a:cubicBezTo>
                  <a:cubicBezTo>
                    <a:pt x="119" y="84"/>
                    <a:pt x="116" y="81"/>
                    <a:pt x="117" y="79"/>
                  </a:cubicBezTo>
                  <a:cubicBezTo>
                    <a:pt x="119" y="76"/>
                    <a:pt x="122" y="71"/>
                    <a:pt x="122" y="62"/>
                  </a:cubicBezTo>
                  <a:cubicBezTo>
                    <a:pt x="120" y="56"/>
                    <a:pt x="123" y="63"/>
                    <a:pt x="126" y="57"/>
                  </a:cubicBezTo>
                  <a:cubicBezTo>
                    <a:pt x="128" y="54"/>
                    <a:pt x="131" y="59"/>
                    <a:pt x="134" y="49"/>
                  </a:cubicBezTo>
                  <a:cubicBezTo>
                    <a:pt x="134" y="48"/>
                    <a:pt x="132" y="46"/>
                    <a:pt x="131" y="48"/>
                  </a:cubicBezTo>
                  <a:cubicBezTo>
                    <a:pt x="129" y="48"/>
                    <a:pt x="129" y="43"/>
                    <a:pt x="126" y="43"/>
                  </a:cubicBezTo>
                  <a:cubicBezTo>
                    <a:pt x="125" y="45"/>
                    <a:pt x="122" y="29"/>
                    <a:pt x="123" y="28"/>
                  </a:cubicBezTo>
                  <a:cubicBezTo>
                    <a:pt x="125" y="23"/>
                    <a:pt x="120" y="20"/>
                    <a:pt x="123" y="20"/>
                  </a:cubicBezTo>
                  <a:cubicBezTo>
                    <a:pt x="126" y="21"/>
                    <a:pt x="122" y="18"/>
                    <a:pt x="122" y="10"/>
                  </a:cubicBezTo>
                  <a:cubicBezTo>
                    <a:pt x="120" y="9"/>
                    <a:pt x="120" y="7"/>
                    <a:pt x="119" y="7"/>
                  </a:cubicBezTo>
                  <a:cubicBezTo>
                    <a:pt x="116" y="7"/>
                    <a:pt x="117" y="3"/>
                    <a:pt x="114" y="3"/>
                  </a:cubicBezTo>
                  <a:cubicBezTo>
                    <a:pt x="113" y="3"/>
                    <a:pt x="111" y="1"/>
                    <a:pt x="111" y="0"/>
                  </a:cubicBezTo>
                  <a:cubicBezTo>
                    <a:pt x="108" y="4"/>
                    <a:pt x="106" y="0"/>
                    <a:pt x="105" y="4"/>
                  </a:cubicBezTo>
                  <a:cubicBezTo>
                    <a:pt x="103" y="9"/>
                    <a:pt x="100" y="7"/>
                    <a:pt x="99" y="10"/>
                  </a:cubicBezTo>
                  <a:cubicBezTo>
                    <a:pt x="97" y="14"/>
                    <a:pt x="94" y="15"/>
                    <a:pt x="91" y="10"/>
                  </a:cubicBezTo>
                  <a:cubicBezTo>
                    <a:pt x="77" y="10"/>
                    <a:pt x="77" y="10"/>
                    <a:pt x="77" y="10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76" y="10"/>
                    <a:pt x="76" y="10"/>
                    <a:pt x="76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31"/>
                    <a:pt x="27" y="31"/>
                    <a:pt x="27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8" y="71"/>
                    <a:pt x="18" y="71"/>
                    <a:pt x="18" y="71"/>
                  </a:cubicBezTo>
                  <a:cubicBezTo>
                    <a:pt x="18" y="71"/>
                    <a:pt x="21" y="74"/>
                    <a:pt x="16" y="73"/>
                  </a:cubicBezTo>
                  <a:cubicBezTo>
                    <a:pt x="13" y="73"/>
                    <a:pt x="10" y="73"/>
                    <a:pt x="10" y="77"/>
                  </a:cubicBezTo>
                  <a:cubicBezTo>
                    <a:pt x="10" y="82"/>
                    <a:pt x="7" y="79"/>
                    <a:pt x="9" y="82"/>
                  </a:cubicBezTo>
                  <a:cubicBezTo>
                    <a:pt x="9" y="87"/>
                    <a:pt x="4" y="82"/>
                    <a:pt x="6" y="87"/>
                  </a:cubicBezTo>
                  <a:cubicBezTo>
                    <a:pt x="9" y="91"/>
                    <a:pt x="1" y="90"/>
                    <a:pt x="4" y="95"/>
                  </a:cubicBezTo>
                  <a:cubicBezTo>
                    <a:pt x="7" y="99"/>
                    <a:pt x="0" y="99"/>
                    <a:pt x="1" y="104"/>
                  </a:cubicBezTo>
                  <a:cubicBezTo>
                    <a:pt x="3" y="105"/>
                    <a:pt x="6" y="101"/>
                    <a:pt x="6" y="105"/>
                  </a:cubicBezTo>
                  <a:cubicBezTo>
                    <a:pt x="6" y="110"/>
                    <a:pt x="7" y="109"/>
                    <a:pt x="7" y="113"/>
                  </a:cubicBezTo>
                  <a:cubicBezTo>
                    <a:pt x="7" y="118"/>
                    <a:pt x="12" y="115"/>
                    <a:pt x="10" y="121"/>
                  </a:cubicBezTo>
                  <a:cubicBezTo>
                    <a:pt x="13" y="126"/>
                    <a:pt x="18" y="130"/>
                    <a:pt x="15" y="137"/>
                  </a:cubicBezTo>
                  <a:cubicBezTo>
                    <a:pt x="13" y="147"/>
                    <a:pt x="23" y="141"/>
                    <a:pt x="19" y="144"/>
                  </a:cubicBezTo>
                  <a:cubicBezTo>
                    <a:pt x="18" y="149"/>
                    <a:pt x="24" y="146"/>
                    <a:pt x="27" y="149"/>
                  </a:cubicBezTo>
                  <a:cubicBezTo>
                    <a:pt x="30" y="154"/>
                    <a:pt x="26" y="152"/>
                    <a:pt x="32" y="157"/>
                  </a:cubicBezTo>
                  <a:cubicBezTo>
                    <a:pt x="36" y="161"/>
                    <a:pt x="38" y="161"/>
                    <a:pt x="38" y="165"/>
                  </a:cubicBezTo>
                  <a:cubicBezTo>
                    <a:pt x="36" y="168"/>
                    <a:pt x="38" y="168"/>
                    <a:pt x="42" y="171"/>
                  </a:cubicBezTo>
                  <a:cubicBezTo>
                    <a:pt x="45" y="171"/>
                    <a:pt x="44" y="175"/>
                    <a:pt x="47" y="179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82" name="Freeform 84">
              <a:extLst>
                <a:ext uri="{FF2B5EF4-FFF2-40B4-BE49-F238E27FC236}">
                  <a16:creationId xmlns:a16="http://schemas.microsoft.com/office/drawing/2014/main" id="{53477AAB-29EA-32A5-3011-D0BC018C7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7" y="2375"/>
              <a:ext cx="37" cy="23"/>
            </a:xfrm>
            <a:custGeom>
              <a:avLst/>
              <a:gdLst/>
              <a:ahLst/>
              <a:cxnLst>
                <a:cxn ang="0">
                  <a:pos x="2" y="9"/>
                </a:cxn>
                <a:cxn ang="0">
                  <a:pos x="0" y="6"/>
                </a:cxn>
                <a:cxn ang="0">
                  <a:pos x="5" y="6"/>
                </a:cxn>
                <a:cxn ang="0">
                  <a:pos x="8" y="3"/>
                </a:cxn>
                <a:cxn ang="0">
                  <a:pos x="17" y="0"/>
                </a:cxn>
                <a:cxn ang="0">
                  <a:pos x="17" y="1"/>
                </a:cxn>
                <a:cxn ang="0">
                  <a:pos x="14" y="6"/>
                </a:cxn>
                <a:cxn ang="0">
                  <a:pos x="11" y="7"/>
                </a:cxn>
                <a:cxn ang="0">
                  <a:pos x="6" y="10"/>
                </a:cxn>
                <a:cxn ang="0">
                  <a:pos x="5" y="10"/>
                </a:cxn>
                <a:cxn ang="0">
                  <a:pos x="2" y="9"/>
                </a:cxn>
              </a:cxnLst>
              <a:rect l="0" t="0" r="r" b="b"/>
              <a:pathLst>
                <a:path w="19" h="12">
                  <a:moveTo>
                    <a:pt x="2" y="9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2" y="7"/>
                    <a:pt x="2" y="4"/>
                    <a:pt x="5" y="6"/>
                  </a:cubicBezTo>
                  <a:cubicBezTo>
                    <a:pt x="6" y="6"/>
                    <a:pt x="3" y="3"/>
                    <a:pt x="8" y="3"/>
                  </a:cubicBezTo>
                  <a:cubicBezTo>
                    <a:pt x="12" y="4"/>
                    <a:pt x="15" y="1"/>
                    <a:pt x="17" y="0"/>
                  </a:cubicBezTo>
                  <a:cubicBezTo>
                    <a:pt x="19" y="0"/>
                    <a:pt x="19" y="0"/>
                    <a:pt x="17" y="1"/>
                  </a:cubicBezTo>
                  <a:cubicBezTo>
                    <a:pt x="14" y="4"/>
                    <a:pt x="12" y="4"/>
                    <a:pt x="14" y="6"/>
                  </a:cubicBezTo>
                  <a:cubicBezTo>
                    <a:pt x="15" y="7"/>
                    <a:pt x="12" y="6"/>
                    <a:pt x="11" y="7"/>
                  </a:cubicBezTo>
                  <a:cubicBezTo>
                    <a:pt x="9" y="10"/>
                    <a:pt x="6" y="10"/>
                    <a:pt x="6" y="10"/>
                  </a:cubicBezTo>
                  <a:cubicBezTo>
                    <a:pt x="6" y="12"/>
                    <a:pt x="6" y="10"/>
                    <a:pt x="5" y="10"/>
                  </a:cubicBezTo>
                  <a:cubicBezTo>
                    <a:pt x="3" y="10"/>
                    <a:pt x="2" y="10"/>
                    <a:pt x="2" y="9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83" name="Freeform 85">
              <a:extLst>
                <a:ext uri="{FF2B5EF4-FFF2-40B4-BE49-F238E27FC236}">
                  <a16:creationId xmlns:a16="http://schemas.microsoft.com/office/drawing/2014/main" id="{28FEE0C2-B726-E6AB-5640-FAAE082E28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0" y="2365"/>
              <a:ext cx="5" cy="6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3" y="3"/>
                </a:cxn>
                <a:cxn ang="0">
                  <a:pos x="1" y="2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0"/>
                    <a:pt x="3" y="3"/>
                    <a:pt x="3" y="3"/>
                  </a:cubicBezTo>
                  <a:cubicBezTo>
                    <a:pt x="1" y="3"/>
                    <a:pt x="0" y="2"/>
                    <a:pt x="1" y="2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84" name="Freeform 86">
              <a:extLst>
                <a:ext uri="{FF2B5EF4-FFF2-40B4-BE49-F238E27FC236}">
                  <a16:creationId xmlns:a16="http://schemas.microsoft.com/office/drawing/2014/main" id="{27CE9BC4-DAE5-2F31-8BBE-8867367D4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9" y="2340"/>
              <a:ext cx="318" cy="373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0" y="106"/>
                </a:cxn>
                <a:cxn ang="0">
                  <a:pos x="32" y="129"/>
                </a:cxn>
                <a:cxn ang="0">
                  <a:pos x="77" y="168"/>
                </a:cxn>
                <a:cxn ang="0">
                  <a:pos x="80" y="173"/>
                </a:cxn>
                <a:cxn ang="0">
                  <a:pos x="85" y="178"/>
                </a:cxn>
                <a:cxn ang="0">
                  <a:pos x="91" y="181"/>
                </a:cxn>
                <a:cxn ang="0">
                  <a:pos x="94" y="188"/>
                </a:cxn>
                <a:cxn ang="0">
                  <a:pos x="102" y="188"/>
                </a:cxn>
                <a:cxn ang="0">
                  <a:pos x="129" y="171"/>
                </a:cxn>
                <a:cxn ang="0">
                  <a:pos x="164" y="145"/>
                </a:cxn>
                <a:cxn ang="0">
                  <a:pos x="158" y="136"/>
                </a:cxn>
                <a:cxn ang="0">
                  <a:pos x="148" y="133"/>
                </a:cxn>
                <a:cxn ang="0">
                  <a:pos x="145" y="122"/>
                </a:cxn>
                <a:cxn ang="0">
                  <a:pos x="147" y="109"/>
                </a:cxn>
                <a:cxn ang="0">
                  <a:pos x="147" y="98"/>
                </a:cxn>
                <a:cxn ang="0">
                  <a:pos x="144" y="75"/>
                </a:cxn>
                <a:cxn ang="0">
                  <a:pos x="133" y="49"/>
                </a:cxn>
                <a:cxn ang="0">
                  <a:pos x="127" y="36"/>
                </a:cxn>
                <a:cxn ang="0">
                  <a:pos x="133" y="28"/>
                </a:cxn>
                <a:cxn ang="0">
                  <a:pos x="135" y="18"/>
                </a:cxn>
                <a:cxn ang="0">
                  <a:pos x="133" y="10"/>
                </a:cxn>
                <a:cxn ang="0">
                  <a:pos x="136" y="4"/>
                </a:cxn>
                <a:cxn ang="0">
                  <a:pos x="132" y="5"/>
                </a:cxn>
                <a:cxn ang="0">
                  <a:pos x="127" y="2"/>
                </a:cxn>
                <a:cxn ang="0">
                  <a:pos x="123" y="4"/>
                </a:cxn>
                <a:cxn ang="0">
                  <a:pos x="115" y="5"/>
                </a:cxn>
                <a:cxn ang="0">
                  <a:pos x="109" y="7"/>
                </a:cxn>
                <a:cxn ang="0">
                  <a:pos x="98" y="5"/>
                </a:cxn>
                <a:cxn ang="0">
                  <a:pos x="91" y="7"/>
                </a:cxn>
                <a:cxn ang="0">
                  <a:pos x="83" y="8"/>
                </a:cxn>
                <a:cxn ang="0">
                  <a:pos x="70" y="14"/>
                </a:cxn>
                <a:cxn ang="0">
                  <a:pos x="65" y="16"/>
                </a:cxn>
                <a:cxn ang="0">
                  <a:pos x="59" y="19"/>
                </a:cxn>
                <a:cxn ang="0">
                  <a:pos x="51" y="24"/>
                </a:cxn>
                <a:cxn ang="0">
                  <a:pos x="59" y="50"/>
                </a:cxn>
                <a:cxn ang="0">
                  <a:pos x="59" y="55"/>
                </a:cxn>
                <a:cxn ang="0">
                  <a:pos x="45" y="58"/>
                </a:cxn>
                <a:cxn ang="0">
                  <a:pos x="38" y="63"/>
                </a:cxn>
                <a:cxn ang="0">
                  <a:pos x="36" y="70"/>
                </a:cxn>
                <a:cxn ang="0">
                  <a:pos x="27" y="77"/>
                </a:cxn>
                <a:cxn ang="0">
                  <a:pos x="7" y="86"/>
                </a:cxn>
                <a:cxn ang="0">
                  <a:pos x="0" y="91"/>
                </a:cxn>
                <a:cxn ang="0">
                  <a:pos x="0" y="102"/>
                </a:cxn>
              </a:cxnLst>
              <a:rect l="0" t="0" r="r" b="b"/>
              <a:pathLst>
                <a:path w="164" h="192">
                  <a:moveTo>
                    <a:pt x="0" y="102"/>
                  </a:moveTo>
                  <a:cubicBezTo>
                    <a:pt x="0" y="106"/>
                    <a:pt x="0" y="106"/>
                    <a:pt x="0" y="106"/>
                  </a:cubicBezTo>
                  <a:cubicBezTo>
                    <a:pt x="32" y="129"/>
                    <a:pt x="32" y="129"/>
                    <a:pt x="32" y="129"/>
                  </a:cubicBezTo>
                  <a:cubicBezTo>
                    <a:pt x="32" y="129"/>
                    <a:pt x="76" y="167"/>
                    <a:pt x="77" y="168"/>
                  </a:cubicBezTo>
                  <a:cubicBezTo>
                    <a:pt x="80" y="171"/>
                    <a:pt x="77" y="171"/>
                    <a:pt x="80" y="173"/>
                  </a:cubicBezTo>
                  <a:cubicBezTo>
                    <a:pt x="83" y="175"/>
                    <a:pt x="82" y="179"/>
                    <a:pt x="85" y="178"/>
                  </a:cubicBezTo>
                  <a:cubicBezTo>
                    <a:pt x="89" y="178"/>
                    <a:pt x="86" y="181"/>
                    <a:pt x="91" y="181"/>
                  </a:cubicBezTo>
                  <a:cubicBezTo>
                    <a:pt x="95" y="181"/>
                    <a:pt x="95" y="185"/>
                    <a:pt x="94" y="188"/>
                  </a:cubicBezTo>
                  <a:cubicBezTo>
                    <a:pt x="92" y="190"/>
                    <a:pt x="94" y="192"/>
                    <a:pt x="102" y="188"/>
                  </a:cubicBezTo>
                  <a:cubicBezTo>
                    <a:pt x="123" y="188"/>
                    <a:pt x="120" y="178"/>
                    <a:pt x="129" y="171"/>
                  </a:cubicBezTo>
                  <a:cubicBezTo>
                    <a:pt x="138" y="164"/>
                    <a:pt x="159" y="148"/>
                    <a:pt x="164" y="145"/>
                  </a:cubicBezTo>
                  <a:cubicBezTo>
                    <a:pt x="161" y="139"/>
                    <a:pt x="162" y="139"/>
                    <a:pt x="158" y="136"/>
                  </a:cubicBezTo>
                  <a:cubicBezTo>
                    <a:pt x="152" y="133"/>
                    <a:pt x="152" y="137"/>
                    <a:pt x="148" y="133"/>
                  </a:cubicBezTo>
                  <a:cubicBezTo>
                    <a:pt x="147" y="128"/>
                    <a:pt x="150" y="129"/>
                    <a:pt x="145" y="122"/>
                  </a:cubicBezTo>
                  <a:cubicBezTo>
                    <a:pt x="139" y="114"/>
                    <a:pt x="148" y="117"/>
                    <a:pt x="147" y="109"/>
                  </a:cubicBezTo>
                  <a:cubicBezTo>
                    <a:pt x="145" y="105"/>
                    <a:pt x="148" y="103"/>
                    <a:pt x="147" y="98"/>
                  </a:cubicBezTo>
                  <a:cubicBezTo>
                    <a:pt x="145" y="92"/>
                    <a:pt x="148" y="89"/>
                    <a:pt x="144" y="75"/>
                  </a:cubicBezTo>
                  <a:cubicBezTo>
                    <a:pt x="141" y="47"/>
                    <a:pt x="136" y="58"/>
                    <a:pt x="133" y="49"/>
                  </a:cubicBezTo>
                  <a:cubicBezTo>
                    <a:pt x="133" y="46"/>
                    <a:pt x="127" y="39"/>
                    <a:pt x="127" y="36"/>
                  </a:cubicBezTo>
                  <a:cubicBezTo>
                    <a:pt x="129" y="33"/>
                    <a:pt x="133" y="30"/>
                    <a:pt x="133" y="28"/>
                  </a:cubicBezTo>
                  <a:cubicBezTo>
                    <a:pt x="133" y="22"/>
                    <a:pt x="136" y="25"/>
                    <a:pt x="135" y="18"/>
                  </a:cubicBezTo>
                  <a:cubicBezTo>
                    <a:pt x="133" y="13"/>
                    <a:pt x="135" y="10"/>
                    <a:pt x="133" y="10"/>
                  </a:cubicBezTo>
                  <a:cubicBezTo>
                    <a:pt x="132" y="8"/>
                    <a:pt x="136" y="7"/>
                    <a:pt x="136" y="4"/>
                  </a:cubicBezTo>
                  <a:cubicBezTo>
                    <a:pt x="135" y="4"/>
                    <a:pt x="133" y="4"/>
                    <a:pt x="132" y="5"/>
                  </a:cubicBezTo>
                  <a:cubicBezTo>
                    <a:pt x="130" y="7"/>
                    <a:pt x="130" y="4"/>
                    <a:pt x="127" y="2"/>
                  </a:cubicBezTo>
                  <a:cubicBezTo>
                    <a:pt x="124" y="0"/>
                    <a:pt x="126" y="5"/>
                    <a:pt x="123" y="4"/>
                  </a:cubicBezTo>
                  <a:cubicBezTo>
                    <a:pt x="118" y="2"/>
                    <a:pt x="120" y="4"/>
                    <a:pt x="115" y="5"/>
                  </a:cubicBezTo>
                  <a:cubicBezTo>
                    <a:pt x="111" y="5"/>
                    <a:pt x="112" y="8"/>
                    <a:pt x="109" y="7"/>
                  </a:cubicBezTo>
                  <a:cubicBezTo>
                    <a:pt x="108" y="4"/>
                    <a:pt x="102" y="4"/>
                    <a:pt x="98" y="5"/>
                  </a:cubicBezTo>
                  <a:cubicBezTo>
                    <a:pt x="94" y="7"/>
                    <a:pt x="92" y="4"/>
                    <a:pt x="91" y="7"/>
                  </a:cubicBezTo>
                  <a:cubicBezTo>
                    <a:pt x="89" y="8"/>
                    <a:pt x="88" y="8"/>
                    <a:pt x="83" y="8"/>
                  </a:cubicBezTo>
                  <a:cubicBezTo>
                    <a:pt x="77" y="8"/>
                    <a:pt x="70" y="11"/>
                    <a:pt x="70" y="14"/>
                  </a:cubicBezTo>
                  <a:cubicBezTo>
                    <a:pt x="68" y="19"/>
                    <a:pt x="67" y="14"/>
                    <a:pt x="65" y="16"/>
                  </a:cubicBezTo>
                  <a:cubicBezTo>
                    <a:pt x="62" y="19"/>
                    <a:pt x="62" y="14"/>
                    <a:pt x="59" y="19"/>
                  </a:cubicBezTo>
                  <a:cubicBezTo>
                    <a:pt x="58" y="21"/>
                    <a:pt x="54" y="25"/>
                    <a:pt x="51" y="24"/>
                  </a:cubicBezTo>
                  <a:cubicBezTo>
                    <a:pt x="58" y="27"/>
                    <a:pt x="53" y="47"/>
                    <a:pt x="59" y="50"/>
                  </a:cubicBezTo>
                  <a:cubicBezTo>
                    <a:pt x="62" y="52"/>
                    <a:pt x="59" y="52"/>
                    <a:pt x="59" y="55"/>
                  </a:cubicBezTo>
                  <a:cubicBezTo>
                    <a:pt x="59" y="58"/>
                    <a:pt x="48" y="53"/>
                    <a:pt x="45" y="58"/>
                  </a:cubicBezTo>
                  <a:cubicBezTo>
                    <a:pt x="42" y="61"/>
                    <a:pt x="36" y="58"/>
                    <a:pt x="38" y="63"/>
                  </a:cubicBezTo>
                  <a:cubicBezTo>
                    <a:pt x="41" y="67"/>
                    <a:pt x="42" y="67"/>
                    <a:pt x="36" y="70"/>
                  </a:cubicBezTo>
                  <a:cubicBezTo>
                    <a:pt x="30" y="72"/>
                    <a:pt x="30" y="72"/>
                    <a:pt x="27" y="77"/>
                  </a:cubicBezTo>
                  <a:cubicBezTo>
                    <a:pt x="27" y="78"/>
                    <a:pt x="9" y="83"/>
                    <a:pt x="7" y="86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102"/>
                    <a:pt x="0" y="102"/>
                    <a:pt x="0" y="102"/>
                  </a:cubicBez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85" name="Freeform 87">
              <a:extLst>
                <a:ext uri="{FF2B5EF4-FFF2-40B4-BE49-F238E27FC236}">
                  <a16:creationId xmlns:a16="http://schemas.microsoft.com/office/drawing/2014/main" id="{469770F2-E3F5-F39E-E80D-FAF62C21A7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5" y="2338"/>
              <a:ext cx="68" cy="148"/>
            </a:xfrm>
            <a:custGeom>
              <a:avLst/>
              <a:gdLst/>
              <a:ahLst/>
              <a:cxnLst>
                <a:cxn ang="0">
                  <a:pos x="9" y="5"/>
                </a:cxn>
                <a:cxn ang="0">
                  <a:pos x="6" y="11"/>
                </a:cxn>
                <a:cxn ang="0">
                  <a:pos x="8" y="19"/>
                </a:cxn>
                <a:cxn ang="0">
                  <a:pos x="6" y="30"/>
                </a:cxn>
                <a:cxn ang="0">
                  <a:pos x="0" y="37"/>
                </a:cxn>
                <a:cxn ang="0">
                  <a:pos x="6" y="50"/>
                </a:cxn>
                <a:cxn ang="0">
                  <a:pos x="17" y="76"/>
                </a:cxn>
                <a:cxn ang="0">
                  <a:pos x="23" y="61"/>
                </a:cxn>
                <a:cxn ang="0">
                  <a:pos x="32" y="54"/>
                </a:cxn>
                <a:cxn ang="0">
                  <a:pos x="34" y="47"/>
                </a:cxn>
                <a:cxn ang="0">
                  <a:pos x="29" y="42"/>
                </a:cxn>
                <a:cxn ang="0">
                  <a:pos x="28" y="40"/>
                </a:cxn>
                <a:cxn ang="0">
                  <a:pos x="21" y="36"/>
                </a:cxn>
                <a:cxn ang="0">
                  <a:pos x="29" y="23"/>
                </a:cxn>
                <a:cxn ang="0">
                  <a:pos x="26" y="17"/>
                </a:cxn>
                <a:cxn ang="0">
                  <a:pos x="25" y="11"/>
                </a:cxn>
                <a:cxn ang="0">
                  <a:pos x="29" y="5"/>
                </a:cxn>
                <a:cxn ang="0">
                  <a:pos x="23" y="8"/>
                </a:cxn>
                <a:cxn ang="0">
                  <a:pos x="20" y="2"/>
                </a:cxn>
                <a:cxn ang="0">
                  <a:pos x="11" y="5"/>
                </a:cxn>
                <a:cxn ang="0">
                  <a:pos x="9" y="5"/>
                </a:cxn>
              </a:cxnLst>
              <a:rect l="0" t="0" r="r" b="b"/>
              <a:pathLst>
                <a:path w="35" h="76">
                  <a:moveTo>
                    <a:pt x="9" y="5"/>
                  </a:moveTo>
                  <a:cubicBezTo>
                    <a:pt x="9" y="8"/>
                    <a:pt x="5" y="9"/>
                    <a:pt x="6" y="11"/>
                  </a:cubicBezTo>
                  <a:cubicBezTo>
                    <a:pt x="8" y="11"/>
                    <a:pt x="6" y="14"/>
                    <a:pt x="8" y="19"/>
                  </a:cubicBezTo>
                  <a:cubicBezTo>
                    <a:pt x="9" y="26"/>
                    <a:pt x="6" y="23"/>
                    <a:pt x="6" y="30"/>
                  </a:cubicBezTo>
                  <a:cubicBezTo>
                    <a:pt x="6" y="31"/>
                    <a:pt x="2" y="34"/>
                    <a:pt x="0" y="37"/>
                  </a:cubicBezTo>
                  <a:cubicBezTo>
                    <a:pt x="0" y="40"/>
                    <a:pt x="6" y="47"/>
                    <a:pt x="6" y="50"/>
                  </a:cubicBezTo>
                  <a:cubicBezTo>
                    <a:pt x="9" y="59"/>
                    <a:pt x="14" y="48"/>
                    <a:pt x="17" y="76"/>
                  </a:cubicBezTo>
                  <a:cubicBezTo>
                    <a:pt x="28" y="70"/>
                    <a:pt x="18" y="65"/>
                    <a:pt x="23" y="61"/>
                  </a:cubicBezTo>
                  <a:cubicBezTo>
                    <a:pt x="28" y="57"/>
                    <a:pt x="29" y="56"/>
                    <a:pt x="32" y="54"/>
                  </a:cubicBezTo>
                  <a:cubicBezTo>
                    <a:pt x="35" y="53"/>
                    <a:pt x="31" y="51"/>
                    <a:pt x="34" y="47"/>
                  </a:cubicBezTo>
                  <a:cubicBezTo>
                    <a:pt x="31" y="45"/>
                    <a:pt x="31" y="45"/>
                    <a:pt x="29" y="42"/>
                  </a:cubicBezTo>
                  <a:cubicBezTo>
                    <a:pt x="29" y="39"/>
                    <a:pt x="28" y="42"/>
                    <a:pt x="28" y="40"/>
                  </a:cubicBezTo>
                  <a:cubicBezTo>
                    <a:pt x="26" y="40"/>
                    <a:pt x="21" y="40"/>
                    <a:pt x="21" y="36"/>
                  </a:cubicBezTo>
                  <a:cubicBezTo>
                    <a:pt x="20" y="33"/>
                    <a:pt x="32" y="26"/>
                    <a:pt x="29" y="23"/>
                  </a:cubicBezTo>
                  <a:cubicBezTo>
                    <a:pt x="28" y="20"/>
                    <a:pt x="31" y="20"/>
                    <a:pt x="26" y="17"/>
                  </a:cubicBezTo>
                  <a:cubicBezTo>
                    <a:pt x="23" y="16"/>
                    <a:pt x="23" y="12"/>
                    <a:pt x="25" y="11"/>
                  </a:cubicBezTo>
                  <a:cubicBezTo>
                    <a:pt x="28" y="9"/>
                    <a:pt x="31" y="6"/>
                    <a:pt x="29" y="5"/>
                  </a:cubicBezTo>
                  <a:cubicBezTo>
                    <a:pt x="28" y="2"/>
                    <a:pt x="25" y="8"/>
                    <a:pt x="23" y="8"/>
                  </a:cubicBezTo>
                  <a:cubicBezTo>
                    <a:pt x="21" y="6"/>
                    <a:pt x="25" y="3"/>
                    <a:pt x="20" y="2"/>
                  </a:cubicBezTo>
                  <a:cubicBezTo>
                    <a:pt x="14" y="0"/>
                    <a:pt x="12" y="5"/>
                    <a:pt x="11" y="5"/>
                  </a:cubicBezTo>
                  <a:cubicBezTo>
                    <a:pt x="11" y="5"/>
                    <a:pt x="11" y="5"/>
                    <a:pt x="9" y="5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86" name="Freeform 88">
              <a:extLst>
                <a:ext uri="{FF2B5EF4-FFF2-40B4-BE49-F238E27FC236}">
                  <a16:creationId xmlns:a16="http://schemas.microsoft.com/office/drawing/2014/main" id="{03853054-3312-27A1-2899-C6CFE6E9AA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9" y="2455"/>
              <a:ext cx="176" cy="207"/>
            </a:xfrm>
            <a:custGeom>
              <a:avLst/>
              <a:gdLst/>
              <a:ahLst/>
              <a:cxnLst>
                <a:cxn ang="0">
                  <a:pos x="82" y="24"/>
                </a:cxn>
                <a:cxn ang="0">
                  <a:pos x="77" y="41"/>
                </a:cxn>
                <a:cxn ang="0">
                  <a:pos x="70" y="36"/>
                </a:cxn>
                <a:cxn ang="0">
                  <a:pos x="67" y="27"/>
                </a:cxn>
                <a:cxn ang="0">
                  <a:pos x="64" y="19"/>
                </a:cxn>
                <a:cxn ang="0">
                  <a:pos x="64" y="27"/>
                </a:cxn>
                <a:cxn ang="0">
                  <a:pos x="71" y="44"/>
                </a:cxn>
                <a:cxn ang="0">
                  <a:pos x="74" y="52"/>
                </a:cxn>
                <a:cxn ang="0">
                  <a:pos x="83" y="74"/>
                </a:cxn>
                <a:cxn ang="0">
                  <a:pos x="88" y="82"/>
                </a:cxn>
                <a:cxn ang="0">
                  <a:pos x="88" y="91"/>
                </a:cxn>
                <a:cxn ang="0">
                  <a:pos x="82" y="96"/>
                </a:cxn>
                <a:cxn ang="0">
                  <a:pos x="76" y="102"/>
                </a:cxn>
                <a:cxn ang="0">
                  <a:pos x="68" y="102"/>
                </a:cxn>
                <a:cxn ang="0">
                  <a:pos x="54" y="102"/>
                </a:cxn>
                <a:cxn ang="0">
                  <a:pos x="54" y="100"/>
                </a:cxn>
                <a:cxn ang="0">
                  <a:pos x="53" y="102"/>
                </a:cxn>
                <a:cxn ang="0">
                  <a:pos x="4" y="102"/>
                </a:cxn>
                <a:cxn ang="0">
                  <a:pos x="4" y="25"/>
                </a:cxn>
                <a:cxn ang="0">
                  <a:pos x="3" y="14"/>
                </a:cxn>
                <a:cxn ang="0">
                  <a:pos x="4" y="3"/>
                </a:cxn>
                <a:cxn ang="0">
                  <a:pos x="16" y="3"/>
                </a:cxn>
                <a:cxn ang="0">
                  <a:pos x="24" y="6"/>
                </a:cxn>
                <a:cxn ang="0">
                  <a:pos x="30" y="8"/>
                </a:cxn>
                <a:cxn ang="0">
                  <a:pos x="39" y="9"/>
                </a:cxn>
                <a:cxn ang="0">
                  <a:pos x="45" y="5"/>
                </a:cxn>
                <a:cxn ang="0">
                  <a:pos x="50" y="2"/>
                </a:cxn>
                <a:cxn ang="0">
                  <a:pos x="56" y="3"/>
                </a:cxn>
                <a:cxn ang="0">
                  <a:pos x="59" y="3"/>
                </a:cxn>
                <a:cxn ang="0">
                  <a:pos x="61" y="5"/>
                </a:cxn>
                <a:cxn ang="0">
                  <a:pos x="57" y="3"/>
                </a:cxn>
                <a:cxn ang="0">
                  <a:pos x="57" y="5"/>
                </a:cxn>
                <a:cxn ang="0">
                  <a:pos x="59" y="6"/>
                </a:cxn>
                <a:cxn ang="0">
                  <a:pos x="61" y="6"/>
                </a:cxn>
                <a:cxn ang="0">
                  <a:pos x="62" y="6"/>
                </a:cxn>
                <a:cxn ang="0">
                  <a:pos x="68" y="6"/>
                </a:cxn>
                <a:cxn ang="0">
                  <a:pos x="76" y="5"/>
                </a:cxn>
                <a:cxn ang="0">
                  <a:pos x="77" y="6"/>
                </a:cxn>
                <a:cxn ang="0">
                  <a:pos x="82" y="24"/>
                </a:cxn>
              </a:cxnLst>
              <a:rect l="0" t="0" r="r" b="b"/>
              <a:pathLst>
                <a:path w="91" h="107">
                  <a:moveTo>
                    <a:pt x="82" y="24"/>
                  </a:moveTo>
                  <a:cubicBezTo>
                    <a:pt x="77" y="38"/>
                    <a:pt x="79" y="38"/>
                    <a:pt x="77" y="41"/>
                  </a:cubicBezTo>
                  <a:cubicBezTo>
                    <a:pt x="76" y="44"/>
                    <a:pt x="74" y="41"/>
                    <a:pt x="70" y="36"/>
                  </a:cubicBezTo>
                  <a:cubicBezTo>
                    <a:pt x="67" y="33"/>
                    <a:pt x="70" y="30"/>
                    <a:pt x="67" y="27"/>
                  </a:cubicBezTo>
                  <a:cubicBezTo>
                    <a:pt x="62" y="22"/>
                    <a:pt x="65" y="20"/>
                    <a:pt x="64" y="19"/>
                  </a:cubicBezTo>
                  <a:cubicBezTo>
                    <a:pt x="59" y="25"/>
                    <a:pt x="64" y="22"/>
                    <a:pt x="64" y="27"/>
                  </a:cubicBezTo>
                  <a:cubicBezTo>
                    <a:pt x="64" y="33"/>
                    <a:pt x="71" y="39"/>
                    <a:pt x="71" y="44"/>
                  </a:cubicBezTo>
                  <a:cubicBezTo>
                    <a:pt x="71" y="47"/>
                    <a:pt x="74" y="49"/>
                    <a:pt x="74" y="52"/>
                  </a:cubicBezTo>
                  <a:cubicBezTo>
                    <a:pt x="73" y="56"/>
                    <a:pt x="79" y="63"/>
                    <a:pt x="83" y="74"/>
                  </a:cubicBezTo>
                  <a:cubicBezTo>
                    <a:pt x="86" y="82"/>
                    <a:pt x="91" y="82"/>
                    <a:pt x="88" y="82"/>
                  </a:cubicBezTo>
                  <a:cubicBezTo>
                    <a:pt x="85" y="82"/>
                    <a:pt x="86" y="88"/>
                    <a:pt x="88" y="91"/>
                  </a:cubicBezTo>
                  <a:cubicBezTo>
                    <a:pt x="85" y="96"/>
                    <a:pt x="83" y="91"/>
                    <a:pt x="82" y="96"/>
                  </a:cubicBezTo>
                  <a:cubicBezTo>
                    <a:pt x="80" y="100"/>
                    <a:pt x="77" y="99"/>
                    <a:pt x="76" y="102"/>
                  </a:cubicBezTo>
                  <a:cubicBezTo>
                    <a:pt x="74" y="105"/>
                    <a:pt x="71" y="107"/>
                    <a:pt x="68" y="102"/>
                  </a:cubicBezTo>
                  <a:cubicBezTo>
                    <a:pt x="54" y="102"/>
                    <a:pt x="54" y="102"/>
                    <a:pt x="54" y="102"/>
                  </a:cubicBezTo>
                  <a:cubicBezTo>
                    <a:pt x="54" y="100"/>
                    <a:pt x="54" y="100"/>
                    <a:pt x="54" y="100"/>
                  </a:cubicBezTo>
                  <a:cubicBezTo>
                    <a:pt x="53" y="102"/>
                    <a:pt x="53" y="102"/>
                    <a:pt x="53" y="102"/>
                  </a:cubicBezTo>
                  <a:cubicBezTo>
                    <a:pt x="4" y="102"/>
                    <a:pt x="4" y="102"/>
                    <a:pt x="4" y="102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4" y="22"/>
                    <a:pt x="0" y="20"/>
                    <a:pt x="3" y="14"/>
                  </a:cubicBezTo>
                  <a:cubicBezTo>
                    <a:pt x="6" y="9"/>
                    <a:pt x="1" y="6"/>
                    <a:pt x="4" y="3"/>
                  </a:cubicBezTo>
                  <a:cubicBezTo>
                    <a:pt x="6" y="3"/>
                    <a:pt x="7" y="0"/>
                    <a:pt x="16" y="3"/>
                  </a:cubicBezTo>
                  <a:cubicBezTo>
                    <a:pt x="27" y="5"/>
                    <a:pt x="22" y="6"/>
                    <a:pt x="24" y="6"/>
                  </a:cubicBezTo>
                  <a:cubicBezTo>
                    <a:pt x="27" y="5"/>
                    <a:pt x="27" y="8"/>
                    <a:pt x="30" y="8"/>
                  </a:cubicBezTo>
                  <a:cubicBezTo>
                    <a:pt x="32" y="6"/>
                    <a:pt x="36" y="13"/>
                    <a:pt x="39" y="9"/>
                  </a:cubicBezTo>
                  <a:cubicBezTo>
                    <a:pt x="45" y="3"/>
                    <a:pt x="44" y="6"/>
                    <a:pt x="45" y="5"/>
                  </a:cubicBezTo>
                  <a:cubicBezTo>
                    <a:pt x="47" y="2"/>
                    <a:pt x="47" y="3"/>
                    <a:pt x="50" y="2"/>
                  </a:cubicBezTo>
                  <a:cubicBezTo>
                    <a:pt x="53" y="0"/>
                    <a:pt x="54" y="5"/>
                    <a:pt x="56" y="3"/>
                  </a:cubicBezTo>
                  <a:cubicBezTo>
                    <a:pt x="57" y="2"/>
                    <a:pt x="57" y="2"/>
                    <a:pt x="59" y="3"/>
                  </a:cubicBezTo>
                  <a:cubicBezTo>
                    <a:pt x="61" y="5"/>
                    <a:pt x="61" y="5"/>
                    <a:pt x="61" y="5"/>
                  </a:cubicBezTo>
                  <a:cubicBezTo>
                    <a:pt x="59" y="5"/>
                    <a:pt x="57" y="3"/>
                    <a:pt x="57" y="3"/>
                  </a:cubicBezTo>
                  <a:cubicBezTo>
                    <a:pt x="57" y="5"/>
                    <a:pt x="56" y="5"/>
                    <a:pt x="57" y="5"/>
                  </a:cubicBezTo>
                  <a:cubicBezTo>
                    <a:pt x="57" y="6"/>
                    <a:pt x="59" y="5"/>
                    <a:pt x="59" y="6"/>
                  </a:cubicBezTo>
                  <a:cubicBezTo>
                    <a:pt x="61" y="8"/>
                    <a:pt x="62" y="6"/>
                    <a:pt x="61" y="6"/>
                  </a:cubicBezTo>
                  <a:cubicBezTo>
                    <a:pt x="61" y="5"/>
                    <a:pt x="61" y="5"/>
                    <a:pt x="62" y="6"/>
                  </a:cubicBezTo>
                  <a:cubicBezTo>
                    <a:pt x="65" y="9"/>
                    <a:pt x="67" y="5"/>
                    <a:pt x="68" y="6"/>
                  </a:cubicBezTo>
                  <a:cubicBezTo>
                    <a:pt x="70" y="8"/>
                    <a:pt x="68" y="8"/>
                    <a:pt x="76" y="5"/>
                  </a:cubicBezTo>
                  <a:cubicBezTo>
                    <a:pt x="76" y="5"/>
                    <a:pt x="76" y="6"/>
                    <a:pt x="77" y="6"/>
                  </a:cubicBezTo>
                  <a:cubicBezTo>
                    <a:pt x="79" y="11"/>
                    <a:pt x="80" y="17"/>
                    <a:pt x="82" y="24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87" name="Freeform 89">
              <a:extLst>
                <a:ext uri="{FF2B5EF4-FFF2-40B4-BE49-F238E27FC236}">
                  <a16:creationId xmlns:a16="http://schemas.microsoft.com/office/drawing/2014/main" id="{EA72AAAD-FDDD-5542-3470-CC0B6983E6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9" y="2338"/>
              <a:ext cx="103" cy="105"/>
            </a:xfrm>
            <a:custGeom>
              <a:avLst/>
              <a:gdLst/>
              <a:ahLst/>
              <a:cxnLst>
                <a:cxn ang="0">
                  <a:pos x="2" y="29"/>
                </a:cxn>
                <a:cxn ang="0">
                  <a:pos x="5" y="29"/>
                </a:cxn>
                <a:cxn ang="0">
                  <a:pos x="5" y="29"/>
                </a:cxn>
                <a:cxn ang="0">
                  <a:pos x="5" y="31"/>
                </a:cxn>
                <a:cxn ang="0">
                  <a:pos x="8" y="34"/>
                </a:cxn>
                <a:cxn ang="0">
                  <a:pos x="5" y="37"/>
                </a:cxn>
                <a:cxn ang="0">
                  <a:pos x="6" y="39"/>
                </a:cxn>
                <a:cxn ang="0">
                  <a:pos x="3" y="39"/>
                </a:cxn>
                <a:cxn ang="0">
                  <a:pos x="2" y="40"/>
                </a:cxn>
                <a:cxn ang="0">
                  <a:pos x="3" y="40"/>
                </a:cxn>
                <a:cxn ang="0">
                  <a:pos x="0" y="45"/>
                </a:cxn>
                <a:cxn ang="0">
                  <a:pos x="0" y="45"/>
                </a:cxn>
                <a:cxn ang="0">
                  <a:pos x="0" y="45"/>
                </a:cxn>
                <a:cxn ang="0">
                  <a:pos x="0" y="48"/>
                </a:cxn>
                <a:cxn ang="0">
                  <a:pos x="0" y="49"/>
                </a:cxn>
                <a:cxn ang="0">
                  <a:pos x="2" y="49"/>
                </a:cxn>
                <a:cxn ang="0">
                  <a:pos x="3" y="52"/>
                </a:cxn>
                <a:cxn ang="0">
                  <a:pos x="9" y="54"/>
                </a:cxn>
                <a:cxn ang="0">
                  <a:pos x="18" y="48"/>
                </a:cxn>
                <a:cxn ang="0">
                  <a:pos x="24" y="43"/>
                </a:cxn>
                <a:cxn ang="0">
                  <a:pos x="35" y="37"/>
                </a:cxn>
                <a:cxn ang="0">
                  <a:pos x="43" y="32"/>
                </a:cxn>
                <a:cxn ang="0">
                  <a:pos x="44" y="28"/>
                </a:cxn>
                <a:cxn ang="0">
                  <a:pos x="44" y="28"/>
                </a:cxn>
                <a:cxn ang="0">
                  <a:pos x="44" y="26"/>
                </a:cxn>
                <a:cxn ang="0">
                  <a:pos x="44" y="23"/>
                </a:cxn>
                <a:cxn ang="0">
                  <a:pos x="46" y="17"/>
                </a:cxn>
                <a:cxn ang="0">
                  <a:pos x="44" y="11"/>
                </a:cxn>
                <a:cxn ang="0">
                  <a:pos x="49" y="9"/>
                </a:cxn>
                <a:cxn ang="0">
                  <a:pos x="53" y="3"/>
                </a:cxn>
                <a:cxn ang="0">
                  <a:pos x="53" y="2"/>
                </a:cxn>
                <a:cxn ang="0">
                  <a:pos x="52" y="2"/>
                </a:cxn>
                <a:cxn ang="0">
                  <a:pos x="47" y="3"/>
                </a:cxn>
                <a:cxn ang="0">
                  <a:pos x="41" y="3"/>
                </a:cxn>
                <a:cxn ang="0">
                  <a:pos x="27" y="8"/>
                </a:cxn>
                <a:cxn ang="0">
                  <a:pos x="21" y="5"/>
                </a:cxn>
                <a:cxn ang="0">
                  <a:pos x="14" y="8"/>
                </a:cxn>
                <a:cxn ang="0">
                  <a:pos x="12" y="8"/>
                </a:cxn>
                <a:cxn ang="0">
                  <a:pos x="8" y="6"/>
                </a:cxn>
                <a:cxn ang="0">
                  <a:pos x="8" y="11"/>
                </a:cxn>
                <a:cxn ang="0">
                  <a:pos x="8" y="12"/>
                </a:cxn>
                <a:cxn ang="0">
                  <a:pos x="6" y="12"/>
                </a:cxn>
                <a:cxn ang="0">
                  <a:pos x="3" y="17"/>
                </a:cxn>
                <a:cxn ang="0">
                  <a:pos x="2" y="15"/>
                </a:cxn>
                <a:cxn ang="0">
                  <a:pos x="2" y="22"/>
                </a:cxn>
                <a:cxn ang="0">
                  <a:pos x="2" y="29"/>
                </a:cxn>
              </a:cxnLst>
              <a:rect l="0" t="0" r="r" b="b"/>
              <a:pathLst>
                <a:path w="53" h="54">
                  <a:moveTo>
                    <a:pt x="2" y="29"/>
                  </a:moveTo>
                  <a:cubicBezTo>
                    <a:pt x="3" y="29"/>
                    <a:pt x="3" y="29"/>
                    <a:pt x="5" y="29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6" y="31"/>
                    <a:pt x="5" y="31"/>
                    <a:pt x="5" y="31"/>
                  </a:cubicBezTo>
                  <a:cubicBezTo>
                    <a:pt x="6" y="31"/>
                    <a:pt x="8" y="32"/>
                    <a:pt x="8" y="34"/>
                  </a:cubicBezTo>
                  <a:cubicBezTo>
                    <a:pt x="8" y="36"/>
                    <a:pt x="5" y="36"/>
                    <a:pt x="5" y="37"/>
                  </a:cubicBezTo>
                  <a:cubicBezTo>
                    <a:pt x="5" y="37"/>
                    <a:pt x="6" y="37"/>
                    <a:pt x="6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2" y="40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3" y="42"/>
                    <a:pt x="0" y="45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6"/>
                    <a:pt x="0" y="48"/>
                    <a:pt x="0" y="4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1"/>
                    <a:pt x="0" y="49"/>
                    <a:pt x="2" y="49"/>
                  </a:cubicBezTo>
                  <a:cubicBezTo>
                    <a:pt x="3" y="51"/>
                    <a:pt x="3" y="51"/>
                    <a:pt x="3" y="52"/>
                  </a:cubicBezTo>
                  <a:cubicBezTo>
                    <a:pt x="5" y="52"/>
                    <a:pt x="8" y="54"/>
                    <a:pt x="9" y="54"/>
                  </a:cubicBezTo>
                  <a:cubicBezTo>
                    <a:pt x="11" y="54"/>
                    <a:pt x="15" y="49"/>
                    <a:pt x="18" y="48"/>
                  </a:cubicBezTo>
                  <a:cubicBezTo>
                    <a:pt x="20" y="46"/>
                    <a:pt x="23" y="45"/>
                    <a:pt x="24" y="43"/>
                  </a:cubicBezTo>
                  <a:cubicBezTo>
                    <a:pt x="27" y="40"/>
                    <a:pt x="32" y="39"/>
                    <a:pt x="35" y="37"/>
                  </a:cubicBezTo>
                  <a:cubicBezTo>
                    <a:pt x="37" y="36"/>
                    <a:pt x="40" y="34"/>
                    <a:pt x="43" y="32"/>
                  </a:cubicBezTo>
                  <a:cubicBezTo>
                    <a:pt x="43" y="31"/>
                    <a:pt x="44" y="29"/>
                    <a:pt x="44" y="28"/>
                  </a:cubicBezTo>
                  <a:cubicBezTo>
                    <a:pt x="44" y="28"/>
                    <a:pt x="44" y="28"/>
                    <a:pt x="44" y="28"/>
                  </a:cubicBezTo>
                  <a:cubicBezTo>
                    <a:pt x="44" y="28"/>
                    <a:pt x="44" y="28"/>
                    <a:pt x="44" y="26"/>
                  </a:cubicBezTo>
                  <a:cubicBezTo>
                    <a:pt x="44" y="26"/>
                    <a:pt x="44" y="25"/>
                    <a:pt x="44" y="23"/>
                  </a:cubicBezTo>
                  <a:cubicBezTo>
                    <a:pt x="44" y="22"/>
                    <a:pt x="46" y="19"/>
                    <a:pt x="46" y="17"/>
                  </a:cubicBezTo>
                  <a:cubicBezTo>
                    <a:pt x="44" y="15"/>
                    <a:pt x="44" y="14"/>
                    <a:pt x="44" y="11"/>
                  </a:cubicBezTo>
                  <a:cubicBezTo>
                    <a:pt x="46" y="9"/>
                    <a:pt x="47" y="9"/>
                    <a:pt x="49" y="9"/>
                  </a:cubicBezTo>
                  <a:cubicBezTo>
                    <a:pt x="50" y="8"/>
                    <a:pt x="52" y="5"/>
                    <a:pt x="53" y="3"/>
                  </a:cubicBezTo>
                  <a:cubicBezTo>
                    <a:pt x="53" y="2"/>
                    <a:pt x="53" y="2"/>
                    <a:pt x="53" y="2"/>
                  </a:cubicBezTo>
                  <a:cubicBezTo>
                    <a:pt x="53" y="2"/>
                    <a:pt x="52" y="0"/>
                    <a:pt x="52" y="2"/>
                  </a:cubicBezTo>
                  <a:cubicBezTo>
                    <a:pt x="50" y="3"/>
                    <a:pt x="49" y="3"/>
                    <a:pt x="47" y="3"/>
                  </a:cubicBezTo>
                  <a:cubicBezTo>
                    <a:pt x="44" y="3"/>
                    <a:pt x="43" y="3"/>
                    <a:pt x="41" y="3"/>
                  </a:cubicBezTo>
                  <a:cubicBezTo>
                    <a:pt x="37" y="5"/>
                    <a:pt x="34" y="8"/>
                    <a:pt x="27" y="8"/>
                  </a:cubicBezTo>
                  <a:cubicBezTo>
                    <a:pt x="24" y="8"/>
                    <a:pt x="24" y="6"/>
                    <a:pt x="21" y="5"/>
                  </a:cubicBezTo>
                  <a:cubicBezTo>
                    <a:pt x="18" y="5"/>
                    <a:pt x="17" y="8"/>
                    <a:pt x="14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1" y="8"/>
                    <a:pt x="8" y="6"/>
                    <a:pt x="8" y="6"/>
                  </a:cubicBezTo>
                  <a:cubicBezTo>
                    <a:pt x="8" y="6"/>
                    <a:pt x="6" y="9"/>
                    <a:pt x="8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5" y="12"/>
                    <a:pt x="5" y="17"/>
                    <a:pt x="3" y="17"/>
                  </a:cubicBezTo>
                  <a:cubicBezTo>
                    <a:pt x="3" y="17"/>
                    <a:pt x="3" y="15"/>
                    <a:pt x="2" y="15"/>
                  </a:cubicBezTo>
                  <a:cubicBezTo>
                    <a:pt x="2" y="17"/>
                    <a:pt x="0" y="19"/>
                    <a:pt x="2" y="22"/>
                  </a:cubicBezTo>
                  <a:cubicBezTo>
                    <a:pt x="3" y="23"/>
                    <a:pt x="2" y="25"/>
                    <a:pt x="2" y="29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88" name="Freeform 90">
              <a:extLst>
                <a:ext uri="{FF2B5EF4-FFF2-40B4-BE49-F238E27FC236}">
                  <a16:creationId xmlns:a16="http://schemas.microsoft.com/office/drawing/2014/main" id="{6FC900BF-B6CD-209C-C723-0053766F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0" y="2394"/>
              <a:ext cx="23" cy="33"/>
            </a:xfrm>
            <a:custGeom>
              <a:avLst/>
              <a:gdLst/>
              <a:ahLst/>
              <a:cxnLst>
                <a:cxn ang="0">
                  <a:pos x="5" y="16"/>
                </a:cxn>
                <a:cxn ang="0">
                  <a:pos x="3" y="16"/>
                </a:cxn>
                <a:cxn ang="0">
                  <a:pos x="3" y="17"/>
                </a:cxn>
                <a:cxn ang="0">
                  <a:pos x="0" y="17"/>
                </a:cxn>
                <a:cxn ang="0">
                  <a:pos x="3" y="11"/>
                </a:cxn>
                <a:cxn ang="0">
                  <a:pos x="5" y="6"/>
                </a:cxn>
                <a:cxn ang="0">
                  <a:pos x="6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9" y="2"/>
                </a:cxn>
                <a:cxn ang="0">
                  <a:pos x="12" y="5"/>
                </a:cxn>
                <a:cxn ang="0">
                  <a:pos x="9" y="8"/>
                </a:cxn>
                <a:cxn ang="0">
                  <a:pos x="11" y="10"/>
                </a:cxn>
                <a:cxn ang="0">
                  <a:pos x="8" y="10"/>
                </a:cxn>
                <a:cxn ang="0">
                  <a:pos x="6" y="11"/>
                </a:cxn>
                <a:cxn ang="0">
                  <a:pos x="8" y="11"/>
                </a:cxn>
                <a:cxn ang="0">
                  <a:pos x="5" y="16"/>
                </a:cxn>
              </a:cxnLst>
              <a:rect l="0" t="0" r="r" b="b"/>
              <a:pathLst>
                <a:path w="12" h="17">
                  <a:moveTo>
                    <a:pt x="5" y="16"/>
                  </a:moveTo>
                  <a:cubicBezTo>
                    <a:pt x="3" y="16"/>
                    <a:pt x="3" y="14"/>
                    <a:pt x="3" y="16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7"/>
                    <a:pt x="2" y="17"/>
                    <a:pt x="0" y="17"/>
                  </a:cubicBezTo>
                  <a:cubicBezTo>
                    <a:pt x="2" y="13"/>
                    <a:pt x="2" y="14"/>
                    <a:pt x="3" y="11"/>
                  </a:cubicBezTo>
                  <a:cubicBezTo>
                    <a:pt x="3" y="6"/>
                    <a:pt x="5" y="10"/>
                    <a:pt x="5" y="6"/>
                  </a:cubicBezTo>
                  <a:cubicBezTo>
                    <a:pt x="3" y="2"/>
                    <a:pt x="8" y="3"/>
                    <a:pt x="6" y="0"/>
                  </a:cubicBezTo>
                  <a:cubicBezTo>
                    <a:pt x="8" y="0"/>
                    <a:pt x="8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1" y="2"/>
                    <a:pt x="9" y="2"/>
                    <a:pt x="9" y="2"/>
                  </a:cubicBezTo>
                  <a:cubicBezTo>
                    <a:pt x="11" y="2"/>
                    <a:pt x="12" y="3"/>
                    <a:pt x="12" y="5"/>
                  </a:cubicBezTo>
                  <a:cubicBezTo>
                    <a:pt x="12" y="6"/>
                    <a:pt x="9" y="6"/>
                    <a:pt x="9" y="8"/>
                  </a:cubicBezTo>
                  <a:cubicBezTo>
                    <a:pt x="9" y="8"/>
                    <a:pt x="11" y="8"/>
                    <a:pt x="11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6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3"/>
                    <a:pt x="5" y="16"/>
                    <a:pt x="5" y="16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89" name="Freeform 91">
              <a:extLst>
                <a:ext uri="{FF2B5EF4-FFF2-40B4-BE49-F238E27FC236}">
                  <a16:creationId xmlns:a16="http://schemas.microsoft.com/office/drawing/2014/main" id="{53FA379C-40D2-0F5C-E20D-5763C1763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8" y="2422"/>
              <a:ext cx="68" cy="85"/>
            </a:xfrm>
            <a:custGeom>
              <a:avLst/>
              <a:gdLst/>
              <a:ahLst/>
              <a:cxnLst>
                <a:cxn ang="0">
                  <a:pos x="6" y="7"/>
                </a:cxn>
                <a:cxn ang="0">
                  <a:pos x="5" y="10"/>
                </a:cxn>
                <a:cxn ang="0">
                  <a:pos x="5" y="11"/>
                </a:cxn>
                <a:cxn ang="0">
                  <a:pos x="5" y="19"/>
                </a:cxn>
                <a:cxn ang="0">
                  <a:pos x="5" y="24"/>
                </a:cxn>
                <a:cxn ang="0">
                  <a:pos x="2" y="34"/>
                </a:cxn>
                <a:cxn ang="0">
                  <a:pos x="0" y="40"/>
                </a:cxn>
                <a:cxn ang="0">
                  <a:pos x="0" y="42"/>
                </a:cxn>
                <a:cxn ang="0">
                  <a:pos x="9" y="44"/>
                </a:cxn>
                <a:cxn ang="0">
                  <a:pos x="15" y="37"/>
                </a:cxn>
                <a:cxn ang="0">
                  <a:pos x="21" y="36"/>
                </a:cxn>
                <a:cxn ang="0">
                  <a:pos x="21" y="33"/>
                </a:cxn>
                <a:cxn ang="0">
                  <a:pos x="24" y="30"/>
                </a:cxn>
                <a:cxn ang="0">
                  <a:pos x="17" y="20"/>
                </a:cxn>
                <a:cxn ang="0">
                  <a:pos x="21" y="19"/>
                </a:cxn>
                <a:cxn ang="0">
                  <a:pos x="33" y="13"/>
                </a:cxn>
                <a:cxn ang="0">
                  <a:pos x="35" y="13"/>
                </a:cxn>
                <a:cxn ang="0">
                  <a:pos x="32" y="11"/>
                </a:cxn>
                <a:cxn ang="0">
                  <a:pos x="32" y="10"/>
                </a:cxn>
                <a:cxn ang="0">
                  <a:pos x="33" y="10"/>
                </a:cxn>
                <a:cxn ang="0">
                  <a:pos x="33" y="8"/>
                </a:cxn>
                <a:cxn ang="0">
                  <a:pos x="30" y="0"/>
                </a:cxn>
                <a:cxn ang="0">
                  <a:pos x="24" y="5"/>
                </a:cxn>
                <a:cxn ang="0">
                  <a:pos x="15" y="11"/>
                </a:cxn>
                <a:cxn ang="0">
                  <a:pos x="9" y="10"/>
                </a:cxn>
                <a:cxn ang="0">
                  <a:pos x="8" y="7"/>
                </a:cxn>
                <a:cxn ang="0">
                  <a:pos x="6" y="7"/>
                </a:cxn>
              </a:cxnLst>
              <a:rect l="0" t="0" r="r" b="b"/>
              <a:pathLst>
                <a:path w="35" h="44">
                  <a:moveTo>
                    <a:pt x="6" y="7"/>
                  </a:moveTo>
                  <a:cubicBezTo>
                    <a:pt x="5" y="7"/>
                    <a:pt x="5" y="8"/>
                    <a:pt x="5" y="1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3"/>
                    <a:pt x="6" y="17"/>
                    <a:pt x="5" y="19"/>
                  </a:cubicBezTo>
                  <a:cubicBezTo>
                    <a:pt x="5" y="20"/>
                    <a:pt x="5" y="22"/>
                    <a:pt x="5" y="24"/>
                  </a:cubicBezTo>
                  <a:cubicBezTo>
                    <a:pt x="5" y="25"/>
                    <a:pt x="2" y="30"/>
                    <a:pt x="2" y="34"/>
                  </a:cubicBezTo>
                  <a:cubicBezTo>
                    <a:pt x="2" y="36"/>
                    <a:pt x="0" y="40"/>
                    <a:pt x="0" y="40"/>
                  </a:cubicBezTo>
                  <a:cubicBezTo>
                    <a:pt x="0" y="40"/>
                    <a:pt x="0" y="40"/>
                    <a:pt x="0" y="42"/>
                  </a:cubicBezTo>
                  <a:cubicBezTo>
                    <a:pt x="2" y="42"/>
                    <a:pt x="8" y="44"/>
                    <a:pt x="9" y="44"/>
                  </a:cubicBezTo>
                  <a:cubicBezTo>
                    <a:pt x="12" y="44"/>
                    <a:pt x="12" y="39"/>
                    <a:pt x="15" y="37"/>
                  </a:cubicBezTo>
                  <a:cubicBezTo>
                    <a:pt x="15" y="36"/>
                    <a:pt x="20" y="37"/>
                    <a:pt x="21" y="36"/>
                  </a:cubicBezTo>
                  <a:cubicBezTo>
                    <a:pt x="21" y="34"/>
                    <a:pt x="21" y="33"/>
                    <a:pt x="21" y="33"/>
                  </a:cubicBezTo>
                  <a:cubicBezTo>
                    <a:pt x="23" y="31"/>
                    <a:pt x="24" y="31"/>
                    <a:pt x="24" y="3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19"/>
                    <a:pt x="20" y="19"/>
                    <a:pt x="21" y="19"/>
                  </a:cubicBezTo>
                  <a:cubicBezTo>
                    <a:pt x="23" y="17"/>
                    <a:pt x="32" y="16"/>
                    <a:pt x="33" y="13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5" y="10"/>
                    <a:pt x="33" y="11"/>
                    <a:pt x="32" y="11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3" y="10"/>
                    <a:pt x="33" y="10"/>
                    <a:pt x="33" y="8"/>
                  </a:cubicBezTo>
                  <a:cubicBezTo>
                    <a:pt x="32" y="7"/>
                    <a:pt x="32" y="4"/>
                    <a:pt x="30" y="0"/>
                  </a:cubicBezTo>
                  <a:cubicBezTo>
                    <a:pt x="29" y="2"/>
                    <a:pt x="26" y="4"/>
                    <a:pt x="24" y="5"/>
                  </a:cubicBezTo>
                  <a:cubicBezTo>
                    <a:pt x="21" y="7"/>
                    <a:pt x="17" y="11"/>
                    <a:pt x="15" y="11"/>
                  </a:cubicBezTo>
                  <a:cubicBezTo>
                    <a:pt x="14" y="11"/>
                    <a:pt x="11" y="10"/>
                    <a:pt x="9" y="10"/>
                  </a:cubicBezTo>
                  <a:cubicBezTo>
                    <a:pt x="9" y="8"/>
                    <a:pt x="9" y="8"/>
                    <a:pt x="8" y="7"/>
                  </a:cubicBezTo>
                  <a:cubicBezTo>
                    <a:pt x="6" y="7"/>
                    <a:pt x="6" y="8"/>
                    <a:pt x="6" y="7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90" name="Freeform 92">
              <a:extLst>
                <a:ext uri="{FF2B5EF4-FFF2-40B4-BE49-F238E27FC236}">
                  <a16:creationId xmlns:a16="http://schemas.microsoft.com/office/drawing/2014/main" id="{498E64CC-2E2F-0E95-C972-C87FC5D605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3" y="2841"/>
              <a:ext cx="165" cy="263"/>
            </a:xfrm>
            <a:custGeom>
              <a:avLst/>
              <a:gdLst/>
              <a:ahLst/>
              <a:cxnLst>
                <a:cxn ang="0">
                  <a:pos x="5" y="136"/>
                </a:cxn>
                <a:cxn ang="0">
                  <a:pos x="0" y="126"/>
                </a:cxn>
                <a:cxn ang="0">
                  <a:pos x="0" y="92"/>
                </a:cxn>
                <a:cxn ang="0">
                  <a:pos x="8" y="81"/>
                </a:cxn>
                <a:cxn ang="0">
                  <a:pos x="12" y="78"/>
                </a:cxn>
                <a:cxn ang="0">
                  <a:pos x="18" y="73"/>
                </a:cxn>
                <a:cxn ang="0">
                  <a:pos x="33" y="69"/>
                </a:cxn>
                <a:cxn ang="0">
                  <a:pos x="49" y="48"/>
                </a:cxn>
                <a:cxn ang="0">
                  <a:pos x="53" y="41"/>
                </a:cxn>
                <a:cxn ang="0">
                  <a:pos x="38" y="38"/>
                </a:cxn>
                <a:cxn ang="0">
                  <a:pos x="23" y="30"/>
                </a:cxn>
                <a:cxn ang="0">
                  <a:pos x="18" y="25"/>
                </a:cxn>
                <a:cxn ang="0">
                  <a:pos x="15" y="20"/>
                </a:cxn>
                <a:cxn ang="0">
                  <a:pos x="15" y="13"/>
                </a:cxn>
                <a:cxn ang="0">
                  <a:pos x="18" y="6"/>
                </a:cxn>
                <a:cxn ang="0">
                  <a:pos x="27" y="17"/>
                </a:cxn>
                <a:cxn ang="0">
                  <a:pos x="41" y="14"/>
                </a:cxn>
                <a:cxn ang="0">
                  <a:pos x="53" y="11"/>
                </a:cxn>
                <a:cxn ang="0">
                  <a:pos x="62" y="8"/>
                </a:cxn>
                <a:cxn ang="0">
                  <a:pos x="79" y="3"/>
                </a:cxn>
                <a:cxn ang="0">
                  <a:pos x="80" y="16"/>
                </a:cxn>
                <a:cxn ang="0">
                  <a:pos x="77" y="24"/>
                </a:cxn>
                <a:cxn ang="0">
                  <a:pos x="68" y="48"/>
                </a:cxn>
                <a:cxn ang="0">
                  <a:pos x="35" y="98"/>
                </a:cxn>
                <a:cxn ang="0">
                  <a:pos x="12" y="122"/>
                </a:cxn>
                <a:cxn ang="0">
                  <a:pos x="5" y="136"/>
                </a:cxn>
              </a:cxnLst>
              <a:rect l="0" t="0" r="r" b="b"/>
              <a:pathLst>
                <a:path w="85" h="136">
                  <a:moveTo>
                    <a:pt x="5" y="136"/>
                  </a:moveTo>
                  <a:cubicBezTo>
                    <a:pt x="3" y="131"/>
                    <a:pt x="0" y="133"/>
                    <a:pt x="0" y="126"/>
                  </a:cubicBezTo>
                  <a:cubicBezTo>
                    <a:pt x="0" y="119"/>
                    <a:pt x="0" y="92"/>
                    <a:pt x="0" y="92"/>
                  </a:cubicBezTo>
                  <a:cubicBezTo>
                    <a:pt x="0" y="92"/>
                    <a:pt x="5" y="84"/>
                    <a:pt x="8" y="81"/>
                  </a:cubicBezTo>
                  <a:cubicBezTo>
                    <a:pt x="9" y="78"/>
                    <a:pt x="9" y="78"/>
                    <a:pt x="12" y="78"/>
                  </a:cubicBezTo>
                  <a:cubicBezTo>
                    <a:pt x="18" y="78"/>
                    <a:pt x="11" y="77"/>
                    <a:pt x="18" y="73"/>
                  </a:cubicBezTo>
                  <a:cubicBezTo>
                    <a:pt x="27" y="69"/>
                    <a:pt x="27" y="77"/>
                    <a:pt x="33" y="69"/>
                  </a:cubicBezTo>
                  <a:cubicBezTo>
                    <a:pt x="39" y="61"/>
                    <a:pt x="42" y="56"/>
                    <a:pt x="49" y="48"/>
                  </a:cubicBezTo>
                  <a:cubicBezTo>
                    <a:pt x="56" y="41"/>
                    <a:pt x="56" y="41"/>
                    <a:pt x="53" y="41"/>
                  </a:cubicBezTo>
                  <a:cubicBezTo>
                    <a:pt x="52" y="41"/>
                    <a:pt x="49" y="42"/>
                    <a:pt x="38" y="38"/>
                  </a:cubicBezTo>
                  <a:cubicBezTo>
                    <a:pt x="27" y="33"/>
                    <a:pt x="26" y="34"/>
                    <a:pt x="23" y="30"/>
                  </a:cubicBezTo>
                  <a:cubicBezTo>
                    <a:pt x="20" y="27"/>
                    <a:pt x="18" y="28"/>
                    <a:pt x="18" y="25"/>
                  </a:cubicBezTo>
                  <a:cubicBezTo>
                    <a:pt x="17" y="22"/>
                    <a:pt x="17" y="24"/>
                    <a:pt x="15" y="20"/>
                  </a:cubicBezTo>
                  <a:cubicBezTo>
                    <a:pt x="14" y="16"/>
                    <a:pt x="12" y="16"/>
                    <a:pt x="15" y="13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21" y="11"/>
                    <a:pt x="20" y="14"/>
                    <a:pt x="27" y="17"/>
                  </a:cubicBezTo>
                  <a:cubicBezTo>
                    <a:pt x="32" y="20"/>
                    <a:pt x="33" y="11"/>
                    <a:pt x="41" y="14"/>
                  </a:cubicBezTo>
                  <a:cubicBezTo>
                    <a:pt x="47" y="17"/>
                    <a:pt x="45" y="10"/>
                    <a:pt x="53" y="11"/>
                  </a:cubicBezTo>
                  <a:cubicBezTo>
                    <a:pt x="61" y="11"/>
                    <a:pt x="52" y="8"/>
                    <a:pt x="62" y="8"/>
                  </a:cubicBezTo>
                  <a:cubicBezTo>
                    <a:pt x="73" y="10"/>
                    <a:pt x="74" y="0"/>
                    <a:pt x="79" y="3"/>
                  </a:cubicBezTo>
                  <a:cubicBezTo>
                    <a:pt x="83" y="5"/>
                    <a:pt x="76" y="8"/>
                    <a:pt x="80" y="16"/>
                  </a:cubicBezTo>
                  <a:cubicBezTo>
                    <a:pt x="85" y="22"/>
                    <a:pt x="79" y="13"/>
                    <a:pt x="77" y="24"/>
                  </a:cubicBezTo>
                  <a:cubicBezTo>
                    <a:pt x="77" y="30"/>
                    <a:pt x="73" y="34"/>
                    <a:pt x="68" y="48"/>
                  </a:cubicBezTo>
                  <a:cubicBezTo>
                    <a:pt x="59" y="72"/>
                    <a:pt x="47" y="89"/>
                    <a:pt x="35" y="98"/>
                  </a:cubicBezTo>
                  <a:cubicBezTo>
                    <a:pt x="21" y="109"/>
                    <a:pt x="21" y="111"/>
                    <a:pt x="12" y="122"/>
                  </a:cubicBezTo>
                  <a:cubicBezTo>
                    <a:pt x="5" y="131"/>
                    <a:pt x="9" y="130"/>
                    <a:pt x="5" y="136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91" name="Freeform 93">
              <a:extLst>
                <a:ext uri="{FF2B5EF4-FFF2-40B4-BE49-F238E27FC236}">
                  <a16:creationId xmlns:a16="http://schemas.microsoft.com/office/drawing/2014/main" id="{5B7EDEAF-FF8C-3CD7-80D0-DCB2F0838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3" y="2784"/>
              <a:ext cx="238" cy="227"/>
            </a:xfrm>
            <a:custGeom>
              <a:avLst/>
              <a:gdLst/>
              <a:ahLst/>
              <a:cxnLst>
                <a:cxn ang="0">
                  <a:pos x="26" y="104"/>
                </a:cxn>
                <a:cxn ang="0">
                  <a:pos x="38" y="109"/>
                </a:cxn>
                <a:cxn ang="0">
                  <a:pos x="49" y="114"/>
                </a:cxn>
                <a:cxn ang="0">
                  <a:pos x="53" y="115"/>
                </a:cxn>
                <a:cxn ang="0">
                  <a:pos x="61" y="109"/>
                </a:cxn>
                <a:cxn ang="0">
                  <a:pos x="67" y="109"/>
                </a:cxn>
                <a:cxn ang="0">
                  <a:pos x="75" y="110"/>
                </a:cxn>
                <a:cxn ang="0">
                  <a:pos x="79" y="107"/>
                </a:cxn>
                <a:cxn ang="0">
                  <a:pos x="85" y="103"/>
                </a:cxn>
                <a:cxn ang="0">
                  <a:pos x="101" y="98"/>
                </a:cxn>
                <a:cxn ang="0">
                  <a:pos x="116" y="78"/>
                </a:cxn>
                <a:cxn ang="0">
                  <a:pos x="120" y="70"/>
                </a:cxn>
                <a:cxn ang="0">
                  <a:pos x="105" y="67"/>
                </a:cxn>
                <a:cxn ang="0">
                  <a:pos x="90" y="59"/>
                </a:cxn>
                <a:cxn ang="0">
                  <a:pos x="85" y="54"/>
                </a:cxn>
                <a:cxn ang="0">
                  <a:pos x="82" y="50"/>
                </a:cxn>
                <a:cxn ang="0">
                  <a:pos x="82" y="42"/>
                </a:cxn>
                <a:cxn ang="0">
                  <a:pos x="73" y="40"/>
                </a:cxn>
                <a:cxn ang="0">
                  <a:pos x="78" y="26"/>
                </a:cxn>
                <a:cxn ang="0">
                  <a:pos x="72" y="17"/>
                </a:cxn>
                <a:cxn ang="0">
                  <a:pos x="64" y="9"/>
                </a:cxn>
                <a:cxn ang="0">
                  <a:pos x="56" y="6"/>
                </a:cxn>
                <a:cxn ang="0">
                  <a:pos x="52" y="6"/>
                </a:cxn>
                <a:cxn ang="0">
                  <a:pos x="44" y="3"/>
                </a:cxn>
                <a:cxn ang="0">
                  <a:pos x="38" y="7"/>
                </a:cxn>
                <a:cxn ang="0">
                  <a:pos x="32" y="7"/>
                </a:cxn>
                <a:cxn ang="0">
                  <a:pos x="29" y="23"/>
                </a:cxn>
                <a:cxn ang="0">
                  <a:pos x="21" y="31"/>
                </a:cxn>
                <a:cxn ang="0">
                  <a:pos x="18" y="43"/>
                </a:cxn>
                <a:cxn ang="0">
                  <a:pos x="14" y="43"/>
                </a:cxn>
                <a:cxn ang="0">
                  <a:pos x="14" y="51"/>
                </a:cxn>
                <a:cxn ang="0">
                  <a:pos x="9" y="67"/>
                </a:cxn>
                <a:cxn ang="0">
                  <a:pos x="5" y="70"/>
                </a:cxn>
                <a:cxn ang="0">
                  <a:pos x="12" y="78"/>
                </a:cxn>
                <a:cxn ang="0">
                  <a:pos x="18" y="87"/>
                </a:cxn>
                <a:cxn ang="0">
                  <a:pos x="24" y="96"/>
                </a:cxn>
                <a:cxn ang="0">
                  <a:pos x="26" y="104"/>
                </a:cxn>
              </a:cxnLst>
              <a:rect l="0" t="0" r="r" b="b"/>
              <a:pathLst>
                <a:path w="123" h="117">
                  <a:moveTo>
                    <a:pt x="26" y="104"/>
                  </a:moveTo>
                  <a:cubicBezTo>
                    <a:pt x="31" y="109"/>
                    <a:pt x="31" y="101"/>
                    <a:pt x="38" y="109"/>
                  </a:cubicBezTo>
                  <a:cubicBezTo>
                    <a:pt x="46" y="117"/>
                    <a:pt x="46" y="112"/>
                    <a:pt x="49" y="114"/>
                  </a:cubicBezTo>
                  <a:cubicBezTo>
                    <a:pt x="52" y="115"/>
                    <a:pt x="53" y="114"/>
                    <a:pt x="53" y="115"/>
                  </a:cubicBezTo>
                  <a:cubicBezTo>
                    <a:pt x="56" y="117"/>
                    <a:pt x="55" y="112"/>
                    <a:pt x="61" y="109"/>
                  </a:cubicBezTo>
                  <a:cubicBezTo>
                    <a:pt x="66" y="106"/>
                    <a:pt x="66" y="107"/>
                    <a:pt x="67" y="109"/>
                  </a:cubicBezTo>
                  <a:cubicBezTo>
                    <a:pt x="69" y="110"/>
                    <a:pt x="72" y="110"/>
                    <a:pt x="75" y="110"/>
                  </a:cubicBezTo>
                  <a:cubicBezTo>
                    <a:pt x="76" y="107"/>
                    <a:pt x="76" y="107"/>
                    <a:pt x="79" y="107"/>
                  </a:cubicBezTo>
                  <a:cubicBezTo>
                    <a:pt x="85" y="107"/>
                    <a:pt x="78" y="106"/>
                    <a:pt x="85" y="103"/>
                  </a:cubicBezTo>
                  <a:cubicBezTo>
                    <a:pt x="94" y="98"/>
                    <a:pt x="94" y="106"/>
                    <a:pt x="101" y="98"/>
                  </a:cubicBezTo>
                  <a:cubicBezTo>
                    <a:pt x="107" y="90"/>
                    <a:pt x="110" y="85"/>
                    <a:pt x="116" y="78"/>
                  </a:cubicBezTo>
                  <a:cubicBezTo>
                    <a:pt x="123" y="70"/>
                    <a:pt x="123" y="70"/>
                    <a:pt x="120" y="70"/>
                  </a:cubicBezTo>
                  <a:cubicBezTo>
                    <a:pt x="119" y="70"/>
                    <a:pt x="116" y="71"/>
                    <a:pt x="105" y="67"/>
                  </a:cubicBezTo>
                  <a:cubicBezTo>
                    <a:pt x="94" y="62"/>
                    <a:pt x="93" y="64"/>
                    <a:pt x="90" y="59"/>
                  </a:cubicBezTo>
                  <a:cubicBezTo>
                    <a:pt x="87" y="56"/>
                    <a:pt x="85" y="57"/>
                    <a:pt x="85" y="54"/>
                  </a:cubicBezTo>
                  <a:cubicBezTo>
                    <a:pt x="84" y="51"/>
                    <a:pt x="84" y="53"/>
                    <a:pt x="82" y="50"/>
                  </a:cubicBezTo>
                  <a:cubicBezTo>
                    <a:pt x="81" y="45"/>
                    <a:pt x="79" y="45"/>
                    <a:pt x="82" y="42"/>
                  </a:cubicBezTo>
                  <a:cubicBezTo>
                    <a:pt x="81" y="37"/>
                    <a:pt x="76" y="43"/>
                    <a:pt x="73" y="40"/>
                  </a:cubicBezTo>
                  <a:cubicBezTo>
                    <a:pt x="73" y="31"/>
                    <a:pt x="75" y="36"/>
                    <a:pt x="78" y="26"/>
                  </a:cubicBezTo>
                  <a:cubicBezTo>
                    <a:pt x="73" y="23"/>
                    <a:pt x="75" y="20"/>
                    <a:pt x="72" y="17"/>
                  </a:cubicBezTo>
                  <a:cubicBezTo>
                    <a:pt x="69" y="15"/>
                    <a:pt x="67" y="9"/>
                    <a:pt x="64" y="9"/>
                  </a:cubicBezTo>
                  <a:cubicBezTo>
                    <a:pt x="62" y="7"/>
                    <a:pt x="61" y="6"/>
                    <a:pt x="56" y="6"/>
                  </a:cubicBezTo>
                  <a:cubicBezTo>
                    <a:pt x="52" y="4"/>
                    <a:pt x="53" y="7"/>
                    <a:pt x="52" y="6"/>
                  </a:cubicBezTo>
                  <a:cubicBezTo>
                    <a:pt x="50" y="3"/>
                    <a:pt x="50" y="12"/>
                    <a:pt x="44" y="3"/>
                  </a:cubicBezTo>
                  <a:cubicBezTo>
                    <a:pt x="41" y="0"/>
                    <a:pt x="41" y="12"/>
                    <a:pt x="38" y="7"/>
                  </a:cubicBezTo>
                  <a:cubicBezTo>
                    <a:pt x="37" y="3"/>
                    <a:pt x="38" y="11"/>
                    <a:pt x="32" y="7"/>
                  </a:cubicBezTo>
                  <a:cubicBezTo>
                    <a:pt x="31" y="17"/>
                    <a:pt x="27" y="18"/>
                    <a:pt x="29" y="23"/>
                  </a:cubicBezTo>
                  <a:cubicBezTo>
                    <a:pt x="23" y="23"/>
                    <a:pt x="24" y="29"/>
                    <a:pt x="21" y="31"/>
                  </a:cubicBezTo>
                  <a:cubicBezTo>
                    <a:pt x="18" y="34"/>
                    <a:pt x="20" y="42"/>
                    <a:pt x="18" y="43"/>
                  </a:cubicBezTo>
                  <a:cubicBezTo>
                    <a:pt x="17" y="45"/>
                    <a:pt x="17" y="39"/>
                    <a:pt x="14" y="43"/>
                  </a:cubicBezTo>
                  <a:cubicBezTo>
                    <a:pt x="12" y="48"/>
                    <a:pt x="15" y="46"/>
                    <a:pt x="14" y="51"/>
                  </a:cubicBezTo>
                  <a:cubicBezTo>
                    <a:pt x="11" y="57"/>
                    <a:pt x="15" y="68"/>
                    <a:pt x="9" y="67"/>
                  </a:cubicBezTo>
                  <a:cubicBezTo>
                    <a:pt x="2" y="64"/>
                    <a:pt x="6" y="68"/>
                    <a:pt x="5" y="70"/>
                  </a:cubicBezTo>
                  <a:cubicBezTo>
                    <a:pt x="0" y="73"/>
                    <a:pt x="9" y="71"/>
                    <a:pt x="12" y="78"/>
                  </a:cubicBezTo>
                  <a:cubicBezTo>
                    <a:pt x="15" y="82"/>
                    <a:pt x="17" y="79"/>
                    <a:pt x="18" y="87"/>
                  </a:cubicBezTo>
                  <a:cubicBezTo>
                    <a:pt x="20" y="95"/>
                    <a:pt x="20" y="95"/>
                    <a:pt x="24" y="96"/>
                  </a:cubicBezTo>
                  <a:cubicBezTo>
                    <a:pt x="27" y="96"/>
                    <a:pt x="24" y="98"/>
                    <a:pt x="26" y="104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92" name="Freeform 94">
              <a:extLst>
                <a:ext uri="{FF2B5EF4-FFF2-40B4-BE49-F238E27FC236}">
                  <a16:creationId xmlns:a16="http://schemas.microsoft.com/office/drawing/2014/main" id="{744545B5-9E16-E98D-8288-0A47F00A9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7" y="2728"/>
              <a:ext cx="107" cy="113"/>
            </a:xfrm>
            <a:custGeom>
              <a:avLst/>
              <a:gdLst/>
              <a:ahLst/>
              <a:cxnLst>
                <a:cxn ang="0">
                  <a:pos x="4" y="37"/>
                </a:cxn>
                <a:cxn ang="0">
                  <a:pos x="10" y="37"/>
                </a:cxn>
                <a:cxn ang="0">
                  <a:pos x="16" y="32"/>
                </a:cxn>
                <a:cxn ang="0">
                  <a:pos x="23" y="35"/>
                </a:cxn>
                <a:cxn ang="0">
                  <a:pos x="28" y="35"/>
                </a:cxn>
                <a:cxn ang="0">
                  <a:pos x="36" y="38"/>
                </a:cxn>
                <a:cxn ang="0">
                  <a:pos x="43" y="46"/>
                </a:cxn>
                <a:cxn ang="0">
                  <a:pos x="49" y="55"/>
                </a:cxn>
                <a:cxn ang="0">
                  <a:pos x="55" y="52"/>
                </a:cxn>
                <a:cxn ang="0">
                  <a:pos x="51" y="49"/>
                </a:cxn>
                <a:cxn ang="0">
                  <a:pos x="49" y="46"/>
                </a:cxn>
                <a:cxn ang="0">
                  <a:pos x="46" y="43"/>
                </a:cxn>
                <a:cxn ang="0">
                  <a:pos x="42" y="37"/>
                </a:cxn>
                <a:cxn ang="0">
                  <a:pos x="36" y="32"/>
                </a:cxn>
                <a:cxn ang="0">
                  <a:pos x="31" y="27"/>
                </a:cxn>
                <a:cxn ang="0">
                  <a:pos x="28" y="30"/>
                </a:cxn>
                <a:cxn ang="0">
                  <a:pos x="25" y="23"/>
                </a:cxn>
                <a:cxn ang="0">
                  <a:pos x="19" y="0"/>
                </a:cxn>
                <a:cxn ang="0">
                  <a:pos x="11" y="7"/>
                </a:cxn>
                <a:cxn ang="0">
                  <a:pos x="7" y="12"/>
                </a:cxn>
                <a:cxn ang="0">
                  <a:pos x="2" y="29"/>
                </a:cxn>
                <a:cxn ang="0">
                  <a:pos x="4" y="37"/>
                </a:cxn>
              </a:cxnLst>
              <a:rect l="0" t="0" r="r" b="b"/>
              <a:pathLst>
                <a:path w="55" h="58">
                  <a:moveTo>
                    <a:pt x="4" y="37"/>
                  </a:moveTo>
                  <a:cubicBezTo>
                    <a:pt x="10" y="40"/>
                    <a:pt x="8" y="32"/>
                    <a:pt x="10" y="37"/>
                  </a:cubicBezTo>
                  <a:cubicBezTo>
                    <a:pt x="13" y="41"/>
                    <a:pt x="13" y="29"/>
                    <a:pt x="16" y="32"/>
                  </a:cubicBezTo>
                  <a:cubicBezTo>
                    <a:pt x="22" y="41"/>
                    <a:pt x="22" y="32"/>
                    <a:pt x="23" y="35"/>
                  </a:cubicBezTo>
                  <a:cubicBezTo>
                    <a:pt x="25" y="37"/>
                    <a:pt x="23" y="34"/>
                    <a:pt x="28" y="35"/>
                  </a:cubicBezTo>
                  <a:cubicBezTo>
                    <a:pt x="33" y="35"/>
                    <a:pt x="34" y="37"/>
                    <a:pt x="36" y="38"/>
                  </a:cubicBezTo>
                  <a:cubicBezTo>
                    <a:pt x="39" y="38"/>
                    <a:pt x="40" y="44"/>
                    <a:pt x="43" y="46"/>
                  </a:cubicBezTo>
                  <a:cubicBezTo>
                    <a:pt x="46" y="49"/>
                    <a:pt x="45" y="52"/>
                    <a:pt x="49" y="55"/>
                  </a:cubicBezTo>
                  <a:cubicBezTo>
                    <a:pt x="51" y="54"/>
                    <a:pt x="51" y="58"/>
                    <a:pt x="55" y="52"/>
                  </a:cubicBezTo>
                  <a:cubicBezTo>
                    <a:pt x="54" y="50"/>
                    <a:pt x="52" y="52"/>
                    <a:pt x="51" y="49"/>
                  </a:cubicBezTo>
                  <a:cubicBezTo>
                    <a:pt x="51" y="47"/>
                    <a:pt x="51" y="49"/>
                    <a:pt x="49" y="46"/>
                  </a:cubicBezTo>
                  <a:cubicBezTo>
                    <a:pt x="46" y="40"/>
                    <a:pt x="48" y="46"/>
                    <a:pt x="46" y="43"/>
                  </a:cubicBezTo>
                  <a:cubicBezTo>
                    <a:pt x="45" y="38"/>
                    <a:pt x="45" y="44"/>
                    <a:pt x="42" y="37"/>
                  </a:cubicBezTo>
                  <a:cubicBezTo>
                    <a:pt x="37" y="30"/>
                    <a:pt x="39" y="37"/>
                    <a:pt x="36" y="32"/>
                  </a:cubicBezTo>
                  <a:cubicBezTo>
                    <a:pt x="34" y="27"/>
                    <a:pt x="34" y="35"/>
                    <a:pt x="31" y="27"/>
                  </a:cubicBezTo>
                  <a:cubicBezTo>
                    <a:pt x="28" y="21"/>
                    <a:pt x="29" y="30"/>
                    <a:pt x="28" y="30"/>
                  </a:cubicBezTo>
                  <a:cubicBezTo>
                    <a:pt x="28" y="29"/>
                    <a:pt x="28" y="27"/>
                    <a:pt x="25" y="23"/>
                  </a:cubicBezTo>
                  <a:cubicBezTo>
                    <a:pt x="23" y="18"/>
                    <a:pt x="23" y="7"/>
                    <a:pt x="19" y="0"/>
                  </a:cubicBezTo>
                  <a:cubicBezTo>
                    <a:pt x="16" y="9"/>
                    <a:pt x="13" y="4"/>
                    <a:pt x="11" y="7"/>
                  </a:cubicBezTo>
                  <a:cubicBezTo>
                    <a:pt x="8" y="13"/>
                    <a:pt x="5" y="6"/>
                    <a:pt x="7" y="12"/>
                  </a:cubicBezTo>
                  <a:cubicBezTo>
                    <a:pt x="7" y="21"/>
                    <a:pt x="4" y="26"/>
                    <a:pt x="2" y="29"/>
                  </a:cubicBezTo>
                  <a:cubicBezTo>
                    <a:pt x="0" y="30"/>
                    <a:pt x="4" y="34"/>
                    <a:pt x="4" y="37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93" name="Freeform 95">
              <a:extLst>
                <a:ext uri="{FF2B5EF4-FFF2-40B4-BE49-F238E27FC236}">
                  <a16:creationId xmlns:a16="http://schemas.microsoft.com/office/drawing/2014/main" id="{CA938319-75C7-32D9-3DAC-62A5C2F663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4" y="2829"/>
              <a:ext cx="28" cy="41"/>
            </a:xfrm>
            <a:custGeom>
              <a:avLst/>
              <a:gdLst/>
              <a:ahLst/>
              <a:cxnLst>
                <a:cxn ang="0">
                  <a:pos x="9" y="19"/>
                </a:cxn>
                <a:cxn ang="0">
                  <a:pos x="0" y="17"/>
                </a:cxn>
                <a:cxn ang="0">
                  <a:pos x="5" y="3"/>
                </a:cxn>
                <a:cxn ang="0">
                  <a:pos x="11" y="0"/>
                </a:cxn>
                <a:cxn ang="0">
                  <a:pos x="11" y="10"/>
                </a:cxn>
                <a:cxn ang="0">
                  <a:pos x="12" y="13"/>
                </a:cxn>
                <a:cxn ang="0">
                  <a:pos x="9" y="19"/>
                </a:cxn>
              </a:cxnLst>
              <a:rect l="0" t="0" r="r" b="b"/>
              <a:pathLst>
                <a:path w="14" h="21">
                  <a:moveTo>
                    <a:pt x="9" y="19"/>
                  </a:moveTo>
                  <a:cubicBezTo>
                    <a:pt x="8" y="14"/>
                    <a:pt x="3" y="21"/>
                    <a:pt x="0" y="17"/>
                  </a:cubicBezTo>
                  <a:cubicBezTo>
                    <a:pt x="0" y="8"/>
                    <a:pt x="2" y="13"/>
                    <a:pt x="5" y="3"/>
                  </a:cubicBezTo>
                  <a:cubicBezTo>
                    <a:pt x="6" y="2"/>
                    <a:pt x="6" y="6"/>
                    <a:pt x="11" y="0"/>
                  </a:cubicBezTo>
                  <a:cubicBezTo>
                    <a:pt x="12" y="5"/>
                    <a:pt x="14" y="6"/>
                    <a:pt x="11" y="10"/>
                  </a:cubicBezTo>
                  <a:cubicBezTo>
                    <a:pt x="3" y="14"/>
                    <a:pt x="9" y="11"/>
                    <a:pt x="12" y="13"/>
                  </a:cubicBezTo>
                  <a:cubicBezTo>
                    <a:pt x="9" y="19"/>
                    <a:pt x="9" y="19"/>
                    <a:pt x="9" y="19"/>
                  </a:cubicBez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94" name="Freeform 96">
              <a:extLst>
                <a:ext uri="{FF2B5EF4-FFF2-40B4-BE49-F238E27FC236}">
                  <a16:creationId xmlns:a16="http://schemas.microsoft.com/office/drawing/2014/main" id="{DD302BA9-1499-627C-E2C1-A1978FB184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9" y="2965"/>
              <a:ext cx="300" cy="374"/>
            </a:xfrm>
            <a:custGeom>
              <a:avLst/>
              <a:gdLst/>
              <a:ahLst/>
              <a:cxnLst>
                <a:cxn ang="0">
                  <a:pos x="138" y="114"/>
                </a:cxn>
                <a:cxn ang="0">
                  <a:pos x="148" y="136"/>
                </a:cxn>
                <a:cxn ang="0">
                  <a:pos x="130" y="148"/>
                </a:cxn>
                <a:cxn ang="0">
                  <a:pos x="129" y="170"/>
                </a:cxn>
                <a:cxn ang="0">
                  <a:pos x="141" y="181"/>
                </a:cxn>
                <a:cxn ang="0">
                  <a:pos x="132" y="182"/>
                </a:cxn>
                <a:cxn ang="0">
                  <a:pos x="119" y="171"/>
                </a:cxn>
                <a:cxn ang="0">
                  <a:pos x="107" y="171"/>
                </a:cxn>
                <a:cxn ang="0">
                  <a:pos x="93" y="162"/>
                </a:cxn>
                <a:cxn ang="0">
                  <a:pos x="84" y="164"/>
                </a:cxn>
                <a:cxn ang="0">
                  <a:pos x="78" y="153"/>
                </a:cxn>
                <a:cxn ang="0">
                  <a:pos x="77" y="128"/>
                </a:cxn>
                <a:cxn ang="0">
                  <a:pos x="64" y="123"/>
                </a:cxn>
                <a:cxn ang="0">
                  <a:pos x="57" y="133"/>
                </a:cxn>
                <a:cxn ang="0">
                  <a:pos x="41" y="133"/>
                </a:cxn>
                <a:cxn ang="0">
                  <a:pos x="35" y="117"/>
                </a:cxn>
                <a:cxn ang="0">
                  <a:pos x="8" y="112"/>
                </a:cxn>
                <a:cxn ang="0">
                  <a:pos x="0" y="112"/>
                </a:cxn>
                <a:cxn ang="0">
                  <a:pos x="8" y="101"/>
                </a:cxn>
                <a:cxn ang="0">
                  <a:pos x="19" y="103"/>
                </a:cxn>
                <a:cxn ang="0">
                  <a:pos x="32" y="86"/>
                </a:cxn>
                <a:cxn ang="0">
                  <a:pos x="46" y="53"/>
                </a:cxn>
                <a:cxn ang="0">
                  <a:pos x="48" y="30"/>
                </a:cxn>
                <a:cxn ang="0">
                  <a:pos x="52" y="13"/>
                </a:cxn>
                <a:cxn ang="0">
                  <a:pos x="67" y="13"/>
                </a:cxn>
                <a:cxn ang="0">
                  <a:pos x="93" y="8"/>
                </a:cxn>
                <a:cxn ang="0">
                  <a:pos x="116" y="6"/>
                </a:cxn>
                <a:cxn ang="0">
                  <a:pos x="130" y="13"/>
                </a:cxn>
                <a:cxn ang="0">
                  <a:pos x="142" y="14"/>
                </a:cxn>
                <a:cxn ang="0">
                  <a:pos x="150" y="33"/>
                </a:cxn>
                <a:cxn ang="0">
                  <a:pos x="139" y="69"/>
                </a:cxn>
                <a:cxn ang="0">
                  <a:pos x="133" y="83"/>
                </a:cxn>
                <a:cxn ang="0">
                  <a:pos x="138" y="100"/>
                </a:cxn>
              </a:cxnLst>
              <a:rect l="0" t="0" r="r" b="b"/>
              <a:pathLst>
                <a:path w="155" h="193">
                  <a:moveTo>
                    <a:pt x="138" y="100"/>
                  </a:moveTo>
                  <a:cubicBezTo>
                    <a:pt x="136" y="106"/>
                    <a:pt x="139" y="109"/>
                    <a:pt x="138" y="114"/>
                  </a:cubicBezTo>
                  <a:cubicBezTo>
                    <a:pt x="136" y="119"/>
                    <a:pt x="144" y="125"/>
                    <a:pt x="145" y="128"/>
                  </a:cubicBezTo>
                  <a:cubicBezTo>
                    <a:pt x="145" y="133"/>
                    <a:pt x="147" y="134"/>
                    <a:pt x="148" y="136"/>
                  </a:cubicBezTo>
                  <a:cubicBezTo>
                    <a:pt x="142" y="137"/>
                    <a:pt x="133" y="136"/>
                    <a:pt x="133" y="140"/>
                  </a:cubicBezTo>
                  <a:cubicBezTo>
                    <a:pt x="133" y="147"/>
                    <a:pt x="127" y="145"/>
                    <a:pt x="130" y="148"/>
                  </a:cubicBezTo>
                  <a:cubicBezTo>
                    <a:pt x="135" y="154"/>
                    <a:pt x="129" y="153"/>
                    <a:pt x="130" y="157"/>
                  </a:cubicBezTo>
                  <a:cubicBezTo>
                    <a:pt x="133" y="161"/>
                    <a:pt x="127" y="167"/>
                    <a:pt x="129" y="170"/>
                  </a:cubicBezTo>
                  <a:cubicBezTo>
                    <a:pt x="130" y="173"/>
                    <a:pt x="132" y="176"/>
                    <a:pt x="135" y="178"/>
                  </a:cubicBezTo>
                  <a:cubicBezTo>
                    <a:pt x="139" y="179"/>
                    <a:pt x="141" y="168"/>
                    <a:pt x="141" y="181"/>
                  </a:cubicBezTo>
                  <a:cubicBezTo>
                    <a:pt x="139" y="193"/>
                    <a:pt x="139" y="184"/>
                    <a:pt x="138" y="186"/>
                  </a:cubicBezTo>
                  <a:cubicBezTo>
                    <a:pt x="135" y="189"/>
                    <a:pt x="135" y="189"/>
                    <a:pt x="132" y="182"/>
                  </a:cubicBezTo>
                  <a:cubicBezTo>
                    <a:pt x="129" y="178"/>
                    <a:pt x="127" y="176"/>
                    <a:pt x="124" y="176"/>
                  </a:cubicBezTo>
                  <a:cubicBezTo>
                    <a:pt x="122" y="176"/>
                    <a:pt x="121" y="173"/>
                    <a:pt x="119" y="171"/>
                  </a:cubicBezTo>
                  <a:cubicBezTo>
                    <a:pt x="119" y="168"/>
                    <a:pt x="118" y="167"/>
                    <a:pt x="118" y="171"/>
                  </a:cubicBezTo>
                  <a:cubicBezTo>
                    <a:pt x="116" y="175"/>
                    <a:pt x="115" y="173"/>
                    <a:pt x="107" y="171"/>
                  </a:cubicBezTo>
                  <a:cubicBezTo>
                    <a:pt x="101" y="170"/>
                    <a:pt x="109" y="162"/>
                    <a:pt x="101" y="167"/>
                  </a:cubicBezTo>
                  <a:cubicBezTo>
                    <a:pt x="95" y="170"/>
                    <a:pt x="101" y="162"/>
                    <a:pt x="93" y="162"/>
                  </a:cubicBezTo>
                  <a:cubicBezTo>
                    <a:pt x="93" y="164"/>
                    <a:pt x="93" y="164"/>
                    <a:pt x="90" y="164"/>
                  </a:cubicBezTo>
                  <a:cubicBezTo>
                    <a:pt x="89" y="162"/>
                    <a:pt x="87" y="165"/>
                    <a:pt x="84" y="164"/>
                  </a:cubicBezTo>
                  <a:cubicBezTo>
                    <a:pt x="81" y="164"/>
                    <a:pt x="83" y="167"/>
                    <a:pt x="80" y="167"/>
                  </a:cubicBezTo>
                  <a:cubicBezTo>
                    <a:pt x="77" y="165"/>
                    <a:pt x="83" y="159"/>
                    <a:pt x="78" y="153"/>
                  </a:cubicBezTo>
                  <a:cubicBezTo>
                    <a:pt x="74" y="147"/>
                    <a:pt x="78" y="140"/>
                    <a:pt x="77" y="136"/>
                  </a:cubicBezTo>
                  <a:cubicBezTo>
                    <a:pt x="75" y="131"/>
                    <a:pt x="77" y="131"/>
                    <a:pt x="77" y="128"/>
                  </a:cubicBezTo>
                  <a:cubicBezTo>
                    <a:pt x="77" y="125"/>
                    <a:pt x="64" y="129"/>
                    <a:pt x="67" y="125"/>
                  </a:cubicBezTo>
                  <a:cubicBezTo>
                    <a:pt x="67" y="123"/>
                    <a:pt x="66" y="122"/>
                    <a:pt x="64" y="123"/>
                  </a:cubicBezTo>
                  <a:cubicBezTo>
                    <a:pt x="63" y="125"/>
                    <a:pt x="58" y="122"/>
                    <a:pt x="58" y="126"/>
                  </a:cubicBezTo>
                  <a:cubicBezTo>
                    <a:pt x="58" y="131"/>
                    <a:pt x="57" y="128"/>
                    <a:pt x="57" y="133"/>
                  </a:cubicBezTo>
                  <a:cubicBezTo>
                    <a:pt x="58" y="136"/>
                    <a:pt x="54" y="134"/>
                    <a:pt x="52" y="134"/>
                  </a:cubicBezTo>
                  <a:cubicBezTo>
                    <a:pt x="51" y="133"/>
                    <a:pt x="43" y="137"/>
                    <a:pt x="41" y="133"/>
                  </a:cubicBezTo>
                  <a:cubicBezTo>
                    <a:pt x="40" y="128"/>
                    <a:pt x="38" y="129"/>
                    <a:pt x="38" y="125"/>
                  </a:cubicBezTo>
                  <a:cubicBezTo>
                    <a:pt x="38" y="122"/>
                    <a:pt x="37" y="122"/>
                    <a:pt x="35" y="117"/>
                  </a:cubicBezTo>
                  <a:cubicBezTo>
                    <a:pt x="35" y="112"/>
                    <a:pt x="35" y="112"/>
                    <a:pt x="25" y="114"/>
                  </a:cubicBezTo>
                  <a:cubicBezTo>
                    <a:pt x="12" y="114"/>
                    <a:pt x="14" y="112"/>
                    <a:pt x="8" y="112"/>
                  </a:cubicBezTo>
                  <a:cubicBezTo>
                    <a:pt x="6" y="112"/>
                    <a:pt x="6" y="112"/>
                    <a:pt x="3" y="112"/>
                  </a:cubicBezTo>
                  <a:cubicBezTo>
                    <a:pt x="2" y="114"/>
                    <a:pt x="2" y="114"/>
                    <a:pt x="0" y="112"/>
                  </a:cubicBezTo>
                  <a:cubicBezTo>
                    <a:pt x="5" y="112"/>
                    <a:pt x="2" y="106"/>
                    <a:pt x="3" y="103"/>
                  </a:cubicBezTo>
                  <a:cubicBezTo>
                    <a:pt x="6" y="101"/>
                    <a:pt x="6" y="101"/>
                    <a:pt x="8" y="101"/>
                  </a:cubicBezTo>
                  <a:cubicBezTo>
                    <a:pt x="11" y="106"/>
                    <a:pt x="14" y="97"/>
                    <a:pt x="17" y="98"/>
                  </a:cubicBezTo>
                  <a:cubicBezTo>
                    <a:pt x="20" y="100"/>
                    <a:pt x="15" y="103"/>
                    <a:pt x="19" y="103"/>
                  </a:cubicBezTo>
                  <a:cubicBezTo>
                    <a:pt x="23" y="105"/>
                    <a:pt x="26" y="95"/>
                    <a:pt x="28" y="95"/>
                  </a:cubicBezTo>
                  <a:cubicBezTo>
                    <a:pt x="31" y="95"/>
                    <a:pt x="34" y="89"/>
                    <a:pt x="32" y="86"/>
                  </a:cubicBezTo>
                  <a:cubicBezTo>
                    <a:pt x="29" y="80"/>
                    <a:pt x="37" y="67"/>
                    <a:pt x="41" y="66"/>
                  </a:cubicBezTo>
                  <a:cubicBezTo>
                    <a:pt x="46" y="62"/>
                    <a:pt x="43" y="59"/>
                    <a:pt x="46" y="53"/>
                  </a:cubicBezTo>
                  <a:cubicBezTo>
                    <a:pt x="48" y="48"/>
                    <a:pt x="45" y="50"/>
                    <a:pt x="46" y="42"/>
                  </a:cubicBezTo>
                  <a:cubicBezTo>
                    <a:pt x="48" y="34"/>
                    <a:pt x="45" y="36"/>
                    <a:pt x="48" y="30"/>
                  </a:cubicBezTo>
                  <a:cubicBezTo>
                    <a:pt x="52" y="25"/>
                    <a:pt x="52" y="24"/>
                    <a:pt x="52" y="22"/>
                  </a:cubicBezTo>
                  <a:cubicBezTo>
                    <a:pt x="51" y="17"/>
                    <a:pt x="49" y="14"/>
                    <a:pt x="52" y="13"/>
                  </a:cubicBezTo>
                  <a:cubicBezTo>
                    <a:pt x="54" y="11"/>
                    <a:pt x="54" y="3"/>
                    <a:pt x="61" y="6"/>
                  </a:cubicBezTo>
                  <a:cubicBezTo>
                    <a:pt x="67" y="10"/>
                    <a:pt x="64" y="13"/>
                    <a:pt x="67" y="13"/>
                  </a:cubicBezTo>
                  <a:cubicBezTo>
                    <a:pt x="77" y="13"/>
                    <a:pt x="81" y="19"/>
                    <a:pt x="84" y="11"/>
                  </a:cubicBezTo>
                  <a:cubicBezTo>
                    <a:pt x="87" y="3"/>
                    <a:pt x="84" y="14"/>
                    <a:pt x="93" y="8"/>
                  </a:cubicBezTo>
                  <a:cubicBezTo>
                    <a:pt x="101" y="3"/>
                    <a:pt x="101" y="10"/>
                    <a:pt x="104" y="5"/>
                  </a:cubicBezTo>
                  <a:cubicBezTo>
                    <a:pt x="107" y="0"/>
                    <a:pt x="115" y="10"/>
                    <a:pt x="116" y="6"/>
                  </a:cubicBezTo>
                  <a:cubicBezTo>
                    <a:pt x="119" y="3"/>
                    <a:pt x="119" y="6"/>
                    <a:pt x="122" y="6"/>
                  </a:cubicBezTo>
                  <a:cubicBezTo>
                    <a:pt x="125" y="11"/>
                    <a:pt x="129" y="16"/>
                    <a:pt x="130" y="13"/>
                  </a:cubicBezTo>
                  <a:cubicBezTo>
                    <a:pt x="133" y="10"/>
                    <a:pt x="135" y="16"/>
                    <a:pt x="136" y="11"/>
                  </a:cubicBezTo>
                  <a:cubicBezTo>
                    <a:pt x="139" y="8"/>
                    <a:pt x="141" y="10"/>
                    <a:pt x="142" y="14"/>
                  </a:cubicBezTo>
                  <a:cubicBezTo>
                    <a:pt x="145" y="19"/>
                    <a:pt x="145" y="16"/>
                    <a:pt x="148" y="22"/>
                  </a:cubicBezTo>
                  <a:cubicBezTo>
                    <a:pt x="148" y="30"/>
                    <a:pt x="145" y="31"/>
                    <a:pt x="150" y="33"/>
                  </a:cubicBezTo>
                  <a:cubicBezTo>
                    <a:pt x="155" y="36"/>
                    <a:pt x="148" y="39"/>
                    <a:pt x="144" y="44"/>
                  </a:cubicBezTo>
                  <a:cubicBezTo>
                    <a:pt x="139" y="48"/>
                    <a:pt x="139" y="59"/>
                    <a:pt x="139" y="69"/>
                  </a:cubicBezTo>
                  <a:cubicBezTo>
                    <a:pt x="130" y="75"/>
                    <a:pt x="138" y="75"/>
                    <a:pt x="135" y="78"/>
                  </a:cubicBezTo>
                  <a:cubicBezTo>
                    <a:pt x="132" y="80"/>
                    <a:pt x="133" y="80"/>
                    <a:pt x="133" y="83"/>
                  </a:cubicBezTo>
                  <a:cubicBezTo>
                    <a:pt x="135" y="86"/>
                    <a:pt x="136" y="86"/>
                    <a:pt x="135" y="90"/>
                  </a:cubicBezTo>
                  <a:cubicBezTo>
                    <a:pt x="135" y="95"/>
                    <a:pt x="138" y="97"/>
                    <a:pt x="138" y="100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95" name="Freeform 97">
              <a:extLst>
                <a:ext uri="{FF2B5EF4-FFF2-40B4-BE49-F238E27FC236}">
                  <a16:creationId xmlns:a16="http://schemas.microsoft.com/office/drawing/2014/main" id="{2E980866-B92D-8C24-35DC-97A6116640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0" y="2976"/>
              <a:ext cx="126" cy="185"/>
            </a:xfrm>
            <a:custGeom>
              <a:avLst/>
              <a:gdLst/>
              <a:ahLst/>
              <a:cxnLst>
                <a:cxn ang="0">
                  <a:pos x="2" y="8"/>
                </a:cxn>
                <a:cxn ang="0">
                  <a:pos x="8" y="22"/>
                </a:cxn>
                <a:cxn ang="0">
                  <a:pos x="6" y="41"/>
                </a:cxn>
                <a:cxn ang="0">
                  <a:pos x="2" y="59"/>
                </a:cxn>
                <a:cxn ang="0">
                  <a:pos x="29" y="78"/>
                </a:cxn>
                <a:cxn ang="0">
                  <a:pos x="32" y="86"/>
                </a:cxn>
                <a:cxn ang="0">
                  <a:pos x="44" y="95"/>
                </a:cxn>
                <a:cxn ang="0">
                  <a:pos x="49" y="86"/>
                </a:cxn>
                <a:cxn ang="0">
                  <a:pos x="52" y="78"/>
                </a:cxn>
                <a:cxn ang="0">
                  <a:pos x="56" y="70"/>
                </a:cxn>
                <a:cxn ang="0">
                  <a:pos x="62" y="66"/>
                </a:cxn>
                <a:cxn ang="0">
                  <a:pos x="58" y="56"/>
                </a:cxn>
                <a:cxn ang="0">
                  <a:pos x="58" y="22"/>
                </a:cxn>
                <a:cxn ang="0">
                  <a:pos x="65" y="11"/>
                </a:cxn>
                <a:cxn ang="0">
                  <a:pos x="58" y="10"/>
                </a:cxn>
                <a:cxn ang="0">
                  <a:pos x="52" y="10"/>
                </a:cxn>
                <a:cxn ang="0">
                  <a:pos x="44" y="16"/>
                </a:cxn>
                <a:cxn ang="0">
                  <a:pos x="40" y="14"/>
                </a:cxn>
                <a:cxn ang="0">
                  <a:pos x="29" y="10"/>
                </a:cxn>
                <a:cxn ang="0">
                  <a:pos x="17" y="5"/>
                </a:cxn>
                <a:cxn ang="0">
                  <a:pos x="14" y="2"/>
                </a:cxn>
                <a:cxn ang="0">
                  <a:pos x="8" y="2"/>
                </a:cxn>
                <a:cxn ang="0">
                  <a:pos x="2" y="8"/>
                </a:cxn>
              </a:cxnLst>
              <a:rect l="0" t="0" r="r" b="b"/>
              <a:pathLst>
                <a:path w="65" h="95">
                  <a:moveTo>
                    <a:pt x="2" y="8"/>
                  </a:moveTo>
                  <a:cubicBezTo>
                    <a:pt x="8" y="16"/>
                    <a:pt x="5" y="17"/>
                    <a:pt x="8" y="22"/>
                  </a:cubicBezTo>
                  <a:cubicBezTo>
                    <a:pt x="11" y="27"/>
                    <a:pt x="11" y="34"/>
                    <a:pt x="6" y="41"/>
                  </a:cubicBezTo>
                  <a:cubicBezTo>
                    <a:pt x="0" y="47"/>
                    <a:pt x="3" y="52"/>
                    <a:pt x="2" y="59"/>
                  </a:cubicBezTo>
                  <a:cubicBezTo>
                    <a:pt x="18" y="70"/>
                    <a:pt x="24" y="75"/>
                    <a:pt x="29" y="78"/>
                  </a:cubicBezTo>
                  <a:cubicBezTo>
                    <a:pt x="35" y="81"/>
                    <a:pt x="29" y="81"/>
                    <a:pt x="32" y="86"/>
                  </a:cubicBezTo>
                  <a:cubicBezTo>
                    <a:pt x="37" y="89"/>
                    <a:pt x="43" y="95"/>
                    <a:pt x="44" y="95"/>
                  </a:cubicBezTo>
                  <a:cubicBezTo>
                    <a:pt x="47" y="91"/>
                    <a:pt x="49" y="91"/>
                    <a:pt x="49" y="86"/>
                  </a:cubicBezTo>
                  <a:cubicBezTo>
                    <a:pt x="49" y="80"/>
                    <a:pt x="52" y="86"/>
                    <a:pt x="52" y="78"/>
                  </a:cubicBezTo>
                  <a:cubicBezTo>
                    <a:pt x="50" y="72"/>
                    <a:pt x="58" y="75"/>
                    <a:pt x="56" y="70"/>
                  </a:cubicBezTo>
                  <a:cubicBezTo>
                    <a:pt x="56" y="67"/>
                    <a:pt x="58" y="72"/>
                    <a:pt x="62" y="66"/>
                  </a:cubicBezTo>
                  <a:cubicBezTo>
                    <a:pt x="61" y="61"/>
                    <a:pt x="58" y="63"/>
                    <a:pt x="58" y="56"/>
                  </a:cubicBezTo>
                  <a:cubicBezTo>
                    <a:pt x="58" y="48"/>
                    <a:pt x="58" y="22"/>
                    <a:pt x="58" y="22"/>
                  </a:cubicBezTo>
                  <a:cubicBezTo>
                    <a:pt x="58" y="22"/>
                    <a:pt x="62" y="14"/>
                    <a:pt x="65" y="11"/>
                  </a:cubicBezTo>
                  <a:cubicBezTo>
                    <a:pt x="62" y="11"/>
                    <a:pt x="59" y="11"/>
                    <a:pt x="58" y="10"/>
                  </a:cubicBezTo>
                  <a:cubicBezTo>
                    <a:pt x="56" y="8"/>
                    <a:pt x="56" y="6"/>
                    <a:pt x="52" y="10"/>
                  </a:cubicBezTo>
                  <a:cubicBezTo>
                    <a:pt x="46" y="13"/>
                    <a:pt x="47" y="17"/>
                    <a:pt x="44" y="16"/>
                  </a:cubicBezTo>
                  <a:cubicBezTo>
                    <a:pt x="44" y="14"/>
                    <a:pt x="43" y="16"/>
                    <a:pt x="40" y="14"/>
                  </a:cubicBezTo>
                  <a:cubicBezTo>
                    <a:pt x="37" y="13"/>
                    <a:pt x="37" y="17"/>
                    <a:pt x="29" y="10"/>
                  </a:cubicBezTo>
                  <a:cubicBezTo>
                    <a:pt x="21" y="2"/>
                    <a:pt x="21" y="10"/>
                    <a:pt x="17" y="5"/>
                  </a:cubicBezTo>
                  <a:cubicBezTo>
                    <a:pt x="15" y="5"/>
                    <a:pt x="12" y="5"/>
                    <a:pt x="14" y="2"/>
                  </a:cubicBezTo>
                  <a:cubicBezTo>
                    <a:pt x="14" y="0"/>
                    <a:pt x="11" y="2"/>
                    <a:pt x="8" y="2"/>
                  </a:cubicBezTo>
                  <a:cubicBezTo>
                    <a:pt x="5" y="3"/>
                    <a:pt x="3" y="6"/>
                    <a:pt x="2" y="8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96" name="Freeform 98">
              <a:extLst>
                <a:ext uri="{FF2B5EF4-FFF2-40B4-BE49-F238E27FC236}">
                  <a16:creationId xmlns:a16="http://schemas.microsoft.com/office/drawing/2014/main" id="{A1A872CC-98FD-93CF-4A31-CFAD8C17B9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8" y="2992"/>
              <a:ext cx="82" cy="109"/>
            </a:xfrm>
            <a:custGeom>
              <a:avLst/>
              <a:gdLst/>
              <a:ahLst/>
              <a:cxnLst>
                <a:cxn ang="0">
                  <a:pos x="9" y="8"/>
                </a:cxn>
                <a:cxn ang="0">
                  <a:pos x="11" y="19"/>
                </a:cxn>
                <a:cxn ang="0">
                  <a:pos x="5" y="30"/>
                </a:cxn>
                <a:cxn ang="0">
                  <a:pos x="0" y="55"/>
                </a:cxn>
                <a:cxn ang="0">
                  <a:pos x="3" y="56"/>
                </a:cxn>
                <a:cxn ang="0">
                  <a:pos x="6" y="52"/>
                </a:cxn>
                <a:cxn ang="0">
                  <a:pos x="33" y="52"/>
                </a:cxn>
                <a:cxn ang="0">
                  <a:pos x="38" y="33"/>
                </a:cxn>
                <a:cxn ang="0">
                  <a:pos x="39" y="14"/>
                </a:cxn>
                <a:cxn ang="0">
                  <a:pos x="33" y="0"/>
                </a:cxn>
                <a:cxn ang="0">
                  <a:pos x="29" y="5"/>
                </a:cxn>
                <a:cxn ang="0">
                  <a:pos x="27" y="3"/>
                </a:cxn>
                <a:cxn ang="0">
                  <a:pos x="18" y="6"/>
                </a:cxn>
                <a:cxn ang="0">
                  <a:pos x="15" y="5"/>
                </a:cxn>
                <a:cxn ang="0">
                  <a:pos x="9" y="8"/>
                </a:cxn>
              </a:cxnLst>
              <a:rect l="0" t="0" r="r" b="b"/>
              <a:pathLst>
                <a:path w="42" h="56">
                  <a:moveTo>
                    <a:pt x="9" y="8"/>
                  </a:moveTo>
                  <a:cubicBezTo>
                    <a:pt x="9" y="16"/>
                    <a:pt x="6" y="17"/>
                    <a:pt x="11" y="19"/>
                  </a:cubicBezTo>
                  <a:cubicBezTo>
                    <a:pt x="15" y="22"/>
                    <a:pt x="9" y="25"/>
                    <a:pt x="5" y="30"/>
                  </a:cubicBezTo>
                  <a:cubicBezTo>
                    <a:pt x="0" y="34"/>
                    <a:pt x="0" y="45"/>
                    <a:pt x="0" y="55"/>
                  </a:cubicBezTo>
                  <a:cubicBezTo>
                    <a:pt x="3" y="53"/>
                    <a:pt x="0" y="56"/>
                    <a:pt x="3" y="56"/>
                  </a:cubicBezTo>
                  <a:cubicBezTo>
                    <a:pt x="5" y="55"/>
                    <a:pt x="5" y="53"/>
                    <a:pt x="6" y="52"/>
                  </a:cubicBezTo>
                  <a:cubicBezTo>
                    <a:pt x="9" y="52"/>
                    <a:pt x="29" y="52"/>
                    <a:pt x="33" y="52"/>
                  </a:cubicBezTo>
                  <a:cubicBezTo>
                    <a:pt x="35" y="44"/>
                    <a:pt x="32" y="39"/>
                    <a:pt x="38" y="33"/>
                  </a:cubicBezTo>
                  <a:cubicBezTo>
                    <a:pt x="42" y="27"/>
                    <a:pt x="42" y="19"/>
                    <a:pt x="39" y="14"/>
                  </a:cubicBezTo>
                  <a:cubicBezTo>
                    <a:pt x="36" y="10"/>
                    <a:pt x="39" y="8"/>
                    <a:pt x="33" y="0"/>
                  </a:cubicBezTo>
                  <a:cubicBezTo>
                    <a:pt x="32" y="3"/>
                    <a:pt x="32" y="5"/>
                    <a:pt x="29" y="5"/>
                  </a:cubicBezTo>
                  <a:cubicBezTo>
                    <a:pt x="26" y="5"/>
                    <a:pt x="29" y="5"/>
                    <a:pt x="27" y="3"/>
                  </a:cubicBezTo>
                  <a:cubicBezTo>
                    <a:pt x="23" y="3"/>
                    <a:pt x="20" y="10"/>
                    <a:pt x="18" y="6"/>
                  </a:cubicBezTo>
                  <a:cubicBezTo>
                    <a:pt x="17" y="5"/>
                    <a:pt x="17" y="3"/>
                    <a:pt x="15" y="5"/>
                  </a:cubicBezTo>
                  <a:cubicBezTo>
                    <a:pt x="14" y="8"/>
                    <a:pt x="12" y="0"/>
                    <a:pt x="9" y="8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97" name="Freeform 99">
              <a:extLst>
                <a:ext uri="{FF2B5EF4-FFF2-40B4-BE49-F238E27FC236}">
                  <a16:creationId xmlns:a16="http://schemas.microsoft.com/office/drawing/2014/main" id="{A5CDBAA9-C9F1-3E68-2205-94F1ABF93B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7" y="3182"/>
              <a:ext cx="198" cy="239"/>
            </a:xfrm>
            <a:custGeom>
              <a:avLst/>
              <a:gdLst/>
              <a:ahLst/>
              <a:cxnLst>
                <a:cxn ang="0">
                  <a:pos x="95" y="117"/>
                </a:cxn>
                <a:cxn ang="0">
                  <a:pos x="84" y="100"/>
                </a:cxn>
                <a:cxn ang="0">
                  <a:pos x="84" y="73"/>
                </a:cxn>
                <a:cxn ang="0">
                  <a:pos x="98" y="72"/>
                </a:cxn>
                <a:cxn ang="0">
                  <a:pos x="99" y="65"/>
                </a:cxn>
                <a:cxn ang="0">
                  <a:pos x="99" y="59"/>
                </a:cxn>
                <a:cxn ang="0">
                  <a:pos x="99" y="50"/>
                </a:cxn>
                <a:cxn ang="0">
                  <a:pos x="96" y="51"/>
                </a:cxn>
                <a:cxn ang="0">
                  <a:pos x="90" y="51"/>
                </a:cxn>
                <a:cxn ang="0">
                  <a:pos x="85" y="55"/>
                </a:cxn>
                <a:cxn ang="0">
                  <a:pos x="84" y="41"/>
                </a:cxn>
                <a:cxn ang="0">
                  <a:pos x="82" y="24"/>
                </a:cxn>
                <a:cxn ang="0">
                  <a:pos x="82" y="16"/>
                </a:cxn>
                <a:cxn ang="0">
                  <a:pos x="73" y="13"/>
                </a:cxn>
                <a:cxn ang="0">
                  <a:pos x="70" y="11"/>
                </a:cxn>
                <a:cxn ang="0">
                  <a:pos x="64" y="14"/>
                </a:cxn>
                <a:cxn ang="0">
                  <a:pos x="63" y="20"/>
                </a:cxn>
                <a:cxn ang="0">
                  <a:pos x="58" y="22"/>
                </a:cxn>
                <a:cxn ang="0">
                  <a:pos x="47" y="20"/>
                </a:cxn>
                <a:cxn ang="0">
                  <a:pos x="44" y="13"/>
                </a:cxn>
                <a:cxn ang="0">
                  <a:pos x="41" y="5"/>
                </a:cxn>
                <a:cxn ang="0">
                  <a:pos x="31" y="2"/>
                </a:cxn>
                <a:cxn ang="0">
                  <a:pos x="14" y="0"/>
                </a:cxn>
                <a:cxn ang="0">
                  <a:pos x="8" y="3"/>
                </a:cxn>
                <a:cxn ang="0">
                  <a:pos x="14" y="28"/>
                </a:cxn>
                <a:cxn ang="0">
                  <a:pos x="18" y="47"/>
                </a:cxn>
                <a:cxn ang="0">
                  <a:pos x="14" y="67"/>
                </a:cxn>
                <a:cxn ang="0">
                  <a:pos x="5" y="96"/>
                </a:cxn>
                <a:cxn ang="0">
                  <a:pos x="2" y="114"/>
                </a:cxn>
                <a:cxn ang="0">
                  <a:pos x="12" y="110"/>
                </a:cxn>
                <a:cxn ang="0">
                  <a:pos x="22" y="115"/>
                </a:cxn>
                <a:cxn ang="0">
                  <a:pos x="50" y="115"/>
                </a:cxn>
                <a:cxn ang="0">
                  <a:pos x="58" y="117"/>
                </a:cxn>
                <a:cxn ang="0">
                  <a:pos x="72" y="120"/>
                </a:cxn>
                <a:cxn ang="0">
                  <a:pos x="76" y="120"/>
                </a:cxn>
                <a:cxn ang="0">
                  <a:pos x="79" y="121"/>
                </a:cxn>
                <a:cxn ang="0">
                  <a:pos x="95" y="117"/>
                </a:cxn>
              </a:cxnLst>
              <a:rect l="0" t="0" r="r" b="b"/>
              <a:pathLst>
                <a:path w="102" h="123">
                  <a:moveTo>
                    <a:pt x="95" y="117"/>
                  </a:moveTo>
                  <a:cubicBezTo>
                    <a:pt x="90" y="112"/>
                    <a:pt x="84" y="106"/>
                    <a:pt x="84" y="100"/>
                  </a:cubicBezTo>
                  <a:cubicBezTo>
                    <a:pt x="84" y="96"/>
                    <a:pt x="84" y="78"/>
                    <a:pt x="84" y="73"/>
                  </a:cubicBezTo>
                  <a:cubicBezTo>
                    <a:pt x="84" y="70"/>
                    <a:pt x="88" y="72"/>
                    <a:pt x="98" y="72"/>
                  </a:cubicBezTo>
                  <a:cubicBezTo>
                    <a:pt x="101" y="72"/>
                    <a:pt x="98" y="69"/>
                    <a:pt x="99" y="65"/>
                  </a:cubicBezTo>
                  <a:cubicBezTo>
                    <a:pt x="102" y="64"/>
                    <a:pt x="98" y="64"/>
                    <a:pt x="99" y="59"/>
                  </a:cubicBezTo>
                  <a:cubicBezTo>
                    <a:pt x="101" y="53"/>
                    <a:pt x="99" y="51"/>
                    <a:pt x="99" y="50"/>
                  </a:cubicBezTo>
                  <a:cubicBezTo>
                    <a:pt x="99" y="51"/>
                    <a:pt x="99" y="51"/>
                    <a:pt x="96" y="51"/>
                  </a:cubicBezTo>
                  <a:cubicBezTo>
                    <a:pt x="95" y="50"/>
                    <a:pt x="93" y="53"/>
                    <a:pt x="90" y="51"/>
                  </a:cubicBezTo>
                  <a:cubicBezTo>
                    <a:pt x="87" y="51"/>
                    <a:pt x="88" y="55"/>
                    <a:pt x="85" y="55"/>
                  </a:cubicBezTo>
                  <a:cubicBezTo>
                    <a:pt x="82" y="53"/>
                    <a:pt x="88" y="47"/>
                    <a:pt x="84" y="41"/>
                  </a:cubicBezTo>
                  <a:cubicBezTo>
                    <a:pt x="79" y="34"/>
                    <a:pt x="84" y="28"/>
                    <a:pt x="82" y="24"/>
                  </a:cubicBezTo>
                  <a:cubicBezTo>
                    <a:pt x="81" y="19"/>
                    <a:pt x="82" y="19"/>
                    <a:pt x="82" y="16"/>
                  </a:cubicBezTo>
                  <a:cubicBezTo>
                    <a:pt x="82" y="13"/>
                    <a:pt x="70" y="17"/>
                    <a:pt x="73" y="13"/>
                  </a:cubicBezTo>
                  <a:cubicBezTo>
                    <a:pt x="73" y="11"/>
                    <a:pt x="72" y="10"/>
                    <a:pt x="70" y="11"/>
                  </a:cubicBezTo>
                  <a:cubicBezTo>
                    <a:pt x="69" y="13"/>
                    <a:pt x="64" y="10"/>
                    <a:pt x="64" y="14"/>
                  </a:cubicBezTo>
                  <a:cubicBezTo>
                    <a:pt x="64" y="19"/>
                    <a:pt x="63" y="16"/>
                    <a:pt x="63" y="20"/>
                  </a:cubicBezTo>
                  <a:cubicBezTo>
                    <a:pt x="64" y="24"/>
                    <a:pt x="60" y="22"/>
                    <a:pt x="58" y="22"/>
                  </a:cubicBezTo>
                  <a:cubicBezTo>
                    <a:pt x="56" y="20"/>
                    <a:pt x="49" y="25"/>
                    <a:pt x="47" y="20"/>
                  </a:cubicBezTo>
                  <a:cubicBezTo>
                    <a:pt x="46" y="16"/>
                    <a:pt x="44" y="17"/>
                    <a:pt x="44" y="13"/>
                  </a:cubicBezTo>
                  <a:cubicBezTo>
                    <a:pt x="44" y="10"/>
                    <a:pt x="43" y="10"/>
                    <a:pt x="41" y="5"/>
                  </a:cubicBezTo>
                  <a:cubicBezTo>
                    <a:pt x="41" y="0"/>
                    <a:pt x="41" y="0"/>
                    <a:pt x="31" y="2"/>
                  </a:cubicBezTo>
                  <a:cubicBezTo>
                    <a:pt x="18" y="2"/>
                    <a:pt x="20" y="0"/>
                    <a:pt x="14" y="0"/>
                  </a:cubicBezTo>
                  <a:cubicBezTo>
                    <a:pt x="9" y="3"/>
                    <a:pt x="6" y="2"/>
                    <a:pt x="8" y="3"/>
                  </a:cubicBezTo>
                  <a:cubicBezTo>
                    <a:pt x="8" y="6"/>
                    <a:pt x="17" y="25"/>
                    <a:pt x="14" y="28"/>
                  </a:cubicBezTo>
                  <a:cubicBezTo>
                    <a:pt x="11" y="33"/>
                    <a:pt x="15" y="41"/>
                    <a:pt x="18" y="47"/>
                  </a:cubicBezTo>
                  <a:cubicBezTo>
                    <a:pt x="20" y="53"/>
                    <a:pt x="20" y="62"/>
                    <a:pt x="14" y="67"/>
                  </a:cubicBezTo>
                  <a:cubicBezTo>
                    <a:pt x="5" y="73"/>
                    <a:pt x="8" y="90"/>
                    <a:pt x="5" y="96"/>
                  </a:cubicBezTo>
                  <a:cubicBezTo>
                    <a:pt x="0" y="103"/>
                    <a:pt x="3" y="104"/>
                    <a:pt x="2" y="114"/>
                  </a:cubicBezTo>
                  <a:cubicBezTo>
                    <a:pt x="8" y="114"/>
                    <a:pt x="8" y="114"/>
                    <a:pt x="12" y="110"/>
                  </a:cubicBezTo>
                  <a:cubicBezTo>
                    <a:pt x="18" y="107"/>
                    <a:pt x="17" y="115"/>
                    <a:pt x="22" y="115"/>
                  </a:cubicBezTo>
                  <a:cubicBezTo>
                    <a:pt x="26" y="115"/>
                    <a:pt x="46" y="115"/>
                    <a:pt x="50" y="115"/>
                  </a:cubicBezTo>
                  <a:cubicBezTo>
                    <a:pt x="55" y="115"/>
                    <a:pt x="56" y="114"/>
                    <a:pt x="58" y="117"/>
                  </a:cubicBezTo>
                  <a:cubicBezTo>
                    <a:pt x="60" y="123"/>
                    <a:pt x="69" y="118"/>
                    <a:pt x="72" y="120"/>
                  </a:cubicBezTo>
                  <a:cubicBezTo>
                    <a:pt x="75" y="121"/>
                    <a:pt x="75" y="121"/>
                    <a:pt x="76" y="120"/>
                  </a:cubicBezTo>
                  <a:cubicBezTo>
                    <a:pt x="76" y="118"/>
                    <a:pt x="78" y="121"/>
                    <a:pt x="79" y="121"/>
                  </a:cubicBezTo>
                  <a:cubicBezTo>
                    <a:pt x="82" y="120"/>
                    <a:pt x="95" y="117"/>
                    <a:pt x="95" y="117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98" name="Freeform 100">
              <a:extLst>
                <a:ext uri="{FF2B5EF4-FFF2-40B4-BE49-F238E27FC236}">
                  <a16:creationId xmlns:a16="http://schemas.microsoft.com/office/drawing/2014/main" id="{EC5C03B8-47CA-E425-159B-8F65260F48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0" y="3227"/>
              <a:ext cx="180" cy="195"/>
            </a:xfrm>
            <a:custGeom>
              <a:avLst/>
              <a:gdLst/>
              <a:ahLst/>
              <a:cxnLst>
                <a:cxn ang="0">
                  <a:pos x="26" y="95"/>
                </a:cxn>
                <a:cxn ang="0">
                  <a:pos x="11" y="94"/>
                </a:cxn>
                <a:cxn ang="0">
                  <a:pos x="0" y="76"/>
                </a:cxn>
                <a:cxn ang="0">
                  <a:pos x="0" y="50"/>
                </a:cxn>
                <a:cxn ang="0">
                  <a:pos x="14" y="48"/>
                </a:cxn>
                <a:cxn ang="0">
                  <a:pos x="15" y="42"/>
                </a:cxn>
                <a:cxn ang="0">
                  <a:pos x="15" y="36"/>
                </a:cxn>
                <a:cxn ang="0">
                  <a:pos x="15" y="27"/>
                </a:cxn>
                <a:cxn ang="0">
                  <a:pos x="23" y="31"/>
                </a:cxn>
                <a:cxn ang="0">
                  <a:pos x="29" y="36"/>
                </a:cxn>
                <a:cxn ang="0">
                  <a:pos x="40" y="36"/>
                </a:cxn>
                <a:cxn ang="0">
                  <a:pos x="41" y="36"/>
                </a:cxn>
                <a:cxn ang="0">
                  <a:pos x="46" y="41"/>
                </a:cxn>
                <a:cxn ang="0">
                  <a:pos x="53" y="47"/>
                </a:cxn>
                <a:cxn ang="0">
                  <a:pos x="59" y="50"/>
                </a:cxn>
                <a:cxn ang="0">
                  <a:pos x="63" y="45"/>
                </a:cxn>
                <a:cxn ang="0">
                  <a:pos x="56" y="42"/>
                </a:cxn>
                <a:cxn ang="0">
                  <a:pos x="50" y="35"/>
                </a:cxn>
                <a:cxn ang="0">
                  <a:pos x="52" y="22"/>
                </a:cxn>
                <a:cxn ang="0">
                  <a:pos x="52" y="13"/>
                </a:cxn>
                <a:cxn ang="0">
                  <a:pos x="55" y="5"/>
                </a:cxn>
                <a:cxn ang="0">
                  <a:pos x="70" y="0"/>
                </a:cxn>
                <a:cxn ang="0">
                  <a:pos x="76" y="6"/>
                </a:cxn>
                <a:cxn ang="0">
                  <a:pos x="79" y="8"/>
                </a:cxn>
                <a:cxn ang="0">
                  <a:pos x="87" y="13"/>
                </a:cxn>
                <a:cxn ang="0">
                  <a:pos x="90" y="16"/>
                </a:cxn>
                <a:cxn ang="0">
                  <a:pos x="90" y="20"/>
                </a:cxn>
                <a:cxn ang="0">
                  <a:pos x="91" y="27"/>
                </a:cxn>
                <a:cxn ang="0">
                  <a:pos x="90" y="31"/>
                </a:cxn>
                <a:cxn ang="0">
                  <a:pos x="90" y="38"/>
                </a:cxn>
                <a:cxn ang="0">
                  <a:pos x="90" y="44"/>
                </a:cxn>
                <a:cxn ang="0">
                  <a:pos x="85" y="53"/>
                </a:cxn>
                <a:cxn ang="0">
                  <a:pos x="88" y="58"/>
                </a:cxn>
                <a:cxn ang="0">
                  <a:pos x="66" y="67"/>
                </a:cxn>
                <a:cxn ang="0">
                  <a:pos x="67" y="73"/>
                </a:cxn>
                <a:cxn ang="0">
                  <a:pos x="56" y="76"/>
                </a:cxn>
                <a:cxn ang="0">
                  <a:pos x="52" y="84"/>
                </a:cxn>
                <a:cxn ang="0">
                  <a:pos x="40" y="97"/>
                </a:cxn>
                <a:cxn ang="0">
                  <a:pos x="32" y="97"/>
                </a:cxn>
                <a:cxn ang="0">
                  <a:pos x="26" y="95"/>
                </a:cxn>
              </a:cxnLst>
              <a:rect l="0" t="0" r="r" b="b"/>
              <a:pathLst>
                <a:path w="93" h="101">
                  <a:moveTo>
                    <a:pt x="26" y="95"/>
                  </a:moveTo>
                  <a:cubicBezTo>
                    <a:pt x="23" y="90"/>
                    <a:pt x="18" y="92"/>
                    <a:pt x="11" y="94"/>
                  </a:cubicBezTo>
                  <a:cubicBezTo>
                    <a:pt x="6" y="89"/>
                    <a:pt x="0" y="83"/>
                    <a:pt x="0" y="76"/>
                  </a:cubicBezTo>
                  <a:cubicBezTo>
                    <a:pt x="0" y="73"/>
                    <a:pt x="0" y="55"/>
                    <a:pt x="0" y="50"/>
                  </a:cubicBezTo>
                  <a:cubicBezTo>
                    <a:pt x="0" y="47"/>
                    <a:pt x="5" y="48"/>
                    <a:pt x="14" y="48"/>
                  </a:cubicBezTo>
                  <a:cubicBezTo>
                    <a:pt x="17" y="48"/>
                    <a:pt x="14" y="45"/>
                    <a:pt x="15" y="42"/>
                  </a:cubicBezTo>
                  <a:cubicBezTo>
                    <a:pt x="18" y="41"/>
                    <a:pt x="14" y="41"/>
                    <a:pt x="15" y="36"/>
                  </a:cubicBezTo>
                  <a:cubicBezTo>
                    <a:pt x="17" y="30"/>
                    <a:pt x="15" y="28"/>
                    <a:pt x="15" y="27"/>
                  </a:cubicBezTo>
                  <a:cubicBezTo>
                    <a:pt x="23" y="27"/>
                    <a:pt x="17" y="35"/>
                    <a:pt x="23" y="31"/>
                  </a:cubicBezTo>
                  <a:cubicBezTo>
                    <a:pt x="31" y="27"/>
                    <a:pt x="23" y="35"/>
                    <a:pt x="29" y="36"/>
                  </a:cubicBezTo>
                  <a:cubicBezTo>
                    <a:pt x="37" y="38"/>
                    <a:pt x="38" y="39"/>
                    <a:pt x="40" y="36"/>
                  </a:cubicBezTo>
                  <a:cubicBezTo>
                    <a:pt x="40" y="31"/>
                    <a:pt x="41" y="33"/>
                    <a:pt x="41" y="36"/>
                  </a:cubicBezTo>
                  <a:cubicBezTo>
                    <a:pt x="43" y="38"/>
                    <a:pt x="44" y="41"/>
                    <a:pt x="46" y="41"/>
                  </a:cubicBezTo>
                  <a:cubicBezTo>
                    <a:pt x="49" y="41"/>
                    <a:pt x="50" y="42"/>
                    <a:pt x="53" y="47"/>
                  </a:cubicBezTo>
                  <a:cubicBezTo>
                    <a:pt x="56" y="53"/>
                    <a:pt x="56" y="53"/>
                    <a:pt x="59" y="50"/>
                  </a:cubicBezTo>
                  <a:cubicBezTo>
                    <a:pt x="61" y="48"/>
                    <a:pt x="61" y="58"/>
                    <a:pt x="63" y="45"/>
                  </a:cubicBezTo>
                  <a:cubicBezTo>
                    <a:pt x="63" y="33"/>
                    <a:pt x="61" y="44"/>
                    <a:pt x="56" y="42"/>
                  </a:cubicBezTo>
                  <a:cubicBezTo>
                    <a:pt x="53" y="41"/>
                    <a:pt x="52" y="38"/>
                    <a:pt x="50" y="35"/>
                  </a:cubicBezTo>
                  <a:cubicBezTo>
                    <a:pt x="49" y="31"/>
                    <a:pt x="55" y="25"/>
                    <a:pt x="52" y="22"/>
                  </a:cubicBezTo>
                  <a:cubicBezTo>
                    <a:pt x="50" y="17"/>
                    <a:pt x="56" y="19"/>
                    <a:pt x="52" y="13"/>
                  </a:cubicBezTo>
                  <a:cubicBezTo>
                    <a:pt x="49" y="10"/>
                    <a:pt x="55" y="11"/>
                    <a:pt x="55" y="5"/>
                  </a:cubicBezTo>
                  <a:cubicBezTo>
                    <a:pt x="55" y="0"/>
                    <a:pt x="64" y="2"/>
                    <a:pt x="70" y="0"/>
                  </a:cubicBezTo>
                  <a:cubicBezTo>
                    <a:pt x="72" y="5"/>
                    <a:pt x="75" y="3"/>
                    <a:pt x="76" y="6"/>
                  </a:cubicBezTo>
                  <a:cubicBezTo>
                    <a:pt x="78" y="10"/>
                    <a:pt x="78" y="5"/>
                    <a:pt x="79" y="8"/>
                  </a:cubicBezTo>
                  <a:cubicBezTo>
                    <a:pt x="81" y="11"/>
                    <a:pt x="79" y="8"/>
                    <a:pt x="87" y="13"/>
                  </a:cubicBezTo>
                  <a:cubicBezTo>
                    <a:pt x="87" y="16"/>
                    <a:pt x="87" y="13"/>
                    <a:pt x="90" y="16"/>
                  </a:cubicBezTo>
                  <a:cubicBezTo>
                    <a:pt x="91" y="17"/>
                    <a:pt x="88" y="17"/>
                    <a:pt x="90" y="20"/>
                  </a:cubicBezTo>
                  <a:cubicBezTo>
                    <a:pt x="93" y="22"/>
                    <a:pt x="93" y="24"/>
                    <a:pt x="91" y="27"/>
                  </a:cubicBezTo>
                  <a:cubicBezTo>
                    <a:pt x="88" y="28"/>
                    <a:pt x="91" y="30"/>
                    <a:pt x="90" y="31"/>
                  </a:cubicBezTo>
                  <a:cubicBezTo>
                    <a:pt x="88" y="33"/>
                    <a:pt x="90" y="35"/>
                    <a:pt x="90" y="38"/>
                  </a:cubicBezTo>
                  <a:cubicBezTo>
                    <a:pt x="88" y="42"/>
                    <a:pt x="93" y="44"/>
                    <a:pt x="90" y="44"/>
                  </a:cubicBezTo>
                  <a:cubicBezTo>
                    <a:pt x="85" y="44"/>
                    <a:pt x="88" y="50"/>
                    <a:pt x="85" y="53"/>
                  </a:cubicBezTo>
                  <a:cubicBezTo>
                    <a:pt x="84" y="55"/>
                    <a:pt x="87" y="56"/>
                    <a:pt x="88" y="58"/>
                  </a:cubicBezTo>
                  <a:cubicBezTo>
                    <a:pt x="87" y="59"/>
                    <a:pt x="67" y="67"/>
                    <a:pt x="66" y="67"/>
                  </a:cubicBezTo>
                  <a:cubicBezTo>
                    <a:pt x="64" y="67"/>
                    <a:pt x="66" y="72"/>
                    <a:pt x="67" y="73"/>
                  </a:cubicBezTo>
                  <a:cubicBezTo>
                    <a:pt x="64" y="75"/>
                    <a:pt x="61" y="73"/>
                    <a:pt x="56" y="76"/>
                  </a:cubicBezTo>
                  <a:cubicBezTo>
                    <a:pt x="52" y="80"/>
                    <a:pt x="56" y="83"/>
                    <a:pt x="52" y="84"/>
                  </a:cubicBezTo>
                  <a:cubicBezTo>
                    <a:pt x="46" y="87"/>
                    <a:pt x="43" y="92"/>
                    <a:pt x="40" y="97"/>
                  </a:cubicBezTo>
                  <a:cubicBezTo>
                    <a:pt x="37" y="101"/>
                    <a:pt x="35" y="95"/>
                    <a:pt x="32" y="97"/>
                  </a:cubicBezTo>
                  <a:cubicBezTo>
                    <a:pt x="31" y="98"/>
                    <a:pt x="31" y="95"/>
                    <a:pt x="26" y="95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199" name="Freeform 101">
              <a:extLst>
                <a:ext uri="{FF2B5EF4-FFF2-40B4-BE49-F238E27FC236}">
                  <a16:creationId xmlns:a16="http://schemas.microsoft.com/office/drawing/2014/main" id="{6C7F700C-19C8-DA08-CC8C-C04B4ACF96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4" y="3273"/>
              <a:ext cx="169" cy="316"/>
            </a:xfrm>
            <a:custGeom>
              <a:avLst/>
              <a:gdLst/>
              <a:ahLst/>
              <a:cxnLst>
                <a:cxn ang="0">
                  <a:pos x="17" y="163"/>
                </a:cxn>
                <a:cxn ang="0">
                  <a:pos x="23" y="163"/>
                </a:cxn>
                <a:cxn ang="0">
                  <a:pos x="21" y="156"/>
                </a:cxn>
                <a:cxn ang="0">
                  <a:pos x="34" y="145"/>
                </a:cxn>
                <a:cxn ang="0">
                  <a:pos x="43" y="132"/>
                </a:cxn>
                <a:cxn ang="0">
                  <a:pos x="44" y="120"/>
                </a:cxn>
                <a:cxn ang="0">
                  <a:pos x="41" y="114"/>
                </a:cxn>
                <a:cxn ang="0">
                  <a:pos x="38" y="101"/>
                </a:cxn>
                <a:cxn ang="0">
                  <a:pos x="37" y="93"/>
                </a:cxn>
                <a:cxn ang="0">
                  <a:pos x="43" y="87"/>
                </a:cxn>
                <a:cxn ang="0">
                  <a:pos x="53" y="78"/>
                </a:cxn>
                <a:cxn ang="0">
                  <a:pos x="69" y="65"/>
                </a:cxn>
                <a:cxn ang="0">
                  <a:pos x="82" y="48"/>
                </a:cxn>
                <a:cxn ang="0">
                  <a:pos x="85" y="42"/>
                </a:cxn>
                <a:cxn ang="0">
                  <a:pos x="82" y="31"/>
                </a:cxn>
                <a:cxn ang="0">
                  <a:pos x="82" y="12"/>
                </a:cxn>
                <a:cxn ang="0">
                  <a:pos x="82" y="0"/>
                </a:cxn>
                <a:cxn ang="0">
                  <a:pos x="70" y="8"/>
                </a:cxn>
                <a:cxn ang="0">
                  <a:pos x="63" y="8"/>
                </a:cxn>
                <a:cxn ang="0">
                  <a:pos x="55" y="11"/>
                </a:cxn>
                <a:cxn ang="0">
                  <a:pos x="47" y="11"/>
                </a:cxn>
                <a:cxn ang="0">
                  <a:pos x="37" y="9"/>
                </a:cxn>
                <a:cxn ang="0">
                  <a:pos x="35" y="14"/>
                </a:cxn>
                <a:cxn ang="0">
                  <a:pos x="35" y="26"/>
                </a:cxn>
                <a:cxn ang="0">
                  <a:pos x="43" y="36"/>
                </a:cxn>
                <a:cxn ang="0">
                  <a:pos x="46" y="48"/>
                </a:cxn>
                <a:cxn ang="0">
                  <a:pos x="44" y="56"/>
                </a:cxn>
                <a:cxn ang="0">
                  <a:pos x="41" y="61"/>
                </a:cxn>
                <a:cxn ang="0">
                  <a:pos x="40" y="65"/>
                </a:cxn>
                <a:cxn ang="0">
                  <a:pos x="35" y="56"/>
                </a:cxn>
                <a:cxn ang="0">
                  <a:pos x="35" y="47"/>
                </a:cxn>
                <a:cxn ang="0">
                  <a:pos x="29" y="39"/>
                </a:cxn>
                <a:cxn ang="0">
                  <a:pos x="24" y="34"/>
                </a:cxn>
                <a:cxn ang="0">
                  <a:pos x="2" y="43"/>
                </a:cxn>
                <a:cxn ang="0">
                  <a:pos x="3" y="50"/>
                </a:cxn>
                <a:cxn ang="0">
                  <a:pos x="12" y="56"/>
                </a:cxn>
                <a:cxn ang="0">
                  <a:pos x="21" y="61"/>
                </a:cxn>
                <a:cxn ang="0">
                  <a:pos x="23" y="67"/>
                </a:cxn>
                <a:cxn ang="0">
                  <a:pos x="21" y="82"/>
                </a:cxn>
                <a:cxn ang="0">
                  <a:pos x="21" y="87"/>
                </a:cxn>
                <a:cxn ang="0">
                  <a:pos x="23" y="96"/>
                </a:cxn>
                <a:cxn ang="0">
                  <a:pos x="17" y="109"/>
                </a:cxn>
                <a:cxn ang="0">
                  <a:pos x="9" y="118"/>
                </a:cxn>
                <a:cxn ang="0">
                  <a:pos x="15" y="156"/>
                </a:cxn>
                <a:cxn ang="0">
                  <a:pos x="17" y="163"/>
                </a:cxn>
              </a:cxnLst>
              <a:rect l="0" t="0" r="r" b="b"/>
              <a:pathLst>
                <a:path w="87" h="163">
                  <a:moveTo>
                    <a:pt x="17" y="163"/>
                  </a:moveTo>
                  <a:cubicBezTo>
                    <a:pt x="23" y="163"/>
                    <a:pt x="23" y="163"/>
                    <a:pt x="23" y="163"/>
                  </a:cubicBezTo>
                  <a:cubicBezTo>
                    <a:pt x="24" y="152"/>
                    <a:pt x="21" y="160"/>
                    <a:pt x="21" y="156"/>
                  </a:cubicBezTo>
                  <a:cubicBezTo>
                    <a:pt x="20" y="152"/>
                    <a:pt x="26" y="148"/>
                    <a:pt x="34" y="145"/>
                  </a:cubicBezTo>
                  <a:cubicBezTo>
                    <a:pt x="41" y="142"/>
                    <a:pt x="44" y="137"/>
                    <a:pt x="43" y="132"/>
                  </a:cubicBezTo>
                  <a:cubicBezTo>
                    <a:pt x="41" y="129"/>
                    <a:pt x="44" y="129"/>
                    <a:pt x="44" y="120"/>
                  </a:cubicBezTo>
                  <a:cubicBezTo>
                    <a:pt x="43" y="110"/>
                    <a:pt x="43" y="121"/>
                    <a:pt x="41" y="114"/>
                  </a:cubicBezTo>
                  <a:cubicBezTo>
                    <a:pt x="40" y="104"/>
                    <a:pt x="41" y="106"/>
                    <a:pt x="38" y="101"/>
                  </a:cubicBezTo>
                  <a:cubicBezTo>
                    <a:pt x="35" y="98"/>
                    <a:pt x="37" y="96"/>
                    <a:pt x="37" y="93"/>
                  </a:cubicBezTo>
                  <a:cubicBezTo>
                    <a:pt x="37" y="90"/>
                    <a:pt x="38" y="95"/>
                    <a:pt x="43" y="87"/>
                  </a:cubicBezTo>
                  <a:cubicBezTo>
                    <a:pt x="49" y="81"/>
                    <a:pt x="47" y="87"/>
                    <a:pt x="53" y="78"/>
                  </a:cubicBezTo>
                  <a:cubicBezTo>
                    <a:pt x="58" y="67"/>
                    <a:pt x="64" y="67"/>
                    <a:pt x="69" y="65"/>
                  </a:cubicBezTo>
                  <a:cubicBezTo>
                    <a:pt x="75" y="64"/>
                    <a:pt x="78" y="57"/>
                    <a:pt x="82" y="48"/>
                  </a:cubicBezTo>
                  <a:cubicBezTo>
                    <a:pt x="85" y="42"/>
                    <a:pt x="82" y="47"/>
                    <a:pt x="85" y="42"/>
                  </a:cubicBezTo>
                  <a:cubicBezTo>
                    <a:pt x="87" y="37"/>
                    <a:pt x="82" y="40"/>
                    <a:pt x="82" y="31"/>
                  </a:cubicBezTo>
                  <a:cubicBezTo>
                    <a:pt x="84" y="23"/>
                    <a:pt x="84" y="18"/>
                    <a:pt x="82" y="12"/>
                  </a:cubicBezTo>
                  <a:cubicBezTo>
                    <a:pt x="81" y="3"/>
                    <a:pt x="87" y="8"/>
                    <a:pt x="82" y="0"/>
                  </a:cubicBezTo>
                  <a:cubicBezTo>
                    <a:pt x="79" y="3"/>
                    <a:pt x="76" y="4"/>
                    <a:pt x="70" y="8"/>
                  </a:cubicBezTo>
                  <a:cubicBezTo>
                    <a:pt x="64" y="11"/>
                    <a:pt x="63" y="3"/>
                    <a:pt x="63" y="8"/>
                  </a:cubicBezTo>
                  <a:cubicBezTo>
                    <a:pt x="61" y="12"/>
                    <a:pt x="56" y="12"/>
                    <a:pt x="55" y="11"/>
                  </a:cubicBezTo>
                  <a:cubicBezTo>
                    <a:pt x="53" y="9"/>
                    <a:pt x="50" y="14"/>
                    <a:pt x="47" y="11"/>
                  </a:cubicBezTo>
                  <a:cubicBezTo>
                    <a:pt x="44" y="6"/>
                    <a:pt x="44" y="12"/>
                    <a:pt x="37" y="9"/>
                  </a:cubicBezTo>
                  <a:cubicBezTo>
                    <a:pt x="35" y="11"/>
                    <a:pt x="37" y="12"/>
                    <a:pt x="35" y="14"/>
                  </a:cubicBezTo>
                  <a:cubicBezTo>
                    <a:pt x="34" y="17"/>
                    <a:pt x="35" y="22"/>
                    <a:pt x="35" y="26"/>
                  </a:cubicBezTo>
                  <a:cubicBezTo>
                    <a:pt x="37" y="29"/>
                    <a:pt x="38" y="29"/>
                    <a:pt x="43" y="36"/>
                  </a:cubicBezTo>
                  <a:cubicBezTo>
                    <a:pt x="49" y="42"/>
                    <a:pt x="46" y="43"/>
                    <a:pt x="46" y="48"/>
                  </a:cubicBezTo>
                  <a:cubicBezTo>
                    <a:pt x="46" y="53"/>
                    <a:pt x="46" y="54"/>
                    <a:pt x="44" y="56"/>
                  </a:cubicBezTo>
                  <a:cubicBezTo>
                    <a:pt x="41" y="56"/>
                    <a:pt x="40" y="57"/>
                    <a:pt x="41" y="61"/>
                  </a:cubicBezTo>
                  <a:cubicBezTo>
                    <a:pt x="41" y="64"/>
                    <a:pt x="41" y="67"/>
                    <a:pt x="40" y="65"/>
                  </a:cubicBezTo>
                  <a:cubicBezTo>
                    <a:pt x="38" y="65"/>
                    <a:pt x="40" y="62"/>
                    <a:pt x="35" y="56"/>
                  </a:cubicBezTo>
                  <a:cubicBezTo>
                    <a:pt x="31" y="51"/>
                    <a:pt x="35" y="53"/>
                    <a:pt x="35" y="47"/>
                  </a:cubicBezTo>
                  <a:cubicBezTo>
                    <a:pt x="37" y="40"/>
                    <a:pt x="35" y="37"/>
                    <a:pt x="29" y="39"/>
                  </a:cubicBezTo>
                  <a:cubicBezTo>
                    <a:pt x="27" y="40"/>
                    <a:pt x="26" y="37"/>
                    <a:pt x="24" y="34"/>
                  </a:cubicBezTo>
                  <a:cubicBezTo>
                    <a:pt x="23" y="36"/>
                    <a:pt x="3" y="43"/>
                    <a:pt x="2" y="43"/>
                  </a:cubicBezTo>
                  <a:cubicBezTo>
                    <a:pt x="0" y="43"/>
                    <a:pt x="2" y="48"/>
                    <a:pt x="3" y="50"/>
                  </a:cubicBezTo>
                  <a:cubicBezTo>
                    <a:pt x="2" y="57"/>
                    <a:pt x="8" y="51"/>
                    <a:pt x="12" y="56"/>
                  </a:cubicBezTo>
                  <a:cubicBezTo>
                    <a:pt x="17" y="59"/>
                    <a:pt x="18" y="57"/>
                    <a:pt x="21" y="61"/>
                  </a:cubicBezTo>
                  <a:cubicBezTo>
                    <a:pt x="24" y="62"/>
                    <a:pt x="21" y="62"/>
                    <a:pt x="23" y="67"/>
                  </a:cubicBezTo>
                  <a:cubicBezTo>
                    <a:pt x="24" y="70"/>
                    <a:pt x="23" y="82"/>
                    <a:pt x="21" y="82"/>
                  </a:cubicBezTo>
                  <a:cubicBezTo>
                    <a:pt x="20" y="82"/>
                    <a:pt x="23" y="84"/>
                    <a:pt x="21" y="87"/>
                  </a:cubicBezTo>
                  <a:cubicBezTo>
                    <a:pt x="20" y="92"/>
                    <a:pt x="26" y="90"/>
                    <a:pt x="23" y="96"/>
                  </a:cubicBezTo>
                  <a:cubicBezTo>
                    <a:pt x="17" y="104"/>
                    <a:pt x="20" y="106"/>
                    <a:pt x="17" y="109"/>
                  </a:cubicBezTo>
                  <a:cubicBezTo>
                    <a:pt x="15" y="112"/>
                    <a:pt x="9" y="118"/>
                    <a:pt x="9" y="118"/>
                  </a:cubicBezTo>
                  <a:cubicBezTo>
                    <a:pt x="12" y="126"/>
                    <a:pt x="17" y="146"/>
                    <a:pt x="15" y="156"/>
                  </a:cubicBezTo>
                  <a:cubicBezTo>
                    <a:pt x="17" y="163"/>
                    <a:pt x="17" y="163"/>
                    <a:pt x="17" y="163"/>
                  </a:cubicBez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00" name="Freeform 102">
              <a:extLst>
                <a:ext uri="{FF2B5EF4-FFF2-40B4-BE49-F238E27FC236}">
                  <a16:creationId xmlns:a16="http://schemas.microsoft.com/office/drawing/2014/main" id="{375D2FB0-86C5-8794-8FD3-11930087A3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7" y="3391"/>
              <a:ext cx="213" cy="243"/>
            </a:xfrm>
            <a:custGeom>
              <a:avLst/>
              <a:gdLst/>
              <a:ahLst/>
              <a:cxnLst>
                <a:cxn ang="0">
                  <a:pos x="2" y="6"/>
                </a:cxn>
                <a:cxn ang="0">
                  <a:pos x="15" y="42"/>
                </a:cxn>
                <a:cxn ang="0">
                  <a:pos x="23" y="68"/>
                </a:cxn>
                <a:cxn ang="0">
                  <a:pos x="29" y="101"/>
                </a:cxn>
                <a:cxn ang="0">
                  <a:pos x="40" y="121"/>
                </a:cxn>
                <a:cxn ang="0">
                  <a:pos x="46" y="116"/>
                </a:cxn>
                <a:cxn ang="0">
                  <a:pos x="51" y="124"/>
                </a:cxn>
                <a:cxn ang="0">
                  <a:pos x="60" y="124"/>
                </a:cxn>
                <a:cxn ang="0">
                  <a:pos x="69" y="119"/>
                </a:cxn>
                <a:cxn ang="0">
                  <a:pos x="69" y="82"/>
                </a:cxn>
                <a:cxn ang="0">
                  <a:pos x="69" y="54"/>
                </a:cxn>
                <a:cxn ang="0">
                  <a:pos x="77" y="54"/>
                </a:cxn>
                <a:cxn ang="0">
                  <a:pos x="77" y="17"/>
                </a:cxn>
                <a:cxn ang="0">
                  <a:pos x="87" y="14"/>
                </a:cxn>
                <a:cxn ang="0">
                  <a:pos x="96" y="15"/>
                </a:cxn>
                <a:cxn ang="0">
                  <a:pos x="102" y="14"/>
                </a:cxn>
                <a:cxn ang="0">
                  <a:pos x="110" y="11"/>
                </a:cxn>
                <a:cxn ang="0">
                  <a:pos x="95" y="9"/>
                </a:cxn>
                <a:cxn ang="0">
                  <a:pos x="80" y="14"/>
                </a:cxn>
                <a:cxn ang="0">
                  <a:pos x="77" y="12"/>
                </a:cxn>
                <a:cxn ang="0">
                  <a:pos x="72" y="12"/>
                </a:cxn>
                <a:cxn ang="0">
                  <a:pos x="58" y="9"/>
                </a:cxn>
                <a:cxn ang="0">
                  <a:pos x="51" y="8"/>
                </a:cxn>
                <a:cxn ang="0">
                  <a:pos x="22" y="8"/>
                </a:cxn>
                <a:cxn ang="0">
                  <a:pos x="12" y="3"/>
                </a:cxn>
                <a:cxn ang="0">
                  <a:pos x="2" y="6"/>
                </a:cxn>
              </a:cxnLst>
              <a:rect l="0" t="0" r="r" b="b"/>
              <a:pathLst>
                <a:path w="110" h="125">
                  <a:moveTo>
                    <a:pt x="2" y="6"/>
                  </a:moveTo>
                  <a:cubicBezTo>
                    <a:pt x="0" y="15"/>
                    <a:pt x="11" y="25"/>
                    <a:pt x="15" y="42"/>
                  </a:cubicBezTo>
                  <a:cubicBezTo>
                    <a:pt x="19" y="57"/>
                    <a:pt x="26" y="49"/>
                    <a:pt x="23" y="68"/>
                  </a:cubicBezTo>
                  <a:cubicBezTo>
                    <a:pt x="23" y="76"/>
                    <a:pt x="28" y="90"/>
                    <a:pt x="29" y="101"/>
                  </a:cubicBezTo>
                  <a:cubicBezTo>
                    <a:pt x="29" y="113"/>
                    <a:pt x="37" y="118"/>
                    <a:pt x="40" y="121"/>
                  </a:cubicBezTo>
                  <a:cubicBezTo>
                    <a:pt x="44" y="119"/>
                    <a:pt x="43" y="113"/>
                    <a:pt x="46" y="116"/>
                  </a:cubicBezTo>
                  <a:cubicBezTo>
                    <a:pt x="49" y="119"/>
                    <a:pt x="44" y="121"/>
                    <a:pt x="51" y="124"/>
                  </a:cubicBezTo>
                  <a:cubicBezTo>
                    <a:pt x="55" y="125"/>
                    <a:pt x="58" y="122"/>
                    <a:pt x="60" y="124"/>
                  </a:cubicBezTo>
                  <a:cubicBezTo>
                    <a:pt x="61" y="125"/>
                    <a:pt x="64" y="121"/>
                    <a:pt x="69" y="119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69" y="54"/>
                    <a:pt x="69" y="54"/>
                    <a:pt x="69" y="54"/>
                  </a:cubicBezTo>
                  <a:cubicBezTo>
                    <a:pt x="77" y="54"/>
                    <a:pt x="77" y="54"/>
                    <a:pt x="77" y="54"/>
                  </a:cubicBezTo>
                  <a:cubicBezTo>
                    <a:pt x="77" y="17"/>
                    <a:pt x="77" y="17"/>
                    <a:pt x="77" y="17"/>
                  </a:cubicBezTo>
                  <a:cubicBezTo>
                    <a:pt x="77" y="17"/>
                    <a:pt x="81" y="15"/>
                    <a:pt x="87" y="14"/>
                  </a:cubicBezTo>
                  <a:cubicBezTo>
                    <a:pt x="93" y="14"/>
                    <a:pt x="95" y="12"/>
                    <a:pt x="96" y="15"/>
                  </a:cubicBezTo>
                  <a:cubicBezTo>
                    <a:pt x="98" y="20"/>
                    <a:pt x="99" y="14"/>
                    <a:pt x="102" y="14"/>
                  </a:cubicBezTo>
                  <a:cubicBezTo>
                    <a:pt x="105" y="14"/>
                    <a:pt x="105" y="12"/>
                    <a:pt x="110" y="11"/>
                  </a:cubicBezTo>
                  <a:cubicBezTo>
                    <a:pt x="107" y="6"/>
                    <a:pt x="102" y="8"/>
                    <a:pt x="95" y="9"/>
                  </a:cubicBezTo>
                  <a:cubicBezTo>
                    <a:pt x="95" y="9"/>
                    <a:pt x="83" y="12"/>
                    <a:pt x="80" y="14"/>
                  </a:cubicBezTo>
                  <a:cubicBezTo>
                    <a:pt x="78" y="14"/>
                    <a:pt x="77" y="11"/>
                    <a:pt x="77" y="12"/>
                  </a:cubicBezTo>
                  <a:cubicBezTo>
                    <a:pt x="75" y="14"/>
                    <a:pt x="75" y="14"/>
                    <a:pt x="72" y="12"/>
                  </a:cubicBezTo>
                  <a:cubicBezTo>
                    <a:pt x="69" y="11"/>
                    <a:pt x="60" y="15"/>
                    <a:pt x="58" y="9"/>
                  </a:cubicBezTo>
                  <a:cubicBezTo>
                    <a:pt x="57" y="6"/>
                    <a:pt x="55" y="8"/>
                    <a:pt x="51" y="8"/>
                  </a:cubicBezTo>
                  <a:cubicBezTo>
                    <a:pt x="46" y="8"/>
                    <a:pt x="26" y="8"/>
                    <a:pt x="22" y="8"/>
                  </a:cubicBezTo>
                  <a:cubicBezTo>
                    <a:pt x="17" y="8"/>
                    <a:pt x="19" y="0"/>
                    <a:pt x="12" y="3"/>
                  </a:cubicBezTo>
                  <a:cubicBezTo>
                    <a:pt x="8" y="6"/>
                    <a:pt x="8" y="6"/>
                    <a:pt x="2" y="6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01" name="Freeform 103">
              <a:extLst>
                <a:ext uri="{FF2B5EF4-FFF2-40B4-BE49-F238E27FC236}">
                  <a16:creationId xmlns:a16="http://schemas.microsoft.com/office/drawing/2014/main" id="{929F5091-76DF-FEEC-7751-BF6024A1BF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1" y="3411"/>
              <a:ext cx="141" cy="184"/>
            </a:xfrm>
            <a:custGeom>
              <a:avLst/>
              <a:gdLst/>
              <a:ahLst/>
              <a:cxnLst>
                <a:cxn ang="0">
                  <a:pos x="41" y="0"/>
                </a:cxn>
                <a:cxn ang="0">
                  <a:pos x="34" y="3"/>
                </a:cxn>
                <a:cxn ang="0">
                  <a:pos x="27" y="5"/>
                </a:cxn>
                <a:cxn ang="0">
                  <a:pos x="18" y="3"/>
                </a:cxn>
                <a:cxn ang="0">
                  <a:pos x="8" y="7"/>
                </a:cxn>
                <a:cxn ang="0">
                  <a:pos x="8" y="44"/>
                </a:cxn>
                <a:cxn ang="0">
                  <a:pos x="0" y="44"/>
                </a:cxn>
                <a:cxn ang="0">
                  <a:pos x="0" y="72"/>
                </a:cxn>
                <a:cxn ang="0">
                  <a:pos x="5" y="88"/>
                </a:cxn>
                <a:cxn ang="0">
                  <a:pos x="6" y="94"/>
                </a:cxn>
                <a:cxn ang="0">
                  <a:pos x="17" y="89"/>
                </a:cxn>
                <a:cxn ang="0">
                  <a:pos x="30" y="80"/>
                </a:cxn>
                <a:cxn ang="0">
                  <a:pos x="46" y="75"/>
                </a:cxn>
                <a:cxn ang="0">
                  <a:pos x="55" y="63"/>
                </a:cxn>
                <a:cxn ang="0">
                  <a:pos x="62" y="53"/>
                </a:cxn>
                <a:cxn ang="0">
                  <a:pos x="73" y="46"/>
                </a:cxn>
                <a:cxn ang="0">
                  <a:pos x="65" y="39"/>
                </a:cxn>
                <a:cxn ang="0">
                  <a:pos x="61" y="30"/>
                </a:cxn>
                <a:cxn ang="0">
                  <a:pos x="58" y="25"/>
                </a:cxn>
                <a:cxn ang="0">
                  <a:pos x="47" y="16"/>
                </a:cxn>
                <a:cxn ang="0">
                  <a:pos x="41" y="0"/>
                </a:cxn>
              </a:cxnLst>
              <a:rect l="0" t="0" r="r" b="b"/>
              <a:pathLst>
                <a:path w="73" h="95">
                  <a:moveTo>
                    <a:pt x="41" y="0"/>
                  </a:moveTo>
                  <a:cubicBezTo>
                    <a:pt x="37" y="2"/>
                    <a:pt x="37" y="3"/>
                    <a:pt x="34" y="3"/>
                  </a:cubicBezTo>
                  <a:cubicBezTo>
                    <a:pt x="30" y="3"/>
                    <a:pt x="29" y="10"/>
                    <a:pt x="27" y="5"/>
                  </a:cubicBezTo>
                  <a:cubicBezTo>
                    <a:pt x="26" y="2"/>
                    <a:pt x="24" y="3"/>
                    <a:pt x="18" y="3"/>
                  </a:cubicBezTo>
                  <a:cubicBezTo>
                    <a:pt x="12" y="5"/>
                    <a:pt x="8" y="7"/>
                    <a:pt x="8" y="7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3" y="75"/>
                    <a:pt x="6" y="84"/>
                    <a:pt x="5" y="88"/>
                  </a:cubicBezTo>
                  <a:cubicBezTo>
                    <a:pt x="3" y="89"/>
                    <a:pt x="3" y="94"/>
                    <a:pt x="6" y="94"/>
                  </a:cubicBezTo>
                  <a:cubicBezTo>
                    <a:pt x="9" y="92"/>
                    <a:pt x="11" y="95"/>
                    <a:pt x="17" y="89"/>
                  </a:cubicBezTo>
                  <a:cubicBezTo>
                    <a:pt x="21" y="83"/>
                    <a:pt x="20" y="72"/>
                    <a:pt x="30" y="80"/>
                  </a:cubicBezTo>
                  <a:cubicBezTo>
                    <a:pt x="41" y="86"/>
                    <a:pt x="43" y="80"/>
                    <a:pt x="46" y="75"/>
                  </a:cubicBezTo>
                  <a:cubicBezTo>
                    <a:pt x="47" y="69"/>
                    <a:pt x="53" y="70"/>
                    <a:pt x="55" y="63"/>
                  </a:cubicBezTo>
                  <a:cubicBezTo>
                    <a:pt x="56" y="56"/>
                    <a:pt x="61" y="58"/>
                    <a:pt x="62" y="53"/>
                  </a:cubicBezTo>
                  <a:cubicBezTo>
                    <a:pt x="64" y="49"/>
                    <a:pt x="68" y="50"/>
                    <a:pt x="73" y="46"/>
                  </a:cubicBezTo>
                  <a:cubicBezTo>
                    <a:pt x="72" y="41"/>
                    <a:pt x="70" y="41"/>
                    <a:pt x="65" y="39"/>
                  </a:cubicBezTo>
                  <a:cubicBezTo>
                    <a:pt x="62" y="38"/>
                    <a:pt x="59" y="35"/>
                    <a:pt x="61" y="30"/>
                  </a:cubicBezTo>
                  <a:cubicBezTo>
                    <a:pt x="61" y="25"/>
                    <a:pt x="58" y="30"/>
                    <a:pt x="58" y="25"/>
                  </a:cubicBezTo>
                  <a:cubicBezTo>
                    <a:pt x="58" y="22"/>
                    <a:pt x="49" y="22"/>
                    <a:pt x="47" y="16"/>
                  </a:cubicBezTo>
                  <a:cubicBezTo>
                    <a:pt x="46" y="11"/>
                    <a:pt x="43" y="8"/>
                    <a:pt x="41" y="0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02" name="Freeform 104">
              <a:extLst>
                <a:ext uri="{FF2B5EF4-FFF2-40B4-BE49-F238E27FC236}">
                  <a16:creationId xmlns:a16="http://schemas.microsoft.com/office/drawing/2014/main" id="{F43E2269-A711-347D-B09D-2747C3F8EC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0" y="3368"/>
              <a:ext cx="124" cy="134"/>
            </a:xfrm>
            <a:custGeom>
              <a:avLst/>
              <a:gdLst/>
              <a:ahLst/>
              <a:cxnLst>
                <a:cxn ang="0">
                  <a:pos x="0" y="22"/>
                </a:cxn>
                <a:cxn ang="0">
                  <a:pos x="6" y="38"/>
                </a:cxn>
                <a:cxn ang="0">
                  <a:pos x="17" y="47"/>
                </a:cxn>
                <a:cxn ang="0">
                  <a:pos x="20" y="52"/>
                </a:cxn>
                <a:cxn ang="0">
                  <a:pos x="24" y="61"/>
                </a:cxn>
                <a:cxn ang="0">
                  <a:pos x="32" y="67"/>
                </a:cxn>
                <a:cxn ang="0">
                  <a:pos x="43" y="69"/>
                </a:cxn>
                <a:cxn ang="0">
                  <a:pos x="47" y="69"/>
                </a:cxn>
                <a:cxn ang="0">
                  <a:pos x="55" y="59"/>
                </a:cxn>
                <a:cxn ang="0">
                  <a:pos x="61" y="47"/>
                </a:cxn>
                <a:cxn ang="0">
                  <a:pos x="59" y="38"/>
                </a:cxn>
                <a:cxn ang="0">
                  <a:pos x="59" y="33"/>
                </a:cxn>
                <a:cxn ang="0">
                  <a:pos x="61" y="17"/>
                </a:cxn>
                <a:cxn ang="0">
                  <a:pos x="59" y="11"/>
                </a:cxn>
                <a:cxn ang="0">
                  <a:pos x="50" y="7"/>
                </a:cxn>
                <a:cxn ang="0">
                  <a:pos x="41" y="0"/>
                </a:cxn>
                <a:cxn ang="0">
                  <a:pos x="31" y="3"/>
                </a:cxn>
                <a:cxn ang="0">
                  <a:pos x="26" y="11"/>
                </a:cxn>
                <a:cxn ang="0">
                  <a:pos x="14" y="24"/>
                </a:cxn>
                <a:cxn ang="0">
                  <a:pos x="6" y="24"/>
                </a:cxn>
                <a:cxn ang="0">
                  <a:pos x="0" y="22"/>
                </a:cxn>
              </a:cxnLst>
              <a:rect l="0" t="0" r="r" b="b"/>
              <a:pathLst>
                <a:path w="64" h="69">
                  <a:moveTo>
                    <a:pt x="0" y="22"/>
                  </a:moveTo>
                  <a:cubicBezTo>
                    <a:pt x="2" y="30"/>
                    <a:pt x="5" y="33"/>
                    <a:pt x="6" y="38"/>
                  </a:cubicBezTo>
                  <a:cubicBezTo>
                    <a:pt x="8" y="44"/>
                    <a:pt x="17" y="44"/>
                    <a:pt x="17" y="47"/>
                  </a:cubicBezTo>
                  <a:cubicBezTo>
                    <a:pt x="17" y="52"/>
                    <a:pt x="20" y="47"/>
                    <a:pt x="20" y="52"/>
                  </a:cubicBezTo>
                  <a:cubicBezTo>
                    <a:pt x="18" y="56"/>
                    <a:pt x="21" y="59"/>
                    <a:pt x="24" y="61"/>
                  </a:cubicBezTo>
                  <a:cubicBezTo>
                    <a:pt x="29" y="63"/>
                    <a:pt x="31" y="63"/>
                    <a:pt x="32" y="67"/>
                  </a:cubicBezTo>
                  <a:cubicBezTo>
                    <a:pt x="37" y="66"/>
                    <a:pt x="40" y="69"/>
                    <a:pt x="43" y="69"/>
                  </a:cubicBezTo>
                  <a:cubicBezTo>
                    <a:pt x="44" y="67"/>
                    <a:pt x="46" y="69"/>
                    <a:pt x="47" y="69"/>
                  </a:cubicBezTo>
                  <a:cubicBezTo>
                    <a:pt x="47" y="69"/>
                    <a:pt x="53" y="63"/>
                    <a:pt x="55" y="59"/>
                  </a:cubicBezTo>
                  <a:cubicBezTo>
                    <a:pt x="58" y="56"/>
                    <a:pt x="55" y="55"/>
                    <a:pt x="61" y="47"/>
                  </a:cubicBezTo>
                  <a:cubicBezTo>
                    <a:pt x="64" y="41"/>
                    <a:pt x="58" y="42"/>
                    <a:pt x="59" y="38"/>
                  </a:cubicBezTo>
                  <a:cubicBezTo>
                    <a:pt x="61" y="35"/>
                    <a:pt x="58" y="33"/>
                    <a:pt x="59" y="33"/>
                  </a:cubicBezTo>
                  <a:cubicBezTo>
                    <a:pt x="61" y="33"/>
                    <a:pt x="62" y="21"/>
                    <a:pt x="61" y="17"/>
                  </a:cubicBezTo>
                  <a:cubicBezTo>
                    <a:pt x="59" y="13"/>
                    <a:pt x="62" y="13"/>
                    <a:pt x="59" y="11"/>
                  </a:cubicBezTo>
                  <a:cubicBezTo>
                    <a:pt x="56" y="8"/>
                    <a:pt x="55" y="10"/>
                    <a:pt x="50" y="7"/>
                  </a:cubicBezTo>
                  <a:cubicBezTo>
                    <a:pt x="46" y="2"/>
                    <a:pt x="40" y="8"/>
                    <a:pt x="41" y="0"/>
                  </a:cubicBezTo>
                  <a:cubicBezTo>
                    <a:pt x="38" y="2"/>
                    <a:pt x="35" y="0"/>
                    <a:pt x="31" y="3"/>
                  </a:cubicBezTo>
                  <a:cubicBezTo>
                    <a:pt x="26" y="7"/>
                    <a:pt x="31" y="10"/>
                    <a:pt x="26" y="11"/>
                  </a:cubicBezTo>
                  <a:cubicBezTo>
                    <a:pt x="20" y="14"/>
                    <a:pt x="17" y="19"/>
                    <a:pt x="14" y="24"/>
                  </a:cubicBezTo>
                  <a:cubicBezTo>
                    <a:pt x="11" y="28"/>
                    <a:pt x="9" y="22"/>
                    <a:pt x="6" y="24"/>
                  </a:cubicBezTo>
                  <a:cubicBezTo>
                    <a:pt x="5" y="25"/>
                    <a:pt x="5" y="22"/>
                    <a:pt x="0" y="22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03" name="Freeform 105">
              <a:extLst>
                <a:ext uri="{FF2B5EF4-FFF2-40B4-BE49-F238E27FC236}">
                  <a16:creationId xmlns:a16="http://schemas.microsoft.com/office/drawing/2014/main" id="{B8441D82-BFD0-C5C3-E365-5CF2EC0AF7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5" y="3496"/>
              <a:ext cx="254" cy="258"/>
            </a:xfrm>
            <a:custGeom>
              <a:avLst/>
              <a:gdLst/>
              <a:ahLst/>
              <a:cxnLst>
                <a:cxn ang="0">
                  <a:pos x="102" y="1"/>
                </a:cxn>
                <a:cxn ang="0">
                  <a:pos x="113" y="3"/>
                </a:cxn>
                <a:cxn ang="0">
                  <a:pos x="117" y="3"/>
                </a:cxn>
                <a:cxn ang="0">
                  <a:pos x="123" y="40"/>
                </a:cxn>
                <a:cxn ang="0">
                  <a:pos x="114" y="43"/>
                </a:cxn>
                <a:cxn ang="0">
                  <a:pos x="122" y="54"/>
                </a:cxn>
                <a:cxn ang="0">
                  <a:pos x="125" y="48"/>
                </a:cxn>
                <a:cxn ang="0">
                  <a:pos x="131" y="48"/>
                </a:cxn>
                <a:cxn ang="0">
                  <a:pos x="116" y="81"/>
                </a:cxn>
                <a:cxn ang="0">
                  <a:pos x="102" y="101"/>
                </a:cxn>
                <a:cxn ang="0">
                  <a:pos x="84" y="119"/>
                </a:cxn>
                <a:cxn ang="0">
                  <a:pos x="73" y="123"/>
                </a:cxn>
                <a:cxn ang="0">
                  <a:pos x="67" y="124"/>
                </a:cxn>
                <a:cxn ang="0">
                  <a:pos x="56" y="124"/>
                </a:cxn>
                <a:cxn ang="0">
                  <a:pos x="47" y="124"/>
                </a:cxn>
                <a:cxn ang="0">
                  <a:pos x="41" y="127"/>
                </a:cxn>
                <a:cxn ang="0">
                  <a:pos x="34" y="129"/>
                </a:cxn>
                <a:cxn ang="0">
                  <a:pos x="29" y="132"/>
                </a:cxn>
                <a:cxn ang="0">
                  <a:pos x="24" y="132"/>
                </a:cxn>
                <a:cxn ang="0">
                  <a:pos x="23" y="129"/>
                </a:cxn>
                <a:cxn ang="0">
                  <a:pos x="20" y="126"/>
                </a:cxn>
                <a:cxn ang="0">
                  <a:pos x="17" y="126"/>
                </a:cxn>
                <a:cxn ang="0">
                  <a:pos x="15" y="123"/>
                </a:cxn>
                <a:cxn ang="0">
                  <a:pos x="12" y="116"/>
                </a:cxn>
                <a:cxn ang="0">
                  <a:pos x="12" y="110"/>
                </a:cxn>
                <a:cxn ang="0">
                  <a:pos x="11" y="95"/>
                </a:cxn>
                <a:cxn ang="0">
                  <a:pos x="0" y="67"/>
                </a:cxn>
                <a:cxn ang="0">
                  <a:pos x="6" y="62"/>
                </a:cxn>
                <a:cxn ang="0">
                  <a:pos x="11" y="70"/>
                </a:cxn>
                <a:cxn ang="0">
                  <a:pos x="20" y="70"/>
                </a:cxn>
                <a:cxn ang="0">
                  <a:pos x="29" y="65"/>
                </a:cxn>
                <a:cxn ang="0">
                  <a:pos x="29" y="28"/>
                </a:cxn>
                <a:cxn ang="0">
                  <a:pos x="34" y="43"/>
                </a:cxn>
                <a:cxn ang="0">
                  <a:pos x="35" y="50"/>
                </a:cxn>
                <a:cxn ang="0">
                  <a:pos x="46" y="45"/>
                </a:cxn>
                <a:cxn ang="0">
                  <a:pos x="59" y="36"/>
                </a:cxn>
                <a:cxn ang="0">
                  <a:pos x="75" y="31"/>
                </a:cxn>
                <a:cxn ang="0">
                  <a:pos x="84" y="19"/>
                </a:cxn>
                <a:cxn ang="0">
                  <a:pos x="91" y="9"/>
                </a:cxn>
                <a:cxn ang="0">
                  <a:pos x="102" y="1"/>
                </a:cxn>
              </a:cxnLst>
              <a:rect l="0" t="0" r="r" b="b"/>
              <a:pathLst>
                <a:path w="131" h="133">
                  <a:moveTo>
                    <a:pt x="102" y="1"/>
                  </a:moveTo>
                  <a:cubicBezTo>
                    <a:pt x="107" y="0"/>
                    <a:pt x="110" y="3"/>
                    <a:pt x="113" y="3"/>
                  </a:cubicBezTo>
                  <a:cubicBezTo>
                    <a:pt x="114" y="1"/>
                    <a:pt x="116" y="3"/>
                    <a:pt x="117" y="3"/>
                  </a:cubicBezTo>
                  <a:cubicBezTo>
                    <a:pt x="120" y="11"/>
                    <a:pt x="125" y="31"/>
                    <a:pt x="123" y="40"/>
                  </a:cubicBezTo>
                  <a:cubicBezTo>
                    <a:pt x="117" y="36"/>
                    <a:pt x="116" y="39"/>
                    <a:pt x="114" y="43"/>
                  </a:cubicBezTo>
                  <a:cubicBezTo>
                    <a:pt x="113" y="50"/>
                    <a:pt x="119" y="54"/>
                    <a:pt x="122" y="54"/>
                  </a:cubicBezTo>
                  <a:cubicBezTo>
                    <a:pt x="125" y="54"/>
                    <a:pt x="122" y="48"/>
                    <a:pt x="125" y="48"/>
                  </a:cubicBezTo>
                  <a:cubicBezTo>
                    <a:pt x="131" y="48"/>
                    <a:pt x="131" y="48"/>
                    <a:pt x="131" y="48"/>
                  </a:cubicBezTo>
                  <a:cubicBezTo>
                    <a:pt x="128" y="74"/>
                    <a:pt x="123" y="62"/>
                    <a:pt x="116" y="81"/>
                  </a:cubicBezTo>
                  <a:cubicBezTo>
                    <a:pt x="108" y="98"/>
                    <a:pt x="105" y="95"/>
                    <a:pt x="102" y="101"/>
                  </a:cubicBezTo>
                  <a:cubicBezTo>
                    <a:pt x="94" y="112"/>
                    <a:pt x="87" y="116"/>
                    <a:pt x="84" y="119"/>
                  </a:cubicBezTo>
                  <a:cubicBezTo>
                    <a:pt x="79" y="123"/>
                    <a:pt x="73" y="119"/>
                    <a:pt x="73" y="123"/>
                  </a:cubicBezTo>
                  <a:cubicBezTo>
                    <a:pt x="75" y="126"/>
                    <a:pt x="69" y="121"/>
                    <a:pt x="67" y="124"/>
                  </a:cubicBezTo>
                  <a:cubicBezTo>
                    <a:pt x="64" y="129"/>
                    <a:pt x="58" y="123"/>
                    <a:pt x="56" y="124"/>
                  </a:cubicBezTo>
                  <a:cubicBezTo>
                    <a:pt x="53" y="126"/>
                    <a:pt x="50" y="123"/>
                    <a:pt x="47" y="124"/>
                  </a:cubicBezTo>
                  <a:cubicBezTo>
                    <a:pt x="44" y="124"/>
                    <a:pt x="46" y="126"/>
                    <a:pt x="41" y="127"/>
                  </a:cubicBezTo>
                  <a:cubicBezTo>
                    <a:pt x="37" y="129"/>
                    <a:pt x="38" y="127"/>
                    <a:pt x="34" y="129"/>
                  </a:cubicBezTo>
                  <a:cubicBezTo>
                    <a:pt x="29" y="129"/>
                    <a:pt x="31" y="133"/>
                    <a:pt x="29" y="132"/>
                  </a:cubicBezTo>
                  <a:cubicBezTo>
                    <a:pt x="28" y="132"/>
                    <a:pt x="26" y="133"/>
                    <a:pt x="24" y="132"/>
                  </a:cubicBezTo>
                  <a:cubicBezTo>
                    <a:pt x="24" y="130"/>
                    <a:pt x="23" y="132"/>
                    <a:pt x="23" y="129"/>
                  </a:cubicBezTo>
                  <a:cubicBezTo>
                    <a:pt x="23" y="126"/>
                    <a:pt x="20" y="130"/>
                    <a:pt x="20" y="126"/>
                  </a:cubicBezTo>
                  <a:cubicBezTo>
                    <a:pt x="20" y="124"/>
                    <a:pt x="17" y="124"/>
                    <a:pt x="17" y="126"/>
                  </a:cubicBezTo>
                  <a:cubicBezTo>
                    <a:pt x="15" y="129"/>
                    <a:pt x="14" y="124"/>
                    <a:pt x="15" y="123"/>
                  </a:cubicBezTo>
                  <a:cubicBezTo>
                    <a:pt x="17" y="121"/>
                    <a:pt x="15" y="119"/>
                    <a:pt x="12" y="116"/>
                  </a:cubicBezTo>
                  <a:cubicBezTo>
                    <a:pt x="9" y="112"/>
                    <a:pt x="11" y="109"/>
                    <a:pt x="12" y="110"/>
                  </a:cubicBezTo>
                  <a:cubicBezTo>
                    <a:pt x="14" y="112"/>
                    <a:pt x="18" y="105"/>
                    <a:pt x="11" y="95"/>
                  </a:cubicBezTo>
                  <a:cubicBezTo>
                    <a:pt x="3" y="81"/>
                    <a:pt x="6" y="74"/>
                    <a:pt x="0" y="67"/>
                  </a:cubicBezTo>
                  <a:cubicBezTo>
                    <a:pt x="5" y="65"/>
                    <a:pt x="3" y="59"/>
                    <a:pt x="6" y="62"/>
                  </a:cubicBezTo>
                  <a:cubicBezTo>
                    <a:pt x="9" y="65"/>
                    <a:pt x="5" y="67"/>
                    <a:pt x="11" y="70"/>
                  </a:cubicBezTo>
                  <a:cubicBezTo>
                    <a:pt x="15" y="71"/>
                    <a:pt x="18" y="68"/>
                    <a:pt x="20" y="70"/>
                  </a:cubicBezTo>
                  <a:cubicBezTo>
                    <a:pt x="21" y="71"/>
                    <a:pt x="24" y="67"/>
                    <a:pt x="29" y="65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32" y="31"/>
                    <a:pt x="35" y="40"/>
                    <a:pt x="34" y="43"/>
                  </a:cubicBezTo>
                  <a:cubicBezTo>
                    <a:pt x="32" y="45"/>
                    <a:pt x="32" y="50"/>
                    <a:pt x="35" y="50"/>
                  </a:cubicBezTo>
                  <a:cubicBezTo>
                    <a:pt x="38" y="48"/>
                    <a:pt x="40" y="51"/>
                    <a:pt x="46" y="45"/>
                  </a:cubicBezTo>
                  <a:cubicBezTo>
                    <a:pt x="50" y="39"/>
                    <a:pt x="49" y="28"/>
                    <a:pt x="59" y="36"/>
                  </a:cubicBezTo>
                  <a:cubicBezTo>
                    <a:pt x="70" y="42"/>
                    <a:pt x="72" y="36"/>
                    <a:pt x="75" y="31"/>
                  </a:cubicBezTo>
                  <a:cubicBezTo>
                    <a:pt x="76" y="25"/>
                    <a:pt x="82" y="26"/>
                    <a:pt x="84" y="19"/>
                  </a:cubicBezTo>
                  <a:cubicBezTo>
                    <a:pt x="85" y="12"/>
                    <a:pt x="90" y="14"/>
                    <a:pt x="91" y="9"/>
                  </a:cubicBezTo>
                  <a:cubicBezTo>
                    <a:pt x="93" y="5"/>
                    <a:pt x="98" y="6"/>
                    <a:pt x="102" y="1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04" name="Freeform 106">
              <a:extLst>
                <a:ext uri="{FF2B5EF4-FFF2-40B4-BE49-F238E27FC236}">
                  <a16:creationId xmlns:a16="http://schemas.microsoft.com/office/drawing/2014/main" id="{E3BD5F23-D192-5A85-9D58-EFCE5661D2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4" y="3618"/>
              <a:ext cx="44" cy="53"/>
            </a:xfrm>
            <a:custGeom>
              <a:avLst/>
              <a:gdLst/>
              <a:ahLst/>
              <a:cxnLst>
                <a:cxn ang="0">
                  <a:pos x="8" y="25"/>
                </a:cxn>
                <a:cxn ang="0">
                  <a:pos x="3" y="13"/>
                </a:cxn>
                <a:cxn ang="0">
                  <a:pos x="15" y="3"/>
                </a:cxn>
                <a:cxn ang="0">
                  <a:pos x="20" y="14"/>
                </a:cxn>
                <a:cxn ang="0">
                  <a:pos x="11" y="22"/>
                </a:cxn>
                <a:cxn ang="0">
                  <a:pos x="8" y="25"/>
                </a:cxn>
              </a:cxnLst>
              <a:rect l="0" t="0" r="r" b="b"/>
              <a:pathLst>
                <a:path w="23" h="27">
                  <a:moveTo>
                    <a:pt x="8" y="25"/>
                  </a:moveTo>
                  <a:cubicBezTo>
                    <a:pt x="5" y="21"/>
                    <a:pt x="0" y="18"/>
                    <a:pt x="3" y="13"/>
                  </a:cubicBezTo>
                  <a:cubicBezTo>
                    <a:pt x="6" y="8"/>
                    <a:pt x="14" y="0"/>
                    <a:pt x="15" y="3"/>
                  </a:cubicBezTo>
                  <a:cubicBezTo>
                    <a:pt x="18" y="7"/>
                    <a:pt x="23" y="8"/>
                    <a:pt x="20" y="14"/>
                  </a:cubicBezTo>
                  <a:cubicBezTo>
                    <a:pt x="18" y="19"/>
                    <a:pt x="12" y="19"/>
                    <a:pt x="11" y="22"/>
                  </a:cubicBezTo>
                  <a:cubicBezTo>
                    <a:pt x="9" y="25"/>
                    <a:pt x="9" y="27"/>
                    <a:pt x="8" y="25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05" name="Freeform 107">
              <a:extLst>
                <a:ext uri="{FF2B5EF4-FFF2-40B4-BE49-F238E27FC236}">
                  <a16:creationId xmlns:a16="http://schemas.microsoft.com/office/drawing/2014/main" id="{947BEC83-BEB5-A8F3-47D3-8DDE951C21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4" y="3564"/>
              <a:ext cx="23" cy="37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12" y="13"/>
                </a:cxn>
                <a:cxn ang="0">
                  <a:pos x="9" y="19"/>
                </a:cxn>
                <a:cxn ang="0">
                  <a:pos x="1" y="8"/>
                </a:cxn>
                <a:cxn ang="0">
                  <a:pos x="10" y="5"/>
                </a:cxn>
              </a:cxnLst>
              <a:rect l="0" t="0" r="r" b="b"/>
              <a:pathLst>
                <a:path w="12" h="19">
                  <a:moveTo>
                    <a:pt x="10" y="5"/>
                  </a:moveTo>
                  <a:cubicBezTo>
                    <a:pt x="12" y="13"/>
                    <a:pt x="12" y="13"/>
                    <a:pt x="12" y="13"/>
                  </a:cubicBezTo>
                  <a:cubicBezTo>
                    <a:pt x="9" y="13"/>
                    <a:pt x="12" y="19"/>
                    <a:pt x="9" y="19"/>
                  </a:cubicBezTo>
                  <a:cubicBezTo>
                    <a:pt x="6" y="19"/>
                    <a:pt x="0" y="15"/>
                    <a:pt x="1" y="8"/>
                  </a:cubicBezTo>
                  <a:cubicBezTo>
                    <a:pt x="3" y="4"/>
                    <a:pt x="4" y="0"/>
                    <a:pt x="10" y="5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06" name="Freeform 108">
              <a:extLst>
                <a:ext uri="{FF2B5EF4-FFF2-40B4-BE49-F238E27FC236}">
                  <a16:creationId xmlns:a16="http://schemas.microsoft.com/office/drawing/2014/main" id="{E3D42C3D-127E-D346-5CE4-CBE14A294D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3" y="3252"/>
              <a:ext cx="54" cy="151"/>
            </a:xfrm>
            <a:custGeom>
              <a:avLst/>
              <a:gdLst/>
              <a:ahLst/>
              <a:cxnLst>
                <a:cxn ang="0">
                  <a:pos x="4" y="45"/>
                </a:cxn>
                <a:cxn ang="0">
                  <a:pos x="9" y="50"/>
                </a:cxn>
                <a:cxn ang="0">
                  <a:pos x="15" y="58"/>
                </a:cxn>
                <a:cxn ang="0">
                  <a:pos x="15" y="67"/>
                </a:cxn>
                <a:cxn ang="0">
                  <a:pos x="19" y="76"/>
                </a:cxn>
                <a:cxn ang="0">
                  <a:pos x="21" y="72"/>
                </a:cxn>
                <a:cxn ang="0">
                  <a:pos x="24" y="67"/>
                </a:cxn>
                <a:cxn ang="0">
                  <a:pos x="25" y="59"/>
                </a:cxn>
                <a:cxn ang="0">
                  <a:pos x="22" y="47"/>
                </a:cxn>
                <a:cxn ang="0">
                  <a:pos x="15" y="37"/>
                </a:cxn>
                <a:cxn ang="0">
                  <a:pos x="15" y="25"/>
                </a:cxn>
                <a:cxn ang="0">
                  <a:pos x="16" y="20"/>
                </a:cxn>
                <a:cxn ang="0">
                  <a:pos x="15" y="11"/>
                </a:cxn>
                <a:cxn ang="0">
                  <a:pos x="10" y="2"/>
                </a:cxn>
                <a:cxn ang="0">
                  <a:pos x="3" y="0"/>
                </a:cxn>
                <a:cxn ang="0">
                  <a:pos x="6" y="3"/>
                </a:cxn>
                <a:cxn ang="0">
                  <a:pos x="6" y="8"/>
                </a:cxn>
                <a:cxn ang="0">
                  <a:pos x="7" y="14"/>
                </a:cxn>
                <a:cxn ang="0">
                  <a:pos x="6" y="19"/>
                </a:cxn>
                <a:cxn ang="0">
                  <a:pos x="6" y="25"/>
                </a:cxn>
                <a:cxn ang="0">
                  <a:pos x="6" y="31"/>
                </a:cxn>
                <a:cxn ang="0">
                  <a:pos x="1" y="41"/>
                </a:cxn>
                <a:cxn ang="0">
                  <a:pos x="4" y="45"/>
                </a:cxn>
              </a:cxnLst>
              <a:rect l="0" t="0" r="r" b="b"/>
              <a:pathLst>
                <a:path w="28" h="78">
                  <a:moveTo>
                    <a:pt x="4" y="45"/>
                  </a:moveTo>
                  <a:cubicBezTo>
                    <a:pt x="6" y="48"/>
                    <a:pt x="7" y="51"/>
                    <a:pt x="9" y="50"/>
                  </a:cubicBezTo>
                  <a:cubicBezTo>
                    <a:pt x="15" y="48"/>
                    <a:pt x="16" y="51"/>
                    <a:pt x="15" y="58"/>
                  </a:cubicBezTo>
                  <a:cubicBezTo>
                    <a:pt x="15" y="64"/>
                    <a:pt x="10" y="62"/>
                    <a:pt x="15" y="67"/>
                  </a:cubicBezTo>
                  <a:cubicBezTo>
                    <a:pt x="19" y="73"/>
                    <a:pt x="18" y="76"/>
                    <a:pt x="19" y="76"/>
                  </a:cubicBezTo>
                  <a:cubicBezTo>
                    <a:pt x="21" y="78"/>
                    <a:pt x="21" y="75"/>
                    <a:pt x="21" y="72"/>
                  </a:cubicBezTo>
                  <a:cubicBezTo>
                    <a:pt x="19" y="69"/>
                    <a:pt x="21" y="67"/>
                    <a:pt x="24" y="67"/>
                  </a:cubicBezTo>
                  <a:cubicBezTo>
                    <a:pt x="25" y="65"/>
                    <a:pt x="25" y="64"/>
                    <a:pt x="25" y="59"/>
                  </a:cubicBezTo>
                  <a:cubicBezTo>
                    <a:pt x="25" y="55"/>
                    <a:pt x="28" y="53"/>
                    <a:pt x="22" y="47"/>
                  </a:cubicBezTo>
                  <a:cubicBezTo>
                    <a:pt x="18" y="41"/>
                    <a:pt x="16" y="41"/>
                    <a:pt x="15" y="37"/>
                  </a:cubicBezTo>
                  <a:cubicBezTo>
                    <a:pt x="15" y="33"/>
                    <a:pt x="13" y="28"/>
                    <a:pt x="15" y="25"/>
                  </a:cubicBezTo>
                  <a:cubicBezTo>
                    <a:pt x="16" y="24"/>
                    <a:pt x="15" y="22"/>
                    <a:pt x="16" y="20"/>
                  </a:cubicBezTo>
                  <a:cubicBezTo>
                    <a:pt x="13" y="16"/>
                    <a:pt x="16" y="16"/>
                    <a:pt x="15" y="11"/>
                  </a:cubicBezTo>
                  <a:cubicBezTo>
                    <a:pt x="13" y="6"/>
                    <a:pt x="12" y="3"/>
                    <a:pt x="10" y="2"/>
                  </a:cubicBezTo>
                  <a:cubicBezTo>
                    <a:pt x="7" y="2"/>
                    <a:pt x="4" y="2"/>
                    <a:pt x="3" y="0"/>
                  </a:cubicBezTo>
                  <a:cubicBezTo>
                    <a:pt x="3" y="3"/>
                    <a:pt x="3" y="0"/>
                    <a:pt x="6" y="3"/>
                  </a:cubicBezTo>
                  <a:cubicBezTo>
                    <a:pt x="7" y="5"/>
                    <a:pt x="4" y="5"/>
                    <a:pt x="6" y="8"/>
                  </a:cubicBezTo>
                  <a:cubicBezTo>
                    <a:pt x="9" y="10"/>
                    <a:pt x="9" y="11"/>
                    <a:pt x="7" y="14"/>
                  </a:cubicBezTo>
                  <a:cubicBezTo>
                    <a:pt x="4" y="16"/>
                    <a:pt x="7" y="17"/>
                    <a:pt x="6" y="19"/>
                  </a:cubicBezTo>
                  <a:cubicBezTo>
                    <a:pt x="4" y="20"/>
                    <a:pt x="6" y="22"/>
                    <a:pt x="6" y="25"/>
                  </a:cubicBezTo>
                  <a:cubicBezTo>
                    <a:pt x="4" y="30"/>
                    <a:pt x="9" y="31"/>
                    <a:pt x="6" y="31"/>
                  </a:cubicBezTo>
                  <a:cubicBezTo>
                    <a:pt x="1" y="31"/>
                    <a:pt x="4" y="37"/>
                    <a:pt x="1" y="41"/>
                  </a:cubicBezTo>
                  <a:cubicBezTo>
                    <a:pt x="0" y="42"/>
                    <a:pt x="3" y="44"/>
                    <a:pt x="4" y="45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07" name="Freeform 109">
              <a:extLst>
                <a:ext uri="{FF2B5EF4-FFF2-40B4-BE49-F238E27FC236}">
                  <a16:creationId xmlns:a16="http://schemas.microsoft.com/office/drawing/2014/main" id="{6DB6DD60-E3A2-4BC5-3D9A-22BFECB45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4" y="2621"/>
              <a:ext cx="171" cy="311"/>
            </a:xfrm>
            <a:custGeom>
              <a:avLst/>
              <a:gdLst/>
              <a:ahLst/>
              <a:cxnLst>
                <a:cxn ang="0">
                  <a:pos x="18" y="159"/>
                </a:cxn>
                <a:cxn ang="0">
                  <a:pos x="26" y="157"/>
                </a:cxn>
                <a:cxn ang="0">
                  <a:pos x="31" y="157"/>
                </a:cxn>
                <a:cxn ang="0">
                  <a:pos x="46" y="151"/>
                </a:cxn>
                <a:cxn ang="0">
                  <a:pos x="46" y="145"/>
                </a:cxn>
                <a:cxn ang="0">
                  <a:pos x="62" y="138"/>
                </a:cxn>
                <a:cxn ang="0">
                  <a:pos x="67" y="129"/>
                </a:cxn>
                <a:cxn ang="0">
                  <a:pos x="77" y="126"/>
                </a:cxn>
                <a:cxn ang="0">
                  <a:pos x="74" y="118"/>
                </a:cxn>
                <a:cxn ang="0">
                  <a:pos x="73" y="110"/>
                </a:cxn>
                <a:cxn ang="0">
                  <a:pos x="68" y="109"/>
                </a:cxn>
                <a:cxn ang="0">
                  <a:pos x="71" y="100"/>
                </a:cxn>
                <a:cxn ang="0">
                  <a:pos x="73" y="92"/>
                </a:cxn>
                <a:cxn ang="0">
                  <a:pos x="76" y="87"/>
                </a:cxn>
                <a:cxn ang="0">
                  <a:pos x="77" y="82"/>
                </a:cxn>
                <a:cxn ang="0">
                  <a:pos x="84" y="78"/>
                </a:cxn>
                <a:cxn ang="0">
                  <a:pos x="85" y="76"/>
                </a:cxn>
                <a:cxn ang="0">
                  <a:pos x="85" y="40"/>
                </a:cxn>
                <a:cxn ang="0">
                  <a:pos x="23" y="0"/>
                </a:cxn>
                <a:cxn ang="0">
                  <a:pos x="14" y="5"/>
                </a:cxn>
                <a:cxn ang="0">
                  <a:pos x="18" y="27"/>
                </a:cxn>
                <a:cxn ang="0">
                  <a:pos x="20" y="44"/>
                </a:cxn>
                <a:cxn ang="0">
                  <a:pos x="17" y="68"/>
                </a:cxn>
                <a:cxn ang="0">
                  <a:pos x="3" y="98"/>
                </a:cxn>
                <a:cxn ang="0">
                  <a:pos x="8" y="104"/>
                </a:cxn>
                <a:cxn ang="0">
                  <a:pos x="12" y="107"/>
                </a:cxn>
                <a:cxn ang="0">
                  <a:pos x="14" y="114"/>
                </a:cxn>
                <a:cxn ang="0">
                  <a:pos x="20" y="134"/>
                </a:cxn>
                <a:cxn ang="0">
                  <a:pos x="11" y="135"/>
                </a:cxn>
                <a:cxn ang="0">
                  <a:pos x="8" y="140"/>
                </a:cxn>
                <a:cxn ang="0">
                  <a:pos x="17" y="152"/>
                </a:cxn>
                <a:cxn ang="0">
                  <a:pos x="18" y="159"/>
                </a:cxn>
              </a:cxnLst>
              <a:rect l="0" t="0" r="r" b="b"/>
              <a:pathLst>
                <a:path w="88" h="160">
                  <a:moveTo>
                    <a:pt x="18" y="159"/>
                  </a:moveTo>
                  <a:cubicBezTo>
                    <a:pt x="21" y="160"/>
                    <a:pt x="24" y="159"/>
                    <a:pt x="26" y="157"/>
                  </a:cubicBezTo>
                  <a:cubicBezTo>
                    <a:pt x="27" y="154"/>
                    <a:pt x="27" y="160"/>
                    <a:pt x="31" y="157"/>
                  </a:cubicBezTo>
                  <a:cubicBezTo>
                    <a:pt x="37" y="152"/>
                    <a:pt x="41" y="157"/>
                    <a:pt x="46" y="151"/>
                  </a:cubicBezTo>
                  <a:cubicBezTo>
                    <a:pt x="49" y="146"/>
                    <a:pt x="44" y="146"/>
                    <a:pt x="46" y="145"/>
                  </a:cubicBezTo>
                  <a:cubicBezTo>
                    <a:pt x="47" y="143"/>
                    <a:pt x="56" y="146"/>
                    <a:pt x="62" y="138"/>
                  </a:cubicBezTo>
                  <a:cubicBezTo>
                    <a:pt x="67" y="131"/>
                    <a:pt x="68" y="134"/>
                    <a:pt x="67" y="129"/>
                  </a:cubicBezTo>
                  <a:cubicBezTo>
                    <a:pt x="67" y="128"/>
                    <a:pt x="74" y="124"/>
                    <a:pt x="77" y="126"/>
                  </a:cubicBezTo>
                  <a:cubicBezTo>
                    <a:pt x="79" y="120"/>
                    <a:pt x="74" y="123"/>
                    <a:pt x="74" y="118"/>
                  </a:cubicBezTo>
                  <a:cubicBezTo>
                    <a:pt x="74" y="114"/>
                    <a:pt x="73" y="115"/>
                    <a:pt x="73" y="110"/>
                  </a:cubicBezTo>
                  <a:cubicBezTo>
                    <a:pt x="73" y="106"/>
                    <a:pt x="70" y="110"/>
                    <a:pt x="68" y="109"/>
                  </a:cubicBezTo>
                  <a:cubicBezTo>
                    <a:pt x="67" y="104"/>
                    <a:pt x="74" y="104"/>
                    <a:pt x="71" y="100"/>
                  </a:cubicBezTo>
                  <a:cubicBezTo>
                    <a:pt x="68" y="95"/>
                    <a:pt x="76" y="96"/>
                    <a:pt x="73" y="92"/>
                  </a:cubicBezTo>
                  <a:cubicBezTo>
                    <a:pt x="71" y="87"/>
                    <a:pt x="76" y="92"/>
                    <a:pt x="76" y="87"/>
                  </a:cubicBezTo>
                  <a:cubicBezTo>
                    <a:pt x="74" y="84"/>
                    <a:pt x="77" y="87"/>
                    <a:pt x="77" y="82"/>
                  </a:cubicBezTo>
                  <a:cubicBezTo>
                    <a:pt x="77" y="78"/>
                    <a:pt x="81" y="78"/>
                    <a:pt x="84" y="78"/>
                  </a:cubicBezTo>
                  <a:cubicBezTo>
                    <a:pt x="88" y="79"/>
                    <a:pt x="85" y="76"/>
                    <a:pt x="85" y="76"/>
                  </a:cubicBezTo>
                  <a:cubicBezTo>
                    <a:pt x="85" y="40"/>
                    <a:pt x="85" y="40"/>
                    <a:pt x="85" y="40"/>
                  </a:cubicBezTo>
                  <a:cubicBezTo>
                    <a:pt x="85" y="40"/>
                    <a:pt x="44" y="13"/>
                    <a:pt x="23" y="0"/>
                  </a:cubicBezTo>
                  <a:cubicBezTo>
                    <a:pt x="21" y="0"/>
                    <a:pt x="17" y="3"/>
                    <a:pt x="14" y="5"/>
                  </a:cubicBezTo>
                  <a:cubicBezTo>
                    <a:pt x="18" y="14"/>
                    <a:pt x="14" y="17"/>
                    <a:pt x="18" y="27"/>
                  </a:cubicBezTo>
                  <a:cubicBezTo>
                    <a:pt x="24" y="37"/>
                    <a:pt x="20" y="33"/>
                    <a:pt x="20" y="44"/>
                  </a:cubicBezTo>
                  <a:cubicBezTo>
                    <a:pt x="20" y="53"/>
                    <a:pt x="18" y="67"/>
                    <a:pt x="17" y="68"/>
                  </a:cubicBezTo>
                  <a:cubicBezTo>
                    <a:pt x="15" y="70"/>
                    <a:pt x="0" y="89"/>
                    <a:pt x="3" y="98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17" y="104"/>
                    <a:pt x="8" y="106"/>
                    <a:pt x="12" y="107"/>
                  </a:cubicBezTo>
                  <a:cubicBezTo>
                    <a:pt x="15" y="109"/>
                    <a:pt x="12" y="114"/>
                    <a:pt x="14" y="114"/>
                  </a:cubicBezTo>
                  <a:cubicBezTo>
                    <a:pt x="17" y="115"/>
                    <a:pt x="12" y="129"/>
                    <a:pt x="20" y="134"/>
                  </a:cubicBezTo>
                  <a:cubicBezTo>
                    <a:pt x="15" y="137"/>
                    <a:pt x="12" y="135"/>
                    <a:pt x="11" y="135"/>
                  </a:cubicBezTo>
                  <a:cubicBezTo>
                    <a:pt x="8" y="134"/>
                    <a:pt x="6" y="138"/>
                    <a:pt x="8" y="140"/>
                  </a:cubicBezTo>
                  <a:cubicBezTo>
                    <a:pt x="14" y="149"/>
                    <a:pt x="17" y="148"/>
                    <a:pt x="17" y="152"/>
                  </a:cubicBezTo>
                  <a:cubicBezTo>
                    <a:pt x="18" y="159"/>
                    <a:pt x="20" y="156"/>
                    <a:pt x="18" y="159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08" name="Freeform 110">
              <a:extLst>
                <a:ext uri="{FF2B5EF4-FFF2-40B4-BE49-F238E27FC236}">
                  <a16:creationId xmlns:a16="http://schemas.microsoft.com/office/drawing/2014/main" id="{FA5C014B-DD5B-8006-D4D4-E4A9665F50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2" y="2621"/>
              <a:ext cx="251" cy="229"/>
            </a:xfrm>
            <a:custGeom>
              <a:avLst/>
              <a:gdLst/>
              <a:ahLst/>
              <a:cxnLst>
                <a:cxn ang="0">
                  <a:pos x="32" y="44"/>
                </a:cxn>
                <a:cxn ang="0">
                  <a:pos x="32" y="72"/>
                </a:cxn>
                <a:cxn ang="0">
                  <a:pos x="29" y="79"/>
                </a:cxn>
                <a:cxn ang="0">
                  <a:pos x="26" y="81"/>
                </a:cxn>
                <a:cxn ang="0">
                  <a:pos x="14" y="82"/>
                </a:cxn>
                <a:cxn ang="0">
                  <a:pos x="2" y="86"/>
                </a:cxn>
                <a:cxn ang="0">
                  <a:pos x="3" y="95"/>
                </a:cxn>
                <a:cxn ang="0">
                  <a:pos x="6" y="100"/>
                </a:cxn>
                <a:cxn ang="0">
                  <a:pos x="8" y="101"/>
                </a:cxn>
                <a:cxn ang="0">
                  <a:pos x="8" y="104"/>
                </a:cxn>
                <a:cxn ang="0">
                  <a:pos x="14" y="109"/>
                </a:cxn>
                <a:cxn ang="0">
                  <a:pos x="17" y="112"/>
                </a:cxn>
                <a:cxn ang="0">
                  <a:pos x="19" y="117"/>
                </a:cxn>
                <a:cxn ang="0">
                  <a:pos x="20" y="112"/>
                </a:cxn>
                <a:cxn ang="0">
                  <a:pos x="23" y="112"/>
                </a:cxn>
                <a:cxn ang="0">
                  <a:pos x="28" y="118"/>
                </a:cxn>
                <a:cxn ang="0">
                  <a:pos x="31" y="109"/>
                </a:cxn>
                <a:cxn ang="0">
                  <a:pos x="32" y="100"/>
                </a:cxn>
                <a:cxn ang="0">
                  <a:pos x="40" y="98"/>
                </a:cxn>
                <a:cxn ang="0">
                  <a:pos x="45" y="96"/>
                </a:cxn>
                <a:cxn ang="0">
                  <a:pos x="52" y="103"/>
                </a:cxn>
                <a:cxn ang="0">
                  <a:pos x="63" y="101"/>
                </a:cxn>
                <a:cxn ang="0">
                  <a:pos x="72" y="107"/>
                </a:cxn>
                <a:cxn ang="0">
                  <a:pos x="84" y="101"/>
                </a:cxn>
                <a:cxn ang="0">
                  <a:pos x="100" y="103"/>
                </a:cxn>
                <a:cxn ang="0">
                  <a:pos x="107" y="98"/>
                </a:cxn>
                <a:cxn ang="0">
                  <a:pos x="121" y="68"/>
                </a:cxn>
                <a:cxn ang="0">
                  <a:pos x="124" y="44"/>
                </a:cxn>
                <a:cxn ang="0">
                  <a:pos x="123" y="27"/>
                </a:cxn>
                <a:cxn ang="0">
                  <a:pos x="118" y="5"/>
                </a:cxn>
                <a:cxn ang="0">
                  <a:pos x="110" y="6"/>
                </a:cxn>
                <a:cxn ang="0">
                  <a:pos x="95" y="0"/>
                </a:cxn>
                <a:cxn ang="0">
                  <a:pos x="60" y="27"/>
                </a:cxn>
                <a:cxn ang="0">
                  <a:pos x="32" y="44"/>
                </a:cxn>
              </a:cxnLst>
              <a:rect l="0" t="0" r="r" b="b"/>
              <a:pathLst>
                <a:path w="129" h="118">
                  <a:moveTo>
                    <a:pt x="32" y="44"/>
                  </a:moveTo>
                  <a:cubicBezTo>
                    <a:pt x="32" y="44"/>
                    <a:pt x="34" y="70"/>
                    <a:pt x="32" y="72"/>
                  </a:cubicBezTo>
                  <a:cubicBezTo>
                    <a:pt x="31" y="75"/>
                    <a:pt x="32" y="79"/>
                    <a:pt x="29" y="79"/>
                  </a:cubicBezTo>
                  <a:cubicBezTo>
                    <a:pt x="26" y="79"/>
                    <a:pt x="28" y="82"/>
                    <a:pt x="26" y="81"/>
                  </a:cubicBezTo>
                  <a:cubicBezTo>
                    <a:pt x="25" y="81"/>
                    <a:pt x="23" y="82"/>
                    <a:pt x="14" y="82"/>
                  </a:cubicBezTo>
                  <a:cubicBezTo>
                    <a:pt x="6" y="82"/>
                    <a:pt x="11" y="87"/>
                    <a:pt x="2" y="86"/>
                  </a:cubicBezTo>
                  <a:cubicBezTo>
                    <a:pt x="0" y="92"/>
                    <a:pt x="2" y="89"/>
                    <a:pt x="3" y="95"/>
                  </a:cubicBezTo>
                  <a:cubicBezTo>
                    <a:pt x="3" y="100"/>
                    <a:pt x="5" y="96"/>
                    <a:pt x="6" y="100"/>
                  </a:cubicBezTo>
                  <a:cubicBezTo>
                    <a:pt x="9" y="101"/>
                    <a:pt x="9" y="103"/>
                    <a:pt x="8" y="101"/>
                  </a:cubicBezTo>
                  <a:cubicBezTo>
                    <a:pt x="6" y="101"/>
                    <a:pt x="6" y="104"/>
                    <a:pt x="8" y="104"/>
                  </a:cubicBezTo>
                  <a:cubicBezTo>
                    <a:pt x="9" y="106"/>
                    <a:pt x="12" y="110"/>
                    <a:pt x="14" y="109"/>
                  </a:cubicBezTo>
                  <a:cubicBezTo>
                    <a:pt x="16" y="106"/>
                    <a:pt x="19" y="110"/>
                    <a:pt x="17" y="112"/>
                  </a:cubicBezTo>
                  <a:cubicBezTo>
                    <a:pt x="16" y="112"/>
                    <a:pt x="17" y="114"/>
                    <a:pt x="19" y="117"/>
                  </a:cubicBezTo>
                  <a:cubicBezTo>
                    <a:pt x="20" y="114"/>
                    <a:pt x="17" y="112"/>
                    <a:pt x="20" y="112"/>
                  </a:cubicBezTo>
                  <a:cubicBezTo>
                    <a:pt x="22" y="112"/>
                    <a:pt x="20" y="109"/>
                    <a:pt x="23" y="112"/>
                  </a:cubicBezTo>
                  <a:cubicBezTo>
                    <a:pt x="26" y="115"/>
                    <a:pt x="26" y="115"/>
                    <a:pt x="28" y="118"/>
                  </a:cubicBezTo>
                  <a:cubicBezTo>
                    <a:pt x="29" y="115"/>
                    <a:pt x="26" y="110"/>
                    <a:pt x="31" y="109"/>
                  </a:cubicBezTo>
                  <a:cubicBezTo>
                    <a:pt x="34" y="106"/>
                    <a:pt x="31" y="103"/>
                    <a:pt x="32" y="100"/>
                  </a:cubicBezTo>
                  <a:cubicBezTo>
                    <a:pt x="35" y="98"/>
                    <a:pt x="35" y="98"/>
                    <a:pt x="40" y="98"/>
                  </a:cubicBezTo>
                  <a:cubicBezTo>
                    <a:pt x="43" y="98"/>
                    <a:pt x="42" y="95"/>
                    <a:pt x="45" y="96"/>
                  </a:cubicBezTo>
                  <a:cubicBezTo>
                    <a:pt x="48" y="98"/>
                    <a:pt x="51" y="96"/>
                    <a:pt x="52" y="103"/>
                  </a:cubicBezTo>
                  <a:cubicBezTo>
                    <a:pt x="55" y="109"/>
                    <a:pt x="60" y="101"/>
                    <a:pt x="63" y="101"/>
                  </a:cubicBezTo>
                  <a:cubicBezTo>
                    <a:pt x="64" y="101"/>
                    <a:pt x="68" y="106"/>
                    <a:pt x="72" y="107"/>
                  </a:cubicBezTo>
                  <a:cubicBezTo>
                    <a:pt x="78" y="107"/>
                    <a:pt x="77" y="103"/>
                    <a:pt x="84" y="101"/>
                  </a:cubicBezTo>
                  <a:cubicBezTo>
                    <a:pt x="94" y="100"/>
                    <a:pt x="98" y="107"/>
                    <a:pt x="100" y="103"/>
                  </a:cubicBezTo>
                  <a:cubicBezTo>
                    <a:pt x="101" y="98"/>
                    <a:pt x="103" y="101"/>
                    <a:pt x="107" y="98"/>
                  </a:cubicBezTo>
                  <a:cubicBezTo>
                    <a:pt x="104" y="89"/>
                    <a:pt x="119" y="70"/>
                    <a:pt x="121" y="68"/>
                  </a:cubicBezTo>
                  <a:cubicBezTo>
                    <a:pt x="123" y="67"/>
                    <a:pt x="124" y="53"/>
                    <a:pt x="124" y="44"/>
                  </a:cubicBezTo>
                  <a:cubicBezTo>
                    <a:pt x="124" y="33"/>
                    <a:pt x="129" y="37"/>
                    <a:pt x="123" y="27"/>
                  </a:cubicBezTo>
                  <a:cubicBezTo>
                    <a:pt x="118" y="17"/>
                    <a:pt x="123" y="14"/>
                    <a:pt x="118" y="5"/>
                  </a:cubicBezTo>
                  <a:cubicBezTo>
                    <a:pt x="112" y="9"/>
                    <a:pt x="113" y="11"/>
                    <a:pt x="110" y="6"/>
                  </a:cubicBezTo>
                  <a:cubicBezTo>
                    <a:pt x="107" y="2"/>
                    <a:pt x="98" y="3"/>
                    <a:pt x="95" y="0"/>
                  </a:cubicBezTo>
                  <a:cubicBezTo>
                    <a:pt x="90" y="3"/>
                    <a:pt x="69" y="19"/>
                    <a:pt x="60" y="27"/>
                  </a:cubicBezTo>
                  <a:cubicBezTo>
                    <a:pt x="51" y="33"/>
                    <a:pt x="54" y="44"/>
                    <a:pt x="32" y="44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09" name="Freeform 111">
              <a:extLst>
                <a:ext uri="{FF2B5EF4-FFF2-40B4-BE49-F238E27FC236}">
                  <a16:creationId xmlns:a16="http://schemas.microsoft.com/office/drawing/2014/main" id="{A25EFF3E-AE80-AE62-992C-2C10F5A964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" y="2590"/>
              <a:ext cx="258" cy="297"/>
            </a:xfrm>
            <a:custGeom>
              <a:avLst/>
              <a:gdLst/>
              <a:ahLst/>
              <a:cxnLst>
                <a:cxn ang="0">
                  <a:pos x="101" y="101"/>
                </a:cxn>
                <a:cxn ang="0">
                  <a:pos x="113" y="98"/>
                </a:cxn>
                <a:cxn ang="0">
                  <a:pos x="126" y="97"/>
                </a:cxn>
                <a:cxn ang="0">
                  <a:pos x="129" y="95"/>
                </a:cxn>
                <a:cxn ang="0">
                  <a:pos x="132" y="87"/>
                </a:cxn>
                <a:cxn ang="0">
                  <a:pos x="132" y="59"/>
                </a:cxn>
                <a:cxn ang="0">
                  <a:pos x="124" y="59"/>
                </a:cxn>
                <a:cxn ang="0">
                  <a:pos x="121" y="51"/>
                </a:cxn>
                <a:cxn ang="0">
                  <a:pos x="115" y="48"/>
                </a:cxn>
                <a:cxn ang="0">
                  <a:pos x="110" y="44"/>
                </a:cxn>
                <a:cxn ang="0">
                  <a:pos x="107" y="39"/>
                </a:cxn>
                <a:cxn ang="0">
                  <a:pos x="61" y="0"/>
                </a:cxn>
                <a:cxn ang="0">
                  <a:pos x="46" y="0"/>
                </a:cxn>
                <a:cxn ang="0">
                  <a:pos x="54" y="86"/>
                </a:cxn>
                <a:cxn ang="0">
                  <a:pos x="55" y="97"/>
                </a:cxn>
                <a:cxn ang="0">
                  <a:pos x="26" y="97"/>
                </a:cxn>
                <a:cxn ang="0">
                  <a:pos x="23" y="97"/>
                </a:cxn>
                <a:cxn ang="0">
                  <a:pos x="16" y="97"/>
                </a:cxn>
                <a:cxn ang="0">
                  <a:pos x="11" y="100"/>
                </a:cxn>
                <a:cxn ang="0">
                  <a:pos x="5" y="97"/>
                </a:cxn>
                <a:cxn ang="0">
                  <a:pos x="2" y="104"/>
                </a:cxn>
                <a:cxn ang="0">
                  <a:pos x="3" y="111"/>
                </a:cxn>
                <a:cxn ang="0">
                  <a:pos x="3" y="115"/>
                </a:cxn>
                <a:cxn ang="0">
                  <a:pos x="8" y="120"/>
                </a:cxn>
                <a:cxn ang="0">
                  <a:pos x="8" y="126"/>
                </a:cxn>
                <a:cxn ang="0">
                  <a:pos x="11" y="129"/>
                </a:cxn>
                <a:cxn ang="0">
                  <a:pos x="13" y="131"/>
                </a:cxn>
                <a:cxn ang="0">
                  <a:pos x="20" y="129"/>
                </a:cxn>
                <a:cxn ang="0">
                  <a:pos x="23" y="128"/>
                </a:cxn>
                <a:cxn ang="0">
                  <a:pos x="26" y="126"/>
                </a:cxn>
                <a:cxn ang="0">
                  <a:pos x="28" y="131"/>
                </a:cxn>
                <a:cxn ang="0">
                  <a:pos x="29" y="134"/>
                </a:cxn>
                <a:cxn ang="0">
                  <a:pos x="31" y="137"/>
                </a:cxn>
                <a:cxn ang="0">
                  <a:pos x="31" y="140"/>
                </a:cxn>
                <a:cxn ang="0">
                  <a:pos x="32" y="145"/>
                </a:cxn>
                <a:cxn ang="0">
                  <a:pos x="35" y="150"/>
                </a:cxn>
                <a:cxn ang="0">
                  <a:pos x="45" y="148"/>
                </a:cxn>
                <a:cxn ang="0">
                  <a:pos x="49" y="146"/>
                </a:cxn>
                <a:cxn ang="0">
                  <a:pos x="55" y="146"/>
                </a:cxn>
                <a:cxn ang="0">
                  <a:pos x="55" y="140"/>
                </a:cxn>
                <a:cxn ang="0">
                  <a:pos x="57" y="132"/>
                </a:cxn>
                <a:cxn ang="0">
                  <a:pos x="63" y="129"/>
                </a:cxn>
                <a:cxn ang="0">
                  <a:pos x="63" y="125"/>
                </a:cxn>
                <a:cxn ang="0">
                  <a:pos x="66" y="122"/>
                </a:cxn>
                <a:cxn ang="0">
                  <a:pos x="66" y="117"/>
                </a:cxn>
                <a:cxn ang="0">
                  <a:pos x="69" y="118"/>
                </a:cxn>
                <a:cxn ang="0">
                  <a:pos x="72" y="115"/>
                </a:cxn>
                <a:cxn ang="0">
                  <a:pos x="77" y="114"/>
                </a:cxn>
                <a:cxn ang="0">
                  <a:pos x="81" y="109"/>
                </a:cxn>
                <a:cxn ang="0">
                  <a:pos x="86" y="104"/>
                </a:cxn>
                <a:cxn ang="0">
                  <a:pos x="95" y="100"/>
                </a:cxn>
                <a:cxn ang="0">
                  <a:pos x="98" y="101"/>
                </a:cxn>
                <a:cxn ang="0">
                  <a:pos x="101" y="101"/>
                </a:cxn>
              </a:cxnLst>
              <a:rect l="0" t="0" r="r" b="b"/>
              <a:pathLst>
                <a:path w="133" h="153">
                  <a:moveTo>
                    <a:pt x="101" y="101"/>
                  </a:moveTo>
                  <a:cubicBezTo>
                    <a:pt x="110" y="103"/>
                    <a:pt x="106" y="98"/>
                    <a:pt x="113" y="98"/>
                  </a:cubicBezTo>
                  <a:cubicBezTo>
                    <a:pt x="123" y="98"/>
                    <a:pt x="124" y="97"/>
                    <a:pt x="126" y="97"/>
                  </a:cubicBezTo>
                  <a:cubicBezTo>
                    <a:pt x="127" y="98"/>
                    <a:pt x="126" y="95"/>
                    <a:pt x="129" y="95"/>
                  </a:cubicBezTo>
                  <a:cubicBezTo>
                    <a:pt x="132" y="95"/>
                    <a:pt x="130" y="90"/>
                    <a:pt x="132" y="87"/>
                  </a:cubicBezTo>
                  <a:cubicBezTo>
                    <a:pt x="133" y="86"/>
                    <a:pt x="132" y="59"/>
                    <a:pt x="132" y="59"/>
                  </a:cubicBezTo>
                  <a:cubicBezTo>
                    <a:pt x="124" y="62"/>
                    <a:pt x="123" y="61"/>
                    <a:pt x="124" y="59"/>
                  </a:cubicBezTo>
                  <a:cubicBezTo>
                    <a:pt x="126" y="56"/>
                    <a:pt x="126" y="51"/>
                    <a:pt x="121" y="51"/>
                  </a:cubicBezTo>
                  <a:cubicBezTo>
                    <a:pt x="116" y="51"/>
                    <a:pt x="120" y="48"/>
                    <a:pt x="115" y="48"/>
                  </a:cubicBezTo>
                  <a:cubicBezTo>
                    <a:pt x="112" y="50"/>
                    <a:pt x="113" y="45"/>
                    <a:pt x="110" y="44"/>
                  </a:cubicBezTo>
                  <a:cubicBezTo>
                    <a:pt x="107" y="42"/>
                    <a:pt x="110" y="42"/>
                    <a:pt x="107" y="39"/>
                  </a:cubicBezTo>
                  <a:cubicBezTo>
                    <a:pt x="106" y="37"/>
                    <a:pt x="61" y="0"/>
                    <a:pt x="61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0"/>
                    <a:pt x="54" y="81"/>
                    <a:pt x="54" y="86"/>
                  </a:cubicBezTo>
                  <a:cubicBezTo>
                    <a:pt x="55" y="90"/>
                    <a:pt x="58" y="83"/>
                    <a:pt x="55" y="97"/>
                  </a:cubicBezTo>
                  <a:cubicBezTo>
                    <a:pt x="55" y="97"/>
                    <a:pt x="31" y="97"/>
                    <a:pt x="26" y="97"/>
                  </a:cubicBezTo>
                  <a:cubicBezTo>
                    <a:pt x="23" y="97"/>
                    <a:pt x="25" y="93"/>
                    <a:pt x="23" y="97"/>
                  </a:cubicBezTo>
                  <a:cubicBezTo>
                    <a:pt x="23" y="98"/>
                    <a:pt x="19" y="98"/>
                    <a:pt x="16" y="97"/>
                  </a:cubicBezTo>
                  <a:cubicBezTo>
                    <a:pt x="11" y="95"/>
                    <a:pt x="13" y="103"/>
                    <a:pt x="11" y="100"/>
                  </a:cubicBezTo>
                  <a:cubicBezTo>
                    <a:pt x="10" y="97"/>
                    <a:pt x="8" y="92"/>
                    <a:pt x="5" y="97"/>
                  </a:cubicBezTo>
                  <a:cubicBezTo>
                    <a:pt x="2" y="101"/>
                    <a:pt x="8" y="101"/>
                    <a:pt x="2" y="104"/>
                  </a:cubicBezTo>
                  <a:cubicBezTo>
                    <a:pt x="0" y="109"/>
                    <a:pt x="3" y="106"/>
                    <a:pt x="3" y="111"/>
                  </a:cubicBezTo>
                  <a:cubicBezTo>
                    <a:pt x="3" y="115"/>
                    <a:pt x="2" y="112"/>
                    <a:pt x="3" y="115"/>
                  </a:cubicBezTo>
                  <a:cubicBezTo>
                    <a:pt x="5" y="120"/>
                    <a:pt x="5" y="115"/>
                    <a:pt x="8" y="120"/>
                  </a:cubicBezTo>
                  <a:cubicBezTo>
                    <a:pt x="10" y="123"/>
                    <a:pt x="8" y="123"/>
                    <a:pt x="8" y="126"/>
                  </a:cubicBezTo>
                  <a:cubicBezTo>
                    <a:pt x="6" y="131"/>
                    <a:pt x="10" y="132"/>
                    <a:pt x="11" y="129"/>
                  </a:cubicBezTo>
                  <a:cubicBezTo>
                    <a:pt x="11" y="128"/>
                    <a:pt x="13" y="129"/>
                    <a:pt x="13" y="131"/>
                  </a:cubicBezTo>
                  <a:cubicBezTo>
                    <a:pt x="16" y="134"/>
                    <a:pt x="14" y="126"/>
                    <a:pt x="20" y="129"/>
                  </a:cubicBezTo>
                  <a:cubicBezTo>
                    <a:pt x="23" y="132"/>
                    <a:pt x="22" y="129"/>
                    <a:pt x="23" y="128"/>
                  </a:cubicBezTo>
                  <a:cubicBezTo>
                    <a:pt x="26" y="128"/>
                    <a:pt x="22" y="125"/>
                    <a:pt x="26" y="126"/>
                  </a:cubicBezTo>
                  <a:cubicBezTo>
                    <a:pt x="29" y="128"/>
                    <a:pt x="28" y="129"/>
                    <a:pt x="28" y="131"/>
                  </a:cubicBezTo>
                  <a:cubicBezTo>
                    <a:pt x="29" y="131"/>
                    <a:pt x="28" y="134"/>
                    <a:pt x="29" y="134"/>
                  </a:cubicBezTo>
                  <a:cubicBezTo>
                    <a:pt x="31" y="134"/>
                    <a:pt x="34" y="137"/>
                    <a:pt x="31" y="137"/>
                  </a:cubicBezTo>
                  <a:cubicBezTo>
                    <a:pt x="29" y="139"/>
                    <a:pt x="29" y="143"/>
                    <a:pt x="31" y="140"/>
                  </a:cubicBezTo>
                  <a:cubicBezTo>
                    <a:pt x="32" y="139"/>
                    <a:pt x="34" y="140"/>
                    <a:pt x="32" y="145"/>
                  </a:cubicBezTo>
                  <a:cubicBezTo>
                    <a:pt x="32" y="148"/>
                    <a:pt x="34" y="145"/>
                    <a:pt x="35" y="150"/>
                  </a:cubicBezTo>
                  <a:cubicBezTo>
                    <a:pt x="42" y="142"/>
                    <a:pt x="40" y="153"/>
                    <a:pt x="45" y="148"/>
                  </a:cubicBezTo>
                  <a:cubicBezTo>
                    <a:pt x="48" y="143"/>
                    <a:pt x="49" y="140"/>
                    <a:pt x="49" y="146"/>
                  </a:cubicBezTo>
                  <a:cubicBezTo>
                    <a:pt x="49" y="151"/>
                    <a:pt x="52" y="146"/>
                    <a:pt x="55" y="146"/>
                  </a:cubicBezTo>
                  <a:cubicBezTo>
                    <a:pt x="57" y="142"/>
                    <a:pt x="54" y="140"/>
                    <a:pt x="55" y="140"/>
                  </a:cubicBezTo>
                  <a:cubicBezTo>
                    <a:pt x="57" y="139"/>
                    <a:pt x="57" y="134"/>
                    <a:pt x="57" y="132"/>
                  </a:cubicBezTo>
                  <a:cubicBezTo>
                    <a:pt x="55" y="131"/>
                    <a:pt x="61" y="132"/>
                    <a:pt x="63" y="129"/>
                  </a:cubicBezTo>
                  <a:cubicBezTo>
                    <a:pt x="65" y="126"/>
                    <a:pt x="65" y="126"/>
                    <a:pt x="63" y="125"/>
                  </a:cubicBezTo>
                  <a:cubicBezTo>
                    <a:pt x="63" y="123"/>
                    <a:pt x="68" y="125"/>
                    <a:pt x="66" y="122"/>
                  </a:cubicBezTo>
                  <a:cubicBezTo>
                    <a:pt x="65" y="120"/>
                    <a:pt x="65" y="118"/>
                    <a:pt x="66" y="117"/>
                  </a:cubicBezTo>
                  <a:cubicBezTo>
                    <a:pt x="68" y="115"/>
                    <a:pt x="66" y="118"/>
                    <a:pt x="69" y="118"/>
                  </a:cubicBezTo>
                  <a:cubicBezTo>
                    <a:pt x="72" y="120"/>
                    <a:pt x="72" y="117"/>
                    <a:pt x="72" y="115"/>
                  </a:cubicBezTo>
                  <a:cubicBezTo>
                    <a:pt x="72" y="112"/>
                    <a:pt x="77" y="117"/>
                    <a:pt x="77" y="114"/>
                  </a:cubicBezTo>
                  <a:cubicBezTo>
                    <a:pt x="77" y="109"/>
                    <a:pt x="78" y="108"/>
                    <a:pt x="81" y="109"/>
                  </a:cubicBezTo>
                  <a:cubicBezTo>
                    <a:pt x="84" y="111"/>
                    <a:pt x="81" y="106"/>
                    <a:pt x="86" y="104"/>
                  </a:cubicBezTo>
                  <a:cubicBezTo>
                    <a:pt x="95" y="101"/>
                    <a:pt x="92" y="98"/>
                    <a:pt x="95" y="100"/>
                  </a:cubicBezTo>
                  <a:cubicBezTo>
                    <a:pt x="97" y="101"/>
                    <a:pt x="97" y="100"/>
                    <a:pt x="98" y="101"/>
                  </a:cubicBezTo>
                  <a:cubicBezTo>
                    <a:pt x="100" y="101"/>
                    <a:pt x="100" y="101"/>
                    <a:pt x="101" y="101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10" name="Freeform 112">
              <a:extLst>
                <a:ext uri="{FF2B5EF4-FFF2-40B4-BE49-F238E27FC236}">
                  <a16:creationId xmlns:a16="http://schemas.microsoft.com/office/drawing/2014/main" id="{34D23966-3B29-C26A-3F4E-3467686001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7" y="2546"/>
              <a:ext cx="192" cy="248"/>
            </a:xfrm>
            <a:custGeom>
              <a:avLst/>
              <a:gdLst/>
              <a:ahLst/>
              <a:cxnLst>
                <a:cxn ang="0">
                  <a:pos x="7" y="112"/>
                </a:cxn>
                <a:cxn ang="0">
                  <a:pos x="22" y="109"/>
                </a:cxn>
                <a:cxn ang="0">
                  <a:pos x="29" y="114"/>
                </a:cxn>
                <a:cxn ang="0">
                  <a:pos x="40" y="128"/>
                </a:cxn>
                <a:cxn ang="0">
                  <a:pos x="43" y="120"/>
                </a:cxn>
                <a:cxn ang="0">
                  <a:pos x="49" y="123"/>
                </a:cxn>
                <a:cxn ang="0">
                  <a:pos x="54" y="120"/>
                </a:cxn>
                <a:cxn ang="0">
                  <a:pos x="61" y="120"/>
                </a:cxn>
                <a:cxn ang="0">
                  <a:pos x="64" y="120"/>
                </a:cxn>
                <a:cxn ang="0">
                  <a:pos x="93" y="120"/>
                </a:cxn>
                <a:cxn ang="0">
                  <a:pos x="92" y="109"/>
                </a:cxn>
                <a:cxn ang="0">
                  <a:pos x="84" y="23"/>
                </a:cxn>
                <a:cxn ang="0">
                  <a:pos x="99" y="23"/>
                </a:cxn>
                <a:cxn ang="0">
                  <a:pos x="67" y="0"/>
                </a:cxn>
                <a:cxn ang="0">
                  <a:pos x="67" y="14"/>
                </a:cxn>
                <a:cxn ang="0">
                  <a:pos x="42" y="14"/>
                </a:cxn>
                <a:cxn ang="0">
                  <a:pos x="42" y="39"/>
                </a:cxn>
                <a:cxn ang="0">
                  <a:pos x="34" y="61"/>
                </a:cxn>
                <a:cxn ang="0">
                  <a:pos x="3" y="61"/>
                </a:cxn>
                <a:cxn ang="0">
                  <a:pos x="2" y="67"/>
                </a:cxn>
                <a:cxn ang="0">
                  <a:pos x="3" y="64"/>
                </a:cxn>
                <a:cxn ang="0">
                  <a:pos x="5" y="69"/>
                </a:cxn>
                <a:cxn ang="0">
                  <a:pos x="8" y="75"/>
                </a:cxn>
                <a:cxn ang="0">
                  <a:pos x="7" y="81"/>
                </a:cxn>
                <a:cxn ang="0">
                  <a:pos x="8" y="101"/>
                </a:cxn>
                <a:cxn ang="0">
                  <a:pos x="7" y="112"/>
                </a:cxn>
              </a:cxnLst>
              <a:rect l="0" t="0" r="r" b="b"/>
              <a:pathLst>
                <a:path w="99" h="128">
                  <a:moveTo>
                    <a:pt x="7" y="112"/>
                  </a:moveTo>
                  <a:cubicBezTo>
                    <a:pt x="7" y="107"/>
                    <a:pt x="17" y="109"/>
                    <a:pt x="22" y="109"/>
                  </a:cubicBezTo>
                  <a:cubicBezTo>
                    <a:pt x="25" y="107"/>
                    <a:pt x="28" y="112"/>
                    <a:pt x="29" y="114"/>
                  </a:cubicBezTo>
                  <a:cubicBezTo>
                    <a:pt x="32" y="115"/>
                    <a:pt x="37" y="125"/>
                    <a:pt x="40" y="128"/>
                  </a:cubicBezTo>
                  <a:cubicBezTo>
                    <a:pt x="46" y="125"/>
                    <a:pt x="40" y="125"/>
                    <a:pt x="43" y="120"/>
                  </a:cubicBezTo>
                  <a:cubicBezTo>
                    <a:pt x="46" y="115"/>
                    <a:pt x="48" y="120"/>
                    <a:pt x="49" y="123"/>
                  </a:cubicBezTo>
                  <a:cubicBezTo>
                    <a:pt x="51" y="126"/>
                    <a:pt x="49" y="118"/>
                    <a:pt x="54" y="120"/>
                  </a:cubicBezTo>
                  <a:cubicBezTo>
                    <a:pt x="57" y="121"/>
                    <a:pt x="61" y="121"/>
                    <a:pt x="61" y="120"/>
                  </a:cubicBezTo>
                  <a:cubicBezTo>
                    <a:pt x="63" y="117"/>
                    <a:pt x="61" y="120"/>
                    <a:pt x="64" y="120"/>
                  </a:cubicBezTo>
                  <a:cubicBezTo>
                    <a:pt x="69" y="120"/>
                    <a:pt x="93" y="120"/>
                    <a:pt x="93" y="120"/>
                  </a:cubicBezTo>
                  <a:cubicBezTo>
                    <a:pt x="96" y="106"/>
                    <a:pt x="93" y="114"/>
                    <a:pt x="92" y="109"/>
                  </a:cubicBezTo>
                  <a:cubicBezTo>
                    <a:pt x="92" y="104"/>
                    <a:pt x="84" y="23"/>
                    <a:pt x="84" y="23"/>
                  </a:cubicBezTo>
                  <a:cubicBezTo>
                    <a:pt x="99" y="23"/>
                    <a:pt x="99" y="23"/>
                    <a:pt x="99" y="23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14"/>
                    <a:pt x="67" y="14"/>
                    <a:pt x="67" y="14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2" y="39"/>
                    <a:pt x="42" y="39"/>
                    <a:pt x="42" y="39"/>
                  </a:cubicBezTo>
                  <a:cubicBezTo>
                    <a:pt x="32" y="44"/>
                    <a:pt x="31" y="42"/>
                    <a:pt x="34" y="61"/>
                  </a:cubicBezTo>
                  <a:cubicBezTo>
                    <a:pt x="34" y="61"/>
                    <a:pt x="5" y="61"/>
                    <a:pt x="3" y="61"/>
                  </a:cubicBezTo>
                  <a:cubicBezTo>
                    <a:pt x="2" y="61"/>
                    <a:pt x="0" y="64"/>
                    <a:pt x="2" y="67"/>
                  </a:cubicBezTo>
                  <a:cubicBezTo>
                    <a:pt x="3" y="67"/>
                    <a:pt x="2" y="62"/>
                    <a:pt x="3" y="64"/>
                  </a:cubicBezTo>
                  <a:cubicBezTo>
                    <a:pt x="5" y="64"/>
                    <a:pt x="3" y="69"/>
                    <a:pt x="5" y="69"/>
                  </a:cubicBezTo>
                  <a:cubicBezTo>
                    <a:pt x="7" y="67"/>
                    <a:pt x="8" y="72"/>
                    <a:pt x="8" y="75"/>
                  </a:cubicBezTo>
                  <a:cubicBezTo>
                    <a:pt x="8" y="79"/>
                    <a:pt x="3" y="79"/>
                    <a:pt x="7" y="81"/>
                  </a:cubicBezTo>
                  <a:cubicBezTo>
                    <a:pt x="8" y="82"/>
                    <a:pt x="11" y="93"/>
                    <a:pt x="8" y="101"/>
                  </a:cubicBezTo>
                  <a:cubicBezTo>
                    <a:pt x="7" y="107"/>
                    <a:pt x="5" y="109"/>
                    <a:pt x="7" y="112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11" name="Freeform 113">
              <a:extLst>
                <a:ext uri="{FF2B5EF4-FFF2-40B4-BE49-F238E27FC236}">
                  <a16:creationId xmlns:a16="http://schemas.microsoft.com/office/drawing/2014/main" id="{02E85FA3-9B9F-209C-53DE-807669934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5" y="2806"/>
              <a:ext cx="186" cy="186"/>
            </a:xfrm>
            <a:custGeom>
              <a:avLst/>
              <a:gdLst/>
              <a:ahLst/>
              <a:cxnLst>
                <a:cxn ang="0">
                  <a:pos x="90" y="9"/>
                </a:cxn>
                <a:cxn ang="0">
                  <a:pos x="93" y="22"/>
                </a:cxn>
                <a:cxn ang="0">
                  <a:pos x="84" y="39"/>
                </a:cxn>
                <a:cxn ang="0">
                  <a:pos x="77" y="54"/>
                </a:cxn>
                <a:cxn ang="0">
                  <a:pos x="70" y="70"/>
                </a:cxn>
                <a:cxn ang="0">
                  <a:pos x="64" y="71"/>
                </a:cxn>
                <a:cxn ang="0">
                  <a:pos x="56" y="73"/>
                </a:cxn>
                <a:cxn ang="0">
                  <a:pos x="50" y="79"/>
                </a:cxn>
                <a:cxn ang="0">
                  <a:pos x="45" y="92"/>
                </a:cxn>
                <a:cxn ang="0">
                  <a:pos x="42" y="88"/>
                </a:cxn>
                <a:cxn ang="0">
                  <a:pos x="35" y="93"/>
                </a:cxn>
                <a:cxn ang="0">
                  <a:pos x="32" y="95"/>
                </a:cxn>
                <a:cxn ang="0">
                  <a:pos x="26" y="96"/>
                </a:cxn>
                <a:cxn ang="0">
                  <a:pos x="18" y="81"/>
                </a:cxn>
                <a:cxn ang="0">
                  <a:pos x="9" y="75"/>
                </a:cxn>
                <a:cxn ang="0">
                  <a:pos x="4" y="75"/>
                </a:cxn>
                <a:cxn ang="0">
                  <a:pos x="0" y="76"/>
                </a:cxn>
                <a:cxn ang="0">
                  <a:pos x="0" y="54"/>
                </a:cxn>
                <a:cxn ang="0">
                  <a:pos x="3" y="47"/>
                </a:cxn>
                <a:cxn ang="0">
                  <a:pos x="7" y="36"/>
                </a:cxn>
                <a:cxn ang="0">
                  <a:pos x="6" y="23"/>
                </a:cxn>
                <a:cxn ang="0">
                  <a:pos x="9" y="14"/>
                </a:cxn>
                <a:cxn ang="0">
                  <a:pos x="10" y="5"/>
                </a:cxn>
                <a:cxn ang="0">
                  <a:pos x="18" y="3"/>
                </a:cxn>
                <a:cxn ang="0">
                  <a:pos x="23" y="2"/>
                </a:cxn>
                <a:cxn ang="0">
                  <a:pos x="30" y="8"/>
                </a:cxn>
                <a:cxn ang="0">
                  <a:pos x="41" y="6"/>
                </a:cxn>
                <a:cxn ang="0">
                  <a:pos x="50" y="13"/>
                </a:cxn>
                <a:cxn ang="0">
                  <a:pos x="62" y="6"/>
                </a:cxn>
                <a:cxn ang="0">
                  <a:pos x="77" y="8"/>
                </a:cxn>
                <a:cxn ang="0">
                  <a:pos x="85" y="3"/>
                </a:cxn>
                <a:cxn ang="0">
                  <a:pos x="90" y="9"/>
                </a:cxn>
              </a:cxnLst>
              <a:rect l="0" t="0" r="r" b="b"/>
              <a:pathLst>
                <a:path w="96" h="96">
                  <a:moveTo>
                    <a:pt x="90" y="9"/>
                  </a:moveTo>
                  <a:cubicBezTo>
                    <a:pt x="88" y="22"/>
                    <a:pt x="96" y="14"/>
                    <a:pt x="93" y="22"/>
                  </a:cubicBezTo>
                  <a:cubicBezTo>
                    <a:pt x="91" y="31"/>
                    <a:pt x="88" y="23"/>
                    <a:pt x="84" y="39"/>
                  </a:cubicBezTo>
                  <a:cubicBezTo>
                    <a:pt x="80" y="53"/>
                    <a:pt x="80" y="53"/>
                    <a:pt x="77" y="54"/>
                  </a:cubicBezTo>
                  <a:cubicBezTo>
                    <a:pt x="74" y="56"/>
                    <a:pt x="73" y="65"/>
                    <a:pt x="70" y="70"/>
                  </a:cubicBezTo>
                  <a:cubicBezTo>
                    <a:pt x="67" y="76"/>
                    <a:pt x="68" y="76"/>
                    <a:pt x="64" y="71"/>
                  </a:cubicBezTo>
                  <a:cubicBezTo>
                    <a:pt x="61" y="67"/>
                    <a:pt x="56" y="68"/>
                    <a:pt x="56" y="73"/>
                  </a:cubicBezTo>
                  <a:cubicBezTo>
                    <a:pt x="55" y="76"/>
                    <a:pt x="52" y="73"/>
                    <a:pt x="50" y="79"/>
                  </a:cubicBezTo>
                  <a:cubicBezTo>
                    <a:pt x="47" y="84"/>
                    <a:pt x="49" y="85"/>
                    <a:pt x="45" y="92"/>
                  </a:cubicBezTo>
                  <a:cubicBezTo>
                    <a:pt x="42" y="88"/>
                    <a:pt x="42" y="88"/>
                    <a:pt x="42" y="88"/>
                  </a:cubicBezTo>
                  <a:cubicBezTo>
                    <a:pt x="47" y="95"/>
                    <a:pt x="36" y="95"/>
                    <a:pt x="35" y="93"/>
                  </a:cubicBezTo>
                  <a:cubicBezTo>
                    <a:pt x="33" y="92"/>
                    <a:pt x="36" y="95"/>
                    <a:pt x="32" y="95"/>
                  </a:cubicBezTo>
                  <a:cubicBezTo>
                    <a:pt x="30" y="96"/>
                    <a:pt x="30" y="96"/>
                    <a:pt x="26" y="96"/>
                  </a:cubicBezTo>
                  <a:cubicBezTo>
                    <a:pt x="21" y="96"/>
                    <a:pt x="20" y="84"/>
                    <a:pt x="18" y="81"/>
                  </a:cubicBezTo>
                  <a:cubicBezTo>
                    <a:pt x="13" y="76"/>
                    <a:pt x="12" y="75"/>
                    <a:pt x="9" y="75"/>
                  </a:cubicBezTo>
                  <a:cubicBezTo>
                    <a:pt x="4" y="76"/>
                    <a:pt x="6" y="73"/>
                    <a:pt x="4" y="75"/>
                  </a:cubicBezTo>
                  <a:cubicBezTo>
                    <a:pt x="4" y="76"/>
                    <a:pt x="3" y="76"/>
                    <a:pt x="0" y="76"/>
                  </a:cubicBezTo>
                  <a:cubicBezTo>
                    <a:pt x="1" y="67"/>
                    <a:pt x="0" y="62"/>
                    <a:pt x="0" y="54"/>
                  </a:cubicBezTo>
                  <a:cubicBezTo>
                    <a:pt x="0" y="47"/>
                    <a:pt x="1" y="51"/>
                    <a:pt x="3" y="47"/>
                  </a:cubicBezTo>
                  <a:cubicBezTo>
                    <a:pt x="3" y="42"/>
                    <a:pt x="4" y="44"/>
                    <a:pt x="7" y="36"/>
                  </a:cubicBezTo>
                  <a:cubicBezTo>
                    <a:pt x="10" y="28"/>
                    <a:pt x="4" y="28"/>
                    <a:pt x="6" y="23"/>
                  </a:cubicBezTo>
                  <a:cubicBezTo>
                    <a:pt x="7" y="20"/>
                    <a:pt x="4" y="16"/>
                    <a:pt x="9" y="14"/>
                  </a:cubicBezTo>
                  <a:cubicBezTo>
                    <a:pt x="12" y="11"/>
                    <a:pt x="9" y="8"/>
                    <a:pt x="10" y="5"/>
                  </a:cubicBezTo>
                  <a:cubicBezTo>
                    <a:pt x="13" y="3"/>
                    <a:pt x="13" y="3"/>
                    <a:pt x="18" y="3"/>
                  </a:cubicBezTo>
                  <a:cubicBezTo>
                    <a:pt x="21" y="3"/>
                    <a:pt x="20" y="0"/>
                    <a:pt x="23" y="2"/>
                  </a:cubicBezTo>
                  <a:cubicBezTo>
                    <a:pt x="26" y="3"/>
                    <a:pt x="29" y="2"/>
                    <a:pt x="30" y="8"/>
                  </a:cubicBezTo>
                  <a:cubicBezTo>
                    <a:pt x="33" y="14"/>
                    <a:pt x="38" y="6"/>
                    <a:pt x="41" y="6"/>
                  </a:cubicBezTo>
                  <a:cubicBezTo>
                    <a:pt x="42" y="6"/>
                    <a:pt x="45" y="11"/>
                    <a:pt x="50" y="13"/>
                  </a:cubicBezTo>
                  <a:cubicBezTo>
                    <a:pt x="56" y="13"/>
                    <a:pt x="55" y="8"/>
                    <a:pt x="62" y="6"/>
                  </a:cubicBezTo>
                  <a:cubicBezTo>
                    <a:pt x="71" y="5"/>
                    <a:pt x="76" y="13"/>
                    <a:pt x="77" y="8"/>
                  </a:cubicBezTo>
                  <a:cubicBezTo>
                    <a:pt x="79" y="3"/>
                    <a:pt x="80" y="6"/>
                    <a:pt x="85" y="3"/>
                  </a:cubicBezTo>
                  <a:cubicBezTo>
                    <a:pt x="90" y="9"/>
                    <a:pt x="90" y="9"/>
                    <a:pt x="90" y="9"/>
                  </a:cubicBez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12" name="Freeform 114">
              <a:extLst>
                <a:ext uri="{FF2B5EF4-FFF2-40B4-BE49-F238E27FC236}">
                  <a16:creationId xmlns:a16="http://schemas.microsoft.com/office/drawing/2014/main" id="{BD2E43D2-D3B7-CD55-806E-E7239C64C7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2" y="2864"/>
              <a:ext cx="203" cy="167"/>
            </a:xfrm>
            <a:custGeom>
              <a:avLst/>
              <a:gdLst/>
              <a:ahLst/>
              <a:cxnLst>
                <a:cxn ang="0">
                  <a:pos x="105" y="58"/>
                </a:cxn>
                <a:cxn ang="0">
                  <a:pos x="99" y="58"/>
                </a:cxn>
                <a:cxn ang="0">
                  <a:pos x="87" y="57"/>
                </a:cxn>
                <a:cxn ang="0">
                  <a:pos x="76" y="60"/>
                </a:cxn>
                <a:cxn ang="0">
                  <a:pos x="67" y="63"/>
                </a:cxn>
                <a:cxn ang="0">
                  <a:pos x="50" y="65"/>
                </a:cxn>
                <a:cxn ang="0">
                  <a:pos x="44" y="58"/>
                </a:cxn>
                <a:cxn ang="0">
                  <a:pos x="35" y="65"/>
                </a:cxn>
                <a:cxn ang="0">
                  <a:pos x="35" y="74"/>
                </a:cxn>
                <a:cxn ang="0">
                  <a:pos x="28" y="72"/>
                </a:cxn>
                <a:cxn ang="0">
                  <a:pos x="20" y="72"/>
                </a:cxn>
                <a:cxn ang="0">
                  <a:pos x="15" y="86"/>
                </a:cxn>
                <a:cxn ang="0">
                  <a:pos x="8" y="71"/>
                </a:cxn>
                <a:cxn ang="0">
                  <a:pos x="5" y="65"/>
                </a:cxn>
                <a:cxn ang="0">
                  <a:pos x="2" y="52"/>
                </a:cxn>
                <a:cxn ang="0">
                  <a:pos x="2" y="48"/>
                </a:cxn>
                <a:cxn ang="0">
                  <a:pos x="9" y="34"/>
                </a:cxn>
                <a:cxn ang="0">
                  <a:pos x="17" y="32"/>
                </a:cxn>
                <a:cxn ang="0">
                  <a:pos x="21" y="32"/>
                </a:cxn>
                <a:cxn ang="0">
                  <a:pos x="37" y="26"/>
                </a:cxn>
                <a:cxn ang="0">
                  <a:pos x="37" y="20"/>
                </a:cxn>
                <a:cxn ang="0">
                  <a:pos x="53" y="14"/>
                </a:cxn>
                <a:cxn ang="0">
                  <a:pos x="58" y="4"/>
                </a:cxn>
                <a:cxn ang="0">
                  <a:pos x="69" y="1"/>
                </a:cxn>
                <a:cxn ang="0">
                  <a:pos x="73" y="17"/>
                </a:cxn>
                <a:cxn ang="0">
                  <a:pos x="78" y="24"/>
                </a:cxn>
                <a:cxn ang="0">
                  <a:pos x="85" y="29"/>
                </a:cxn>
                <a:cxn ang="0">
                  <a:pos x="90" y="37"/>
                </a:cxn>
                <a:cxn ang="0">
                  <a:pos x="96" y="44"/>
                </a:cxn>
                <a:cxn ang="0">
                  <a:pos x="101" y="51"/>
                </a:cxn>
                <a:cxn ang="0">
                  <a:pos x="105" y="58"/>
                </a:cxn>
              </a:cxnLst>
              <a:rect l="0" t="0" r="r" b="b"/>
              <a:pathLst>
                <a:path w="105" h="86">
                  <a:moveTo>
                    <a:pt x="105" y="58"/>
                  </a:moveTo>
                  <a:cubicBezTo>
                    <a:pt x="102" y="58"/>
                    <a:pt x="102" y="55"/>
                    <a:pt x="99" y="58"/>
                  </a:cubicBezTo>
                  <a:cubicBezTo>
                    <a:pt x="97" y="62"/>
                    <a:pt x="90" y="52"/>
                    <a:pt x="87" y="57"/>
                  </a:cubicBezTo>
                  <a:cubicBezTo>
                    <a:pt x="84" y="62"/>
                    <a:pt x="84" y="55"/>
                    <a:pt x="76" y="60"/>
                  </a:cubicBezTo>
                  <a:cubicBezTo>
                    <a:pt x="67" y="66"/>
                    <a:pt x="70" y="55"/>
                    <a:pt x="67" y="63"/>
                  </a:cubicBezTo>
                  <a:cubicBezTo>
                    <a:pt x="64" y="71"/>
                    <a:pt x="59" y="65"/>
                    <a:pt x="50" y="65"/>
                  </a:cubicBezTo>
                  <a:cubicBezTo>
                    <a:pt x="47" y="65"/>
                    <a:pt x="50" y="62"/>
                    <a:pt x="44" y="58"/>
                  </a:cubicBezTo>
                  <a:cubicBezTo>
                    <a:pt x="37" y="55"/>
                    <a:pt x="37" y="63"/>
                    <a:pt x="35" y="65"/>
                  </a:cubicBezTo>
                  <a:cubicBezTo>
                    <a:pt x="32" y="66"/>
                    <a:pt x="34" y="69"/>
                    <a:pt x="35" y="74"/>
                  </a:cubicBezTo>
                  <a:cubicBezTo>
                    <a:pt x="32" y="71"/>
                    <a:pt x="31" y="75"/>
                    <a:pt x="28" y="72"/>
                  </a:cubicBezTo>
                  <a:cubicBezTo>
                    <a:pt x="25" y="71"/>
                    <a:pt x="25" y="74"/>
                    <a:pt x="20" y="72"/>
                  </a:cubicBezTo>
                  <a:cubicBezTo>
                    <a:pt x="15" y="72"/>
                    <a:pt x="18" y="80"/>
                    <a:pt x="15" y="86"/>
                  </a:cubicBezTo>
                  <a:cubicBezTo>
                    <a:pt x="14" y="75"/>
                    <a:pt x="11" y="74"/>
                    <a:pt x="8" y="71"/>
                  </a:cubicBezTo>
                  <a:cubicBezTo>
                    <a:pt x="5" y="68"/>
                    <a:pt x="8" y="65"/>
                    <a:pt x="5" y="65"/>
                  </a:cubicBezTo>
                  <a:cubicBezTo>
                    <a:pt x="3" y="63"/>
                    <a:pt x="2" y="58"/>
                    <a:pt x="2" y="52"/>
                  </a:cubicBezTo>
                  <a:cubicBezTo>
                    <a:pt x="3" y="48"/>
                    <a:pt x="0" y="49"/>
                    <a:pt x="2" y="48"/>
                  </a:cubicBezTo>
                  <a:cubicBezTo>
                    <a:pt x="5" y="46"/>
                    <a:pt x="6" y="40"/>
                    <a:pt x="9" y="34"/>
                  </a:cubicBezTo>
                  <a:cubicBezTo>
                    <a:pt x="12" y="35"/>
                    <a:pt x="15" y="34"/>
                    <a:pt x="17" y="32"/>
                  </a:cubicBezTo>
                  <a:cubicBezTo>
                    <a:pt x="18" y="29"/>
                    <a:pt x="18" y="35"/>
                    <a:pt x="21" y="32"/>
                  </a:cubicBezTo>
                  <a:cubicBezTo>
                    <a:pt x="28" y="27"/>
                    <a:pt x="32" y="32"/>
                    <a:pt x="37" y="26"/>
                  </a:cubicBezTo>
                  <a:cubicBezTo>
                    <a:pt x="40" y="21"/>
                    <a:pt x="35" y="21"/>
                    <a:pt x="37" y="20"/>
                  </a:cubicBezTo>
                  <a:cubicBezTo>
                    <a:pt x="38" y="18"/>
                    <a:pt x="47" y="21"/>
                    <a:pt x="53" y="14"/>
                  </a:cubicBezTo>
                  <a:cubicBezTo>
                    <a:pt x="58" y="6"/>
                    <a:pt x="59" y="9"/>
                    <a:pt x="58" y="4"/>
                  </a:cubicBezTo>
                  <a:cubicBezTo>
                    <a:pt x="58" y="3"/>
                    <a:pt x="66" y="0"/>
                    <a:pt x="69" y="1"/>
                  </a:cubicBezTo>
                  <a:cubicBezTo>
                    <a:pt x="72" y="6"/>
                    <a:pt x="76" y="10"/>
                    <a:pt x="73" y="17"/>
                  </a:cubicBezTo>
                  <a:cubicBezTo>
                    <a:pt x="72" y="27"/>
                    <a:pt x="81" y="21"/>
                    <a:pt x="78" y="24"/>
                  </a:cubicBezTo>
                  <a:cubicBezTo>
                    <a:pt x="76" y="29"/>
                    <a:pt x="82" y="26"/>
                    <a:pt x="85" y="29"/>
                  </a:cubicBezTo>
                  <a:cubicBezTo>
                    <a:pt x="88" y="34"/>
                    <a:pt x="84" y="32"/>
                    <a:pt x="90" y="37"/>
                  </a:cubicBezTo>
                  <a:cubicBezTo>
                    <a:pt x="94" y="41"/>
                    <a:pt x="96" y="41"/>
                    <a:pt x="96" y="44"/>
                  </a:cubicBezTo>
                  <a:cubicBezTo>
                    <a:pt x="94" y="48"/>
                    <a:pt x="96" y="48"/>
                    <a:pt x="101" y="51"/>
                  </a:cubicBezTo>
                  <a:cubicBezTo>
                    <a:pt x="104" y="51"/>
                    <a:pt x="102" y="55"/>
                    <a:pt x="105" y="58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13" name="Freeform 115">
              <a:extLst>
                <a:ext uri="{FF2B5EF4-FFF2-40B4-BE49-F238E27FC236}">
                  <a16:creationId xmlns:a16="http://schemas.microsoft.com/office/drawing/2014/main" id="{049E5E03-1518-E9ED-5EDF-94AA513285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2" y="2823"/>
              <a:ext cx="121" cy="219"/>
            </a:xfrm>
            <a:custGeom>
              <a:avLst/>
              <a:gdLst/>
              <a:ahLst/>
              <a:cxnLst>
                <a:cxn ang="0">
                  <a:pos x="39" y="107"/>
                </a:cxn>
                <a:cxn ang="0">
                  <a:pos x="49" y="107"/>
                </a:cxn>
                <a:cxn ang="0">
                  <a:pos x="56" y="109"/>
                </a:cxn>
                <a:cxn ang="0">
                  <a:pos x="60" y="112"/>
                </a:cxn>
                <a:cxn ang="0">
                  <a:pos x="62" y="107"/>
                </a:cxn>
                <a:cxn ang="0">
                  <a:pos x="54" y="92"/>
                </a:cxn>
                <a:cxn ang="0">
                  <a:pos x="51" y="85"/>
                </a:cxn>
                <a:cxn ang="0">
                  <a:pos x="48" y="73"/>
                </a:cxn>
                <a:cxn ang="0">
                  <a:pos x="48" y="68"/>
                </a:cxn>
                <a:cxn ang="0">
                  <a:pos x="56" y="54"/>
                </a:cxn>
                <a:cxn ang="0">
                  <a:pos x="54" y="48"/>
                </a:cxn>
                <a:cxn ang="0">
                  <a:pos x="45" y="36"/>
                </a:cxn>
                <a:cxn ang="0">
                  <a:pos x="48" y="31"/>
                </a:cxn>
                <a:cxn ang="0">
                  <a:pos x="57" y="30"/>
                </a:cxn>
                <a:cxn ang="0">
                  <a:pos x="51" y="9"/>
                </a:cxn>
                <a:cxn ang="0">
                  <a:pos x="49" y="3"/>
                </a:cxn>
                <a:cxn ang="0">
                  <a:pos x="45" y="0"/>
                </a:cxn>
                <a:cxn ang="0">
                  <a:pos x="48" y="13"/>
                </a:cxn>
                <a:cxn ang="0">
                  <a:pos x="39" y="30"/>
                </a:cxn>
                <a:cxn ang="0">
                  <a:pos x="32" y="45"/>
                </a:cxn>
                <a:cxn ang="0">
                  <a:pos x="25" y="61"/>
                </a:cxn>
                <a:cxn ang="0">
                  <a:pos x="19" y="62"/>
                </a:cxn>
                <a:cxn ang="0">
                  <a:pos x="11" y="64"/>
                </a:cxn>
                <a:cxn ang="0">
                  <a:pos x="5" y="70"/>
                </a:cxn>
                <a:cxn ang="0">
                  <a:pos x="0" y="82"/>
                </a:cxn>
                <a:cxn ang="0">
                  <a:pos x="3" y="85"/>
                </a:cxn>
                <a:cxn ang="0">
                  <a:pos x="5" y="90"/>
                </a:cxn>
                <a:cxn ang="0">
                  <a:pos x="9" y="88"/>
                </a:cxn>
                <a:cxn ang="0">
                  <a:pos x="9" y="93"/>
                </a:cxn>
                <a:cxn ang="0">
                  <a:pos x="9" y="96"/>
                </a:cxn>
                <a:cxn ang="0">
                  <a:pos x="9" y="105"/>
                </a:cxn>
                <a:cxn ang="0">
                  <a:pos x="22" y="107"/>
                </a:cxn>
                <a:cxn ang="0">
                  <a:pos x="31" y="105"/>
                </a:cxn>
                <a:cxn ang="0">
                  <a:pos x="39" y="107"/>
                </a:cxn>
              </a:cxnLst>
              <a:rect l="0" t="0" r="r" b="b"/>
              <a:pathLst>
                <a:path w="62" h="113">
                  <a:moveTo>
                    <a:pt x="39" y="107"/>
                  </a:moveTo>
                  <a:cubicBezTo>
                    <a:pt x="49" y="107"/>
                    <a:pt x="49" y="107"/>
                    <a:pt x="49" y="107"/>
                  </a:cubicBezTo>
                  <a:cubicBezTo>
                    <a:pt x="49" y="107"/>
                    <a:pt x="52" y="109"/>
                    <a:pt x="56" y="109"/>
                  </a:cubicBezTo>
                  <a:cubicBezTo>
                    <a:pt x="59" y="110"/>
                    <a:pt x="60" y="113"/>
                    <a:pt x="60" y="112"/>
                  </a:cubicBezTo>
                  <a:cubicBezTo>
                    <a:pt x="62" y="112"/>
                    <a:pt x="60" y="109"/>
                    <a:pt x="62" y="107"/>
                  </a:cubicBezTo>
                  <a:cubicBezTo>
                    <a:pt x="60" y="96"/>
                    <a:pt x="57" y="95"/>
                    <a:pt x="54" y="92"/>
                  </a:cubicBezTo>
                  <a:cubicBezTo>
                    <a:pt x="51" y="88"/>
                    <a:pt x="54" y="85"/>
                    <a:pt x="51" y="85"/>
                  </a:cubicBezTo>
                  <a:cubicBezTo>
                    <a:pt x="49" y="84"/>
                    <a:pt x="48" y="79"/>
                    <a:pt x="48" y="73"/>
                  </a:cubicBezTo>
                  <a:cubicBezTo>
                    <a:pt x="49" y="68"/>
                    <a:pt x="46" y="70"/>
                    <a:pt x="48" y="68"/>
                  </a:cubicBezTo>
                  <a:cubicBezTo>
                    <a:pt x="51" y="67"/>
                    <a:pt x="52" y="61"/>
                    <a:pt x="56" y="54"/>
                  </a:cubicBezTo>
                  <a:cubicBezTo>
                    <a:pt x="57" y="51"/>
                    <a:pt x="56" y="54"/>
                    <a:pt x="54" y="48"/>
                  </a:cubicBezTo>
                  <a:cubicBezTo>
                    <a:pt x="54" y="44"/>
                    <a:pt x="51" y="45"/>
                    <a:pt x="45" y="36"/>
                  </a:cubicBezTo>
                  <a:cubicBezTo>
                    <a:pt x="43" y="34"/>
                    <a:pt x="45" y="30"/>
                    <a:pt x="48" y="31"/>
                  </a:cubicBezTo>
                  <a:cubicBezTo>
                    <a:pt x="49" y="31"/>
                    <a:pt x="52" y="33"/>
                    <a:pt x="57" y="30"/>
                  </a:cubicBezTo>
                  <a:cubicBezTo>
                    <a:pt x="49" y="25"/>
                    <a:pt x="54" y="11"/>
                    <a:pt x="51" y="9"/>
                  </a:cubicBezTo>
                  <a:cubicBezTo>
                    <a:pt x="49" y="9"/>
                    <a:pt x="52" y="5"/>
                    <a:pt x="49" y="3"/>
                  </a:cubicBezTo>
                  <a:cubicBezTo>
                    <a:pt x="45" y="2"/>
                    <a:pt x="54" y="0"/>
                    <a:pt x="45" y="0"/>
                  </a:cubicBezTo>
                  <a:cubicBezTo>
                    <a:pt x="43" y="13"/>
                    <a:pt x="51" y="5"/>
                    <a:pt x="48" y="13"/>
                  </a:cubicBezTo>
                  <a:cubicBezTo>
                    <a:pt x="46" y="22"/>
                    <a:pt x="43" y="14"/>
                    <a:pt x="39" y="30"/>
                  </a:cubicBezTo>
                  <a:cubicBezTo>
                    <a:pt x="36" y="44"/>
                    <a:pt x="36" y="44"/>
                    <a:pt x="32" y="45"/>
                  </a:cubicBezTo>
                  <a:cubicBezTo>
                    <a:pt x="29" y="47"/>
                    <a:pt x="28" y="56"/>
                    <a:pt x="25" y="61"/>
                  </a:cubicBezTo>
                  <a:cubicBezTo>
                    <a:pt x="22" y="67"/>
                    <a:pt x="23" y="67"/>
                    <a:pt x="19" y="62"/>
                  </a:cubicBezTo>
                  <a:cubicBezTo>
                    <a:pt x="16" y="57"/>
                    <a:pt x="11" y="59"/>
                    <a:pt x="11" y="64"/>
                  </a:cubicBezTo>
                  <a:cubicBezTo>
                    <a:pt x="9" y="67"/>
                    <a:pt x="6" y="64"/>
                    <a:pt x="5" y="70"/>
                  </a:cubicBezTo>
                  <a:cubicBezTo>
                    <a:pt x="2" y="74"/>
                    <a:pt x="3" y="76"/>
                    <a:pt x="0" y="82"/>
                  </a:cubicBezTo>
                  <a:cubicBezTo>
                    <a:pt x="0" y="87"/>
                    <a:pt x="2" y="81"/>
                    <a:pt x="3" y="85"/>
                  </a:cubicBezTo>
                  <a:cubicBezTo>
                    <a:pt x="3" y="88"/>
                    <a:pt x="3" y="88"/>
                    <a:pt x="5" y="90"/>
                  </a:cubicBezTo>
                  <a:cubicBezTo>
                    <a:pt x="8" y="92"/>
                    <a:pt x="6" y="87"/>
                    <a:pt x="9" y="88"/>
                  </a:cubicBezTo>
                  <a:cubicBezTo>
                    <a:pt x="11" y="90"/>
                    <a:pt x="6" y="90"/>
                    <a:pt x="9" y="93"/>
                  </a:cubicBezTo>
                  <a:cubicBezTo>
                    <a:pt x="11" y="95"/>
                    <a:pt x="8" y="93"/>
                    <a:pt x="9" y="96"/>
                  </a:cubicBezTo>
                  <a:cubicBezTo>
                    <a:pt x="12" y="99"/>
                    <a:pt x="9" y="102"/>
                    <a:pt x="9" y="105"/>
                  </a:cubicBezTo>
                  <a:cubicBezTo>
                    <a:pt x="12" y="109"/>
                    <a:pt x="14" y="107"/>
                    <a:pt x="22" y="107"/>
                  </a:cubicBezTo>
                  <a:cubicBezTo>
                    <a:pt x="23" y="105"/>
                    <a:pt x="23" y="105"/>
                    <a:pt x="31" y="105"/>
                  </a:cubicBezTo>
                  <a:cubicBezTo>
                    <a:pt x="40" y="105"/>
                    <a:pt x="37" y="105"/>
                    <a:pt x="39" y="107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14" name="Freeform 116">
              <a:extLst>
                <a:ext uri="{FF2B5EF4-FFF2-40B4-BE49-F238E27FC236}">
                  <a16:creationId xmlns:a16="http://schemas.microsoft.com/office/drawing/2014/main" id="{51BB2344-3BC9-5676-334D-78F7174766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7" y="3155"/>
              <a:ext cx="17" cy="27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6" y="2"/>
                </a:cxn>
                <a:cxn ang="0">
                  <a:pos x="9" y="3"/>
                </a:cxn>
                <a:cxn ang="0">
                  <a:pos x="4" y="5"/>
                </a:cxn>
                <a:cxn ang="0">
                  <a:pos x="1" y="14"/>
                </a:cxn>
                <a:cxn ang="0">
                  <a:pos x="1" y="11"/>
                </a:cxn>
                <a:cxn ang="0">
                  <a:pos x="0" y="6"/>
                </a:cxn>
              </a:cxnLst>
              <a:rect l="0" t="0" r="r" b="b"/>
              <a:pathLst>
                <a:path w="9" h="14">
                  <a:moveTo>
                    <a:pt x="0" y="6"/>
                  </a:moveTo>
                  <a:cubicBezTo>
                    <a:pt x="1" y="3"/>
                    <a:pt x="4" y="2"/>
                    <a:pt x="6" y="2"/>
                  </a:cubicBezTo>
                  <a:cubicBezTo>
                    <a:pt x="6" y="0"/>
                    <a:pt x="8" y="2"/>
                    <a:pt x="9" y="3"/>
                  </a:cubicBezTo>
                  <a:cubicBezTo>
                    <a:pt x="8" y="3"/>
                    <a:pt x="8" y="3"/>
                    <a:pt x="4" y="5"/>
                  </a:cubicBezTo>
                  <a:cubicBezTo>
                    <a:pt x="3" y="8"/>
                    <a:pt x="6" y="14"/>
                    <a:pt x="1" y="14"/>
                  </a:cubicBezTo>
                  <a:cubicBezTo>
                    <a:pt x="1" y="13"/>
                    <a:pt x="0" y="14"/>
                    <a:pt x="1" y="11"/>
                  </a:cubicBezTo>
                  <a:cubicBezTo>
                    <a:pt x="1" y="10"/>
                    <a:pt x="1" y="8"/>
                    <a:pt x="0" y="6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15" name="Freeform 117">
              <a:extLst>
                <a:ext uri="{FF2B5EF4-FFF2-40B4-BE49-F238E27FC236}">
                  <a16:creationId xmlns:a16="http://schemas.microsoft.com/office/drawing/2014/main" id="{181FE7B3-A9DE-FA42-700F-3D96E593F5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1" y="3002"/>
              <a:ext cx="118" cy="168"/>
            </a:xfrm>
            <a:custGeom>
              <a:avLst/>
              <a:gdLst/>
              <a:ahLst/>
              <a:cxnLst>
                <a:cxn ang="0">
                  <a:pos x="18" y="16"/>
                </a:cxn>
                <a:cxn ang="0">
                  <a:pos x="17" y="23"/>
                </a:cxn>
                <a:cxn ang="0">
                  <a:pos x="23" y="23"/>
                </a:cxn>
                <a:cxn ang="0">
                  <a:pos x="26" y="30"/>
                </a:cxn>
                <a:cxn ang="0">
                  <a:pos x="23" y="37"/>
                </a:cxn>
                <a:cxn ang="0">
                  <a:pos x="28" y="43"/>
                </a:cxn>
                <a:cxn ang="0">
                  <a:pos x="26" y="56"/>
                </a:cxn>
                <a:cxn ang="0">
                  <a:pos x="25" y="60"/>
                </a:cxn>
                <a:cxn ang="0">
                  <a:pos x="22" y="59"/>
                </a:cxn>
                <a:cxn ang="0">
                  <a:pos x="14" y="56"/>
                </a:cxn>
                <a:cxn ang="0">
                  <a:pos x="12" y="57"/>
                </a:cxn>
                <a:cxn ang="0">
                  <a:pos x="6" y="60"/>
                </a:cxn>
                <a:cxn ang="0">
                  <a:pos x="6" y="68"/>
                </a:cxn>
                <a:cxn ang="0">
                  <a:pos x="5" y="73"/>
                </a:cxn>
                <a:cxn ang="0">
                  <a:pos x="0" y="74"/>
                </a:cxn>
                <a:cxn ang="0">
                  <a:pos x="6" y="82"/>
                </a:cxn>
                <a:cxn ang="0">
                  <a:pos x="8" y="85"/>
                </a:cxn>
                <a:cxn ang="0">
                  <a:pos x="14" y="81"/>
                </a:cxn>
                <a:cxn ang="0">
                  <a:pos x="17" y="82"/>
                </a:cxn>
                <a:cxn ang="0">
                  <a:pos x="26" y="79"/>
                </a:cxn>
                <a:cxn ang="0">
                  <a:pos x="28" y="84"/>
                </a:cxn>
                <a:cxn ang="0">
                  <a:pos x="37" y="76"/>
                </a:cxn>
                <a:cxn ang="0">
                  <a:pos x="41" y="67"/>
                </a:cxn>
                <a:cxn ang="0">
                  <a:pos x="50" y="47"/>
                </a:cxn>
                <a:cxn ang="0">
                  <a:pos x="55" y="34"/>
                </a:cxn>
                <a:cxn ang="0">
                  <a:pos x="55" y="23"/>
                </a:cxn>
                <a:cxn ang="0">
                  <a:pos x="57" y="11"/>
                </a:cxn>
                <a:cxn ang="0">
                  <a:pos x="61" y="3"/>
                </a:cxn>
                <a:cxn ang="0">
                  <a:pos x="54" y="2"/>
                </a:cxn>
                <a:cxn ang="0">
                  <a:pos x="46" y="2"/>
                </a:cxn>
                <a:cxn ang="0">
                  <a:pos x="41" y="16"/>
                </a:cxn>
                <a:cxn ang="0">
                  <a:pos x="40" y="20"/>
                </a:cxn>
                <a:cxn ang="0">
                  <a:pos x="35" y="17"/>
                </a:cxn>
                <a:cxn ang="0">
                  <a:pos x="29" y="16"/>
                </a:cxn>
                <a:cxn ang="0">
                  <a:pos x="18" y="16"/>
                </a:cxn>
              </a:cxnLst>
              <a:rect l="0" t="0" r="r" b="b"/>
              <a:pathLst>
                <a:path w="61" h="87">
                  <a:moveTo>
                    <a:pt x="18" y="16"/>
                  </a:moveTo>
                  <a:cubicBezTo>
                    <a:pt x="18" y="19"/>
                    <a:pt x="15" y="19"/>
                    <a:pt x="17" y="23"/>
                  </a:cubicBezTo>
                  <a:cubicBezTo>
                    <a:pt x="18" y="26"/>
                    <a:pt x="22" y="23"/>
                    <a:pt x="23" y="23"/>
                  </a:cubicBezTo>
                  <a:cubicBezTo>
                    <a:pt x="26" y="23"/>
                    <a:pt x="28" y="26"/>
                    <a:pt x="26" y="30"/>
                  </a:cubicBezTo>
                  <a:cubicBezTo>
                    <a:pt x="25" y="34"/>
                    <a:pt x="25" y="28"/>
                    <a:pt x="23" y="37"/>
                  </a:cubicBezTo>
                  <a:cubicBezTo>
                    <a:pt x="22" y="42"/>
                    <a:pt x="28" y="40"/>
                    <a:pt x="28" y="43"/>
                  </a:cubicBezTo>
                  <a:cubicBezTo>
                    <a:pt x="26" y="47"/>
                    <a:pt x="28" y="53"/>
                    <a:pt x="26" y="56"/>
                  </a:cubicBezTo>
                  <a:cubicBezTo>
                    <a:pt x="25" y="59"/>
                    <a:pt x="28" y="60"/>
                    <a:pt x="25" y="60"/>
                  </a:cubicBezTo>
                  <a:cubicBezTo>
                    <a:pt x="22" y="62"/>
                    <a:pt x="23" y="56"/>
                    <a:pt x="22" y="59"/>
                  </a:cubicBezTo>
                  <a:cubicBezTo>
                    <a:pt x="18" y="62"/>
                    <a:pt x="17" y="62"/>
                    <a:pt x="14" y="56"/>
                  </a:cubicBezTo>
                  <a:cubicBezTo>
                    <a:pt x="11" y="51"/>
                    <a:pt x="11" y="54"/>
                    <a:pt x="12" y="57"/>
                  </a:cubicBezTo>
                  <a:cubicBezTo>
                    <a:pt x="12" y="60"/>
                    <a:pt x="9" y="60"/>
                    <a:pt x="6" y="60"/>
                  </a:cubicBezTo>
                  <a:cubicBezTo>
                    <a:pt x="3" y="60"/>
                    <a:pt x="5" y="67"/>
                    <a:pt x="6" y="68"/>
                  </a:cubicBezTo>
                  <a:cubicBezTo>
                    <a:pt x="8" y="70"/>
                    <a:pt x="8" y="74"/>
                    <a:pt x="5" y="73"/>
                  </a:cubicBezTo>
                  <a:cubicBezTo>
                    <a:pt x="3" y="71"/>
                    <a:pt x="3" y="71"/>
                    <a:pt x="0" y="74"/>
                  </a:cubicBezTo>
                  <a:cubicBezTo>
                    <a:pt x="5" y="79"/>
                    <a:pt x="5" y="79"/>
                    <a:pt x="6" y="82"/>
                  </a:cubicBezTo>
                  <a:cubicBezTo>
                    <a:pt x="6" y="84"/>
                    <a:pt x="8" y="85"/>
                    <a:pt x="8" y="85"/>
                  </a:cubicBezTo>
                  <a:cubicBezTo>
                    <a:pt x="9" y="82"/>
                    <a:pt x="12" y="81"/>
                    <a:pt x="14" y="81"/>
                  </a:cubicBezTo>
                  <a:cubicBezTo>
                    <a:pt x="14" y="79"/>
                    <a:pt x="15" y="81"/>
                    <a:pt x="17" y="82"/>
                  </a:cubicBezTo>
                  <a:cubicBezTo>
                    <a:pt x="20" y="87"/>
                    <a:pt x="23" y="77"/>
                    <a:pt x="26" y="79"/>
                  </a:cubicBezTo>
                  <a:cubicBezTo>
                    <a:pt x="29" y="81"/>
                    <a:pt x="25" y="84"/>
                    <a:pt x="28" y="84"/>
                  </a:cubicBezTo>
                  <a:cubicBezTo>
                    <a:pt x="32" y="85"/>
                    <a:pt x="35" y="76"/>
                    <a:pt x="37" y="76"/>
                  </a:cubicBezTo>
                  <a:cubicBezTo>
                    <a:pt x="40" y="76"/>
                    <a:pt x="43" y="70"/>
                    <a:pt x="41" y="67"/>
                  </a:cubicBezTo>
                  <a:cubicBezTo>
                    <a:pt x="38" y="60"/>
                    <a:pt x="46" y="48"/>
                    <a:pt x="50" y="47"/>
                  </a:cubicBezTo>
                  <a:cubicBezTo>
                    <a:pt x="55" y="43"/>
                    <a:pt x="52" y="40"/>
                    <a:pt x="55" y="34"/>
                  </a:cubicBezTo>
                  <a:cubicBezTo>
                    <a:pt x="57" y="30"/>
                    <a:pt x="54" y="31"/>
                    <a:pt x="55" y="23"/>
                  </a:cubicBezTo>
                  <a:cubicBezTo>
                    <a:pt x="57" y="16"/>
                    <a:pt x="54" y="17"/>
                    <a:pt x="57" y="11"/>
                  </a:cubicBezTo>
                  <a:cubicBezTo>
                    <a:pt x="61" y="6"/>
                    <a:pt x="61" y="5"/>
                    <a:pt x="61" y="3"/>
                  </a:cubicBezTo>
                  <a:cubicBezTo>
                    <a:pt x="58" y="0"/>
                    <a:pt x="57" y="5"/>
                    <a:pt x="54" y="2"/>
                  </a:cubicBezTo>
                  <a:cubicBezTo>
                    <a:pt x="50" y="0"/>
                    <a:pt x="50" y="3"/>
                    <a:pt x="46" y="2"/>
                  </a:cubicBezTo>
                  <a:cubicBezTo>
                    <a:pt x="41" y="2"/>
                    <a:pt x="44" y="9"/>
                    <a:pt x="41" y="16"/>
                  </a:cubicBezTo>
                  <a:cubicBezTo>
                    <a:pt x="40" y="17"/>
                    <a:pt x="41" y="20"/>
                    <a:pt x="40" y="20"/>
                  </a:cubicBezTo>
                  <a:cubicBezTo>
                    <a:pt x="40" y="22"/>
                    <a:pt x="38" y="19"/>
                    <a:pt x="35" y="17"/>
                  </a:cubicBezTo>
                  <a:cubicBezTo>
                    <a:pt x="32" y="17"/>
                    <a:pt x="29" y="16"/>
                    <a:pt x="29" y="16"/>
                  </a:cubicBezTo>
                  <a:cubicBezTo>
                    <a:pt x="18" y="16"/>
                    <a:pt x="18" y="16"/>
                    <a:pt x="18" y="16"/>
                  </a:cubicBez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16" name="Freeform 118">
              <a:extLst>
                <a:ext uri="{FF2B5EF4-FFF2-40B4-BE49-F238E27FC236}">
                  <a16:creationId xmlns:a16="http://schemas.microsoft.com/office/drawing/2014/main" id="{D1A92BF9-8F4D-E18A-80F3-343FE725E3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2" y="3029"/>
              <a:ext cx="93" cy="118"/>
            </a:xfrm>
            <a:custGeom>
              <a:avLst/>
              <a:gdLst/>
              <a:ahLst/>
              <a:cxnLst>
                <a:cxn ang="0">
                  <a:pos x="22" y="1"/>
                </a:cxn>
                <a:cxn ang="0">
                  <a:pos x="31" y="0"/>
                </a:cxn>
                <a:cxn ang="0">
                  <a:pos x="39" y="1"/>
                </a:cxn>
                <a:cxn ang="0">
                  <a:pos x="37" y="9"/>
                </a:cxn>
                <a:cxn ang="0">
                  <a:pos x="43" y="9"/>
                </a:cxn>
                <a:cxn ang="0">
                  <a:pos x="46" y="15"/>
                </a:cxn>
                <a:cxn ang="0">
                  <a:pos x="43" y="23"/>
                </a:cxn>
                <a:cxn ang="0">
                  <a:pos x="48" y="29"/>
                </a:cxn>
                <a:cxn ang="0">
                  <a:pos x="46" y="42"/>
                </a:cxn>
                <a:cxn ang="0">
                  <a:pos x="45" y="47"/>
                </a:cxn>
                <a:cxn ang="0">
                  <a:pos x="42" y="45"/>
                </a:cxn>
                <a:cxn ang="0">
                  <a:pos x="34" y="42"/>
                </a:cxn>
                <a:cxn ang="0">
                  <a:pos x="32" y="44"/>
                </a:cxn>
                <a:cxn ang="0">
                  <a:pos x="26" y="47"/>
                </a:cxn>
                <a:cxn ang="0">
                  <a:pos x="26" y="54"/>
                </a:cxn>
                <a:cxn ang="0">
                  <a:pos x="25" y="59"/>
                </a:cxn>
                <a:cxn ang="0">
                  <a:pos x="20" y="61"/>
                </a:cxn>
                <a:cxn ang="0">
                  <a:pos x="12" y="50"/>
                </a:cxn>
                <a:cxn ang="0">
                  <a:pos x="6" y="44"/>
                </a:cxn>
                <a:cxn ang="0">
                  <a:pos x="3" y="34"/>
                </a:cxn>
                <a:cxn ang="0">
                  <a:pos x="3" y="29"/>
                </a:cxn>
                <a:cxn ang="0">
                  <a:pos x="6" y="23"/>
                </a:cxn>
                <a:cxn ang="0">
                  <a:pos x="8" y="22"/>
                </a:cxn>
                <a:cxn ang="0">
                  <a:pos x="11" y="20"/>
                </a:cxn>
                <a:cxn ang="0">
                  <a:pos x="6" y="17"/>
                </a:cxn>
                <a:cxn ang="0">
                  <a:pos x="8" y="17"/>
                </a:cxn>
                <a:cxn ang="0">
                  <a:pos x="8" y="12"/>
                </a:cxn>
                <a:cxn ang="0">
                  <a:pos x="22" y="12"/>
                </a:cxn>
                <a:cxn ang="0">
                  <a:pos x="22" y="1"/>
                </a:cxn>
              </a:cxnLst>
              <a:rect l="0" t="0" r="r" b="b"/>
              <a:pathLst>
                <a:path w="48" h="61">
                  <a:moveTo>
                    <a:pt x="22" y="1"/>
                  </a:moveTo>
                  <a:cubicBezTo>
                    <a:pt x="23" y="0"/>
                    <a:pt x="23" y="0"/>
                    <a:pt x="31" y="0"/>
                  </a:cubicBezTo>
                  <a:cubicBezTo>
                    <a:pt x="40" y="0"/>
                    <a:pt x="37" y="0"/>
                    <a:pt x="39" y="1"/>
                  </a:cubicBezTo>
                  <a:cubicBezTo>
                    <a:pt x="39" y="4"/>
                    <a:pt x="35" y="4"/>
                    <a:pt x="37" y="9"/>
                  </a:cubicBezTo>
                  <a:cubicBezTo>
                    <a:pt x="39" y="12"/>
                    <a:pt x="42" y="9"/>
                    <a:pt x="43" y="9"/>
                  </a:cubicBezTo>
                  <a:cubicBezTo>
                    <a:pt x="46" y="9"/>
                    <a:pt x="48" y="12"/>
                    <a:pt x="46" y="15"/>
                  </a:cubicBezTo>
                  <a:cubicBezTo>
                    <a:pt x="45" y="20"/>
                    <a:pt x="45" y="14"/>
                    <a:pt x="43" y="23"/>
                  </a:cubicBezTo>
                  <a:cubicBezTo>
                    <a:pt x="42" y="28"/>
                    <a:pt x="48" y="26"/>
                    <a:pt x="48" y="29"/>
                  </a:cubicBezTo>
                  <a:cubicBezTo>
                    <a:pt x="46" y="33"/>
                    <a:pt x="48" y="39"/>
                    <a:pt x="46" y="42"/>
                  </a:cubicBezTo>
                  <a:cubicBezTo>
                    <a:pt x="45" y="45"/>
                    <a:pt x="48" y="47"/>
                    <a:pt x="45" y="47"/>
                  </a:cubicBezTo>
                  <a:cubicBezTo>
                    <a:pt x="42" y="48"/>
                    <a:pt x="43" y="42"/>
                    <a:pt x="42" y="45"/>
                  </a:cubicBezTo>
                  <a:cubicBezTo>
                    <a:pt x="39" y="48"/>
                    <a:pt x="37" y="48"/>
                    <a:pt x="34" y="42"/>
                  </a:cubicBezTo>
                  <a:cubicBezTo>
                    <a:pt x="31" y="37"/>
                    <a:pt x="31" y="40"/>
                    <a:pt x="32" y="44"/>
                  </a:cubicBezTo>
                  <a:cubicBezTo>
                    <a:pt x="32" y="47"/>
                    <a:pt x="29" y="47"/>
                    <a:pt x="26" y="47"/>
                  </a:cubicBezTo>
                  <a:cubicBezTo>
                    <a:pt x="23" y="47"/>
                    <a:pt x="25" y="53"/>
                    <a:pt x="26" y="54"/>
                  </a:cubicBezTo>
                  <a:cubicBezTo>
                    <a:pt x="28" y="56"/>
                    <a:pt x="28" y="61"/>
                    <a:pt x="25" y="59"/>
                  </a:cubicBezTo>
                  <a:cubicBezTo>
                    <a:pt x="23" y="58"/>
                    <a:pt x="23" y="58"/>
                    <a:pt x="20" y="61"/>
                  </a:cubicBezTo>
                  <a:cubicBezTo>
                    <a:pt x="16" y="56"/>
                    <a:pt x="22" y="59"/>
                    <a:pt x="12" y="50"/>
                  </a:cubicBezTo>
                  <a:cubicBezTo>
                    <a:pt x="9" y="47"/>
                    <a:pt x="8" y="45"/>
                    <a:pt x="6" y="44"/>
                  </a:cubicBezTo>
                  <a:cubicBezTo>
                    <a:pt x="5" y="40"/>
                    <a:pt x="5" y="39"/>
                    <a:pt x="3" y="34"/>
                  </a:cubicBezTo>
                  <a:cubicBezTo>
                    <a:pt x="0" y="29"/>
                    <a:pt x="0" y="26"/>
                    <a:pt x="3" y="29"/>
                  </a:cubicBezTo>
                  <a:cubicBezTo>
                    <a:pt x="5" y="31"/>
                    <a:pt x="6" y="26"/>
                    <a:pt x="6" y="23"/>
                  </a:cubicBezTo>
                  <a:cubicBezTo>
                    <a:pt x="6" y="18"/>
                    <a:pt x="6" y="18"/>
                    <a:pt x="8" y="22"/>
                  </a:cubicBezTo>
                  <a:cubicBezTo>
                    <a:pt x="9" y="23"/>
                    <a:pt x="14" y="22"/>
                    <a:pt x="11" y="20"/>
                  </a:cubicBezTo>
                  <a:cubicBezTo>
                    <a:pt x="8" y="20"/>
                    <a:pt x="6" y="18"/>
                    <a:pt x="6" y="17"/>
                  </a:cubicBezTo>
                  <a:cubicBezTo>
                    <a:pt x="8" y="15"/>
                    <a:pt x="8" y="17"/>
                    <a:pt x="8" y="17"/>
                  </a:cubicBezTo>
                  <a:cubicBezTo>
                    <a:pt x="9" y="15"/>
                    <a:pt x="8" y="14"/>
                    <a:pt x="8" y="12"/>
                  </a:cubicBezTo>
                  <a:cubicBezTo>
                    <a:pt x="16" y="12"/>
                    <a:pt x="17" y="14"/>
                    <a:pt x="22" y="12"/>
                  </a:cubicBezTo>
                  <a:cubicBezTo>
                    <a:pt x="22" y="1"/>
                    <a:pt x="22" y="1"/>
                    <a:pt x="22" y="1"/>
                  </a:cubicBez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17" name="Freeform 119">
              <a:extLst>
                <a:ext uri="{FF2B5EF4-FFF2-40B4-BE49-F238E27FC236}">
                  <a16:creationId xmlns:a16="http://schemas.microsoft.com/office/drawing/2014/main" id="{CDE3FDDF-26BA-C687-D3E8-CA0D95DF46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4" y="3029"/>
              <a:ext cx="31" cy="27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16" y="1"/>
                </a:cxn>
                <a:cxn ang="0">
                  <a:pos x="16" y="13"/>
                </a:cxn>
                <a:cxn ang="0">
                  <a:pos x="2" y="13"/>
                </a:cxn>
                <a:cxn ang="0">
                  <a:pos x="0" y="11"/>
                </a:cxn>
                <a:cxn ang="0">
                  <a:pos x="3" y="0"/>
                </a:cxn>
              </a:cxnLst>
              <a:rect l="0" t="0" r="r" b="b"/>
              <a:pathLst>
                <a:path w="16" h="14">
                  <a:moveTo>
                    <a:pt x="3" y="0"/>
                  </a:moveTo>
                  <a:cubicBezTo>
                    <a:pt x="6" y="3"/>
                    <a:pt x="8" y="1"/>
                    <a:pt x="16" y="1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1" y="14"/>
                    <a:pt x="9" y="13"/>
                    <a:pt x="2" y="13"/>
                  </a:cubicBezTo>
                  <a:cubicBezTo>
                    <a:pt x="3" y="11"/>
                    <a:pt x="0" y="14"/>
                    <a:pt x="0" y="11"/>
                  </a:cubicBezTo>
                  <a:cubicBezTo>
                    <a:pt x="0" y="8"/>
                    <a:pt x="5" y="8"/>
                    <a:pt x="3" y="0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18" name="Freeform 120">
              <a:extLst>
                <a:ext uri="{FF2B5EF4-FFF2-40B4-BE49-F238E27FC236}">
                  <a16:creationId xmlns:a16="http://schemas.microsoft.com/office/drawing/2014/main" id="{B6F813F1-4724-B880-E010-41AD9D576B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7" y="3002"/>
              <a:ext cx="11" cy="11"/>
            </a:xfrm>
            <a:custGeom>
              <a:avLst/>
              <a:gdLst/>
              <a:ahLst/>
              <a:cxnLst>
                <a:cxn ang="0">
                  <a:pos x="3" y="6"/>
                </a:cxn>
                <a:cxn ang="0">
                  <a:pos x="3" y="2"/>
                </a:cxn>
                <a:cxn ang="0">
                  <a:pos x="5" y="3"/>
                </a:cxn>
                <a:cxn ang="0">
                  <a:pos x="3" y="6"/>
                </a:cxn>
              </a:cxnLst>
              <a:rect l="0" t="0" r="r" b="b"/>
              <a:pathLst>
                <a:path w="6" h="6">
                  <a:moveTo>
                    <a:pt x="3" y="6"/>
                  </a:moveTo>
                  <a:cubicBezTo>
                    <a:pt x="0" y="5"/>
                    <a:pt x="3" y="3"/>
                    <a:pt x="3" y="2"/>
                  </a:cubicBezTo>
                  <a:cubicBezTo>
                    <a:pt x="5" y="0"/>
                    <a:pt x="6" y="0"/>
                    <a:pt x="5" y="3"/>
                  </a:cubicBezTo>
                  <a:cubicBezTo>
                    <a:pt x="3" y="6"/>
                    <a:pt x="3" y="6"/>
                    <a:pt x="3" y="6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19" name="Freeform 121">
              <a:extLst>
                <a:ext uri="{FF2B5EF4-FFF2-40B4-BE49-F238E27FC236}">
                  <a16:creationId xmlns:a16="http://schemas.microsoft.com/office/drawing/2014/main" id="{5D86B744-103F-3B06-73A6-7618F79CCA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7" y="3066"/>
              <a:ext cx="10" cy="7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2" y="4"/>
                </a:cxn>
                <a:cxn ang="0">
                  <a:pos x="3" y="0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5" y="1"/>
                    <a:pt x="3" y="4"/>
                    <a:pt x="2" y="4"/>
                  </a:cubicBezTo>
                  <a:cubicBezTo>
                    <a:pt x="0" y="3"/>
                    <a:pt x="2" y="0"/>
                    <a:pt x="3" y="0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20" name="Freeform 122">
              <a:extLst>
                <a:ext uri="{FF2B5EF4-FFF2-40B4-BE49-F238E27FC236}">
                  <a16:creationId xmlns:a16="http://schemas.microsoft.com/office/drawing/2014/main" id="{A91701B5-BF09-8715-9549-94809C4A04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1" y="3091"/>
              <a:ext cx="35" cy="37"/>
            </a:xfrm>
            <a:custGeom>
              <a:avLst/>
              <a:gdLst/>
              <a:ahLst/>
              <a:cxnLst>
                <a:cxn ang="0">
                  <a:pos x="3" y="18"/>
                </a:cxn>
                <a:cxn ang="0">
                  <a:pos x="6" y="18"/>
                </a:cxn>
                <a:cxn ang="0">
                  <a:pos x="11" y="16"/>
                </a:cxn>
                <a:cxn ang="0">
                  <a:pos x="12" y="15"/>
                </a:cxn>
                <a:cxn ang="0">
                  <a:pos x="17" y="15"/>
                </a:cxn>
                <a:cxn ang="0">
                  <a:pos x="18" y="8"/>
                </a:cxn>
                <a:cxn ang="0">
                  <a:pos x="15" y="0"/>
                </a:cxn>
                <a:cxn ang="0">
                  <a:pos x="12" y="5"/>
                </a:cxn>
                <a:cxn ang="0">
                  <a:pos x="9" y="3"/>
                </a:cxn>
                <a:cxn ang="0">
                  <a:pos x="5" y="13"/>
                </a:cxn>
                <a:cxn ang="0">
                  <a:pos x="3" y="18"/>
                </a:cxn>
              </a:cxnLst>
              <a:rect l="0" t="0" r="r" b="b"/>
              <a:pathLst>
                <a:path w="18" h="19">
                  <a:moveTo>
                    <a:pt x="3" y="18"/>
                  </a:moveTo>
                  <a:cubicBezTo>
                    <a:pt x="5" y="15"/>
                    <a:pt x="6" y="16"/>
                    <a:pt x="6" y="18"/>
                  </a:cubicBezTo>
                  <a:cubicBezTo>
                    <a:pt x="6" y="19"/>
                    <a:pt x="11" y="19"/>
                    <a:pt x="11" y="16"/>
                  </a:cubicBezTo>
                  <a:cubicBezTo>
                    <a:pt x="11" y="13"/>
                    <a:pt x="12" y="13"/>
                    <a:pt x="12" y="15"/>
                  </a:cubicBezTo>
                  <a:cubicBezTo>
                    <a:pt x="12" y="15"/>
                    <a:pt x="14" y="13"/>
                    <a:pt x="17" y="15"/>
                  </a:cubicBezTo>
                  <a:cubicBezTo>
                    <a:pt x="18" y="15"/>
                    <a:pt x="18" y="13"/>
                    <a:pt x="18" y="8"/>
                  </a:cubicBezTo>
                  <a:cubicBezTo>
                    <a:pt x="17" y="2"/>
                    <a:pt x="15" y="3"/>
                    <a:pt x="15" y="0"/>
                  </a:cubicBezTo>
                  <a:cubicBezTo>
                    <a:pt x="14" y="2"/>
                    <a:pt x="14" y="3"/>
                    <a:pt x="12" y="5"/>
                  </a:cubicBezTo>
                  <a:cubicBezTo>
                    <a:pt x="9" y="5"/>
                    <a:pt x="12" y="2"/>
                    <a:pt x="9" y="3"/>
                  </a:cubicBezTo>
                  <a:cubicBezTo>
                    <a:pt x="0" y="10"/>
                    <a:pt x="8" y="10"/>
                    <a:pt x="5" y="13"/>
                  </a:cubicBezTo>
                  <a:cubicBezTo>
                    <a:pt x="2" y="15"/>
                    <a:pt x="3" y="15"/>
                    <a:pt x="3" y="18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21" name="Freeform 123">
              <a:extLst>
                <a:ext uri="{FF2B5EF4-FFF2-40B4-BE49-F238E27FC236}">
                  <a16:creationId xmlns:a16="http://schemas.microsoft.com/office/drawing/2014/main" id="{13724E90-1E75-31B8-30E4-81A3D8F95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7" y="3116"/>
              <a:ext cx="36" cy="43"/>
            </a:xfrm>
            <a:custGeom>
              <a:avLst/>
              <a:gdLst/>
              <a:ahLst/>
              <a:cxnLst>
                <a:cxn ang="0">
                  <a:pos x="14" y="2"/>
                </a:cxn>
                <a:cxn ang="0">
                  <a:pos x="12" y="5"/>
                </a:cxn>
                <a:cxn ang="0">
                  <a:pos x="14" y="11"/>
                </a:cxn>
                <a:cxn ang="0">
                  <a:pos x="5" y="22"/>
                </a:cxn>
                <a:cxn ang="0">
                  <a:pos x="2" y="13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8" y="3"/>
                </a:cxn>
                <a:cxn ang="0">
                  <a:pos x="9" y="2"/>
                </a:cxn>
                <a:cxn ang="0">
                  <a:pos x="14" y="2"/>
                </a:cxn>
              </a:cxnLst>
              <a:rect l="0" t="0" r="r" b="b"/>
              <a:pathLst>
                <a:path w="19" h="22">
                  <a:moveTo>
                    <a:pt x="14" y="2"/>
                  </a:moveTo>
                  <a:cubicBezTo>
                    <a:pt x="14" y="3"/>
                    <a:pt x="12" y="3"/>
                    <a:pt x="12" y="5"/>
                  </a:cubicBezTo>
                  <a:cubicBezTo>
                    <a:pt x="12" y="6"/>
                    <a:pt x="19" y="6"/>
                    <a:pt x="14" y="11"/>
                  </a:cubicBezTo>
                  <a:cubicBezTo>
                    <a:pt x="9" y="16"/>
                    <a:pt x="11" y="20"/>
                    <a:pt x="5" y="22"/>
                  </a:cubicBezTo>
                  <a:cubicBezTo>
                    <a:pt x="5" y="17"/>
                    <a:pt x="2" y="17"/>
                    <a:pt x="2" y="13"/>
                  </a:cubicBezTo>
                  <a:cubicBezTo>
                    <a:pt x="3" y="8"/>
                    <a:pt x="2" y="8"/>
                    <a:pt x="0" y="5"/>
                  </a:cubicBezTo>
                  <a:cubicBezTo>
                    <a:pt x="2" y="2"/>
                    <a:pt x="3" y="3"/>
                    <a:pt x="3" y="5"/>
                  </a:cubicBezTo>
                  <a:cubicBezTo>
                    <a:pt x="3" y="6"/>
                    <a:pt x="8" y="6"/>
                    <a:pt x="8" y="3"/>
                  </a:cubicBezTo>
                  <a:cubicBezTo>
                    <a:pt x="8" y="0"/>
                    <a:pt x="9" y="0"/>
                    <a:pt x="9" y="2"/>
                  </a:cubicBezTo>
                  <a:cubicBezTo>
                    <a:pt x="9" y="2"/>
                    <a:pt x="11" y="0"/>
                    <a:pt x="14" y="2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22" name="Freeform 124">
              <a:extLst>
                <a:ext uri="{FF2B5EF4-FFF2-40B4-BE49-F238E27FC236}">
                  <a16:creationId xmlns:a16="http://schemas.microsoft.com/office/drawing/2014/main" id="{229DF040-1295-62B0-BC1E-E0AEF498B2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5" y="2780"/>
              <a:ext cx="124" cy="115"/>
            </a:xfrm>
            <a:custGeom>
              <a:avLst/>
              <a:gdLst/>
              <a:ahLst/>
              <a:cxnLst>
                <a:cxn ang="0">
                  <a:pos x="24" y="58"/>
                </a:cxn>
                <a:cxn ang="0">
                  <a:pos x="23" y="48"/>
                </a:cxn>
                <a:cxn ang="0">
                  <a:pos x="23" y="42"/>
                </a:cxn>
                <a:cxn ang="0">
                  <a:pos x="38" y="42"/>
                </a:cxn>
                <a:cxn ang="0">
                  <a:pos x="41" y="42"/>
                </a:cxn>
                <a:cxn ang="0">
                  <a:pos x="44" y="41"/>
                </a:cxn>
                <a:cxn ang="0">
                  <a:pos x="49" y="44"/>
                </a:cxn>
                <a:cxn ang="0">
                  <a:pos x="52" y="42"/>
                </a:cxn>
                <a:cxn ang="0">
                  <a:pos x="64" y="34"/>
                </a:cxn>
                <a:cxn ang="0">
                  <a:pos x="62" y="30"/>
                </a:cxn>
                <a:cxn ang="0">
                  <a:pos x="59" y="27"/>
                </a:cxn>
                <a:cxn ang="0">
                  <a:pos x="53" y="22"/>
                </a:cxn>
                <a:cxn ang="0">
                  <a:pos x="53" y="19"/>
                </a:cxn>
                <a:cxn ang="0">
                  <a:pos x="52" y="17"/>
                </a:cxn>
                <a:cxn ang="0">
                  <a:pos x="49" y="13"/>
                </a:cxn>
                <a:cxn ang="0">
                  <a:pos x="47" y="3"/>
                </a:cxn>
                <a:cxn ang="0">
                  <a:pos x="44" y="3"/>
                </a:cxn>
                <a:cxn ang="0">
                  <a:pos x="41" y="2"/>
                </a:cxn>
                <a:cxn ang="0">
                  <a:pos x="32" y="6"/>
                </a:cxn>
                <a:cxn ang="0">
                  <a:pos x="27" y="11"/>
                </a:cxn>
                <a:cxn ang="0">
                  <a:pos x="23" y="16"/>
                </a:cxn>
                <a:cxn ang="0">
                  <a:pos x="18" y="17"/>
                </a:cxn>
                <a:cxn ang="0">
                  <a:pos x="15" y="20"/>
                </a:cxn>
                <a:cxn ang="0">
                  <a:pos x="12" y="19"/>
                </a:cxn>
                <a:cxn ang="0">
                  <a:pos x="12" y="23"/>
                </a:cxn>
                <a:cxn ang="0">
                  <a:pos x="9" y="27"/>
                </a:cxn>
                <a:cxn ang="0">
                  <a:pos x="9" y="31"/>
                </a:cxn>
                <a:cxn ang="0">
                  <a:pos x="3" y="34"/>
                </a:cxn>
                <a:cxn ang="0">
                  <a:pos x="1" y="42"/>
                </a:cxn>
                <a:cxn ang="0">
                  <a:pos x="1" y="48"/>
                </a:cxn>
                <a:cxn ang="0">
                  <a:pos x="7" y="54"/>
                </a:cxn>
                <a:cxn ang="0">
                  <a:pos x="15" y="53"/>
                </a:cxn>
                <a:cxn ang="0">
                  <a:pos x="24" y="58"/>
                </a:cxn>
              </a:cxnLst>
              <a:rect l="0" t="0" r="r" b="b"/>
              <a:pathLst>
                <a:path w="64" h="59">
                  <a:moveTo>
                    <a:pt x="24" y="58"/>
                  </a:moveTo>
                  <a:cubicBezTo>
                    <a:pt x="23" y="54"/>
                    <a:pt x="23" y="50"/>
                    <a:pt x="23" y="48"/>
                  </a:cubicBezTo>
                  <a:cubicBezTo>
                    <a:pt x="23" y="48"/>
                    <a:pt x="20" y="42"/>
                    <a:pt x="23" y="42"/>
                  </a:cubicBezTo>
                  <a:cubicBezTo>
                    <a:pt x="26" y="42"/>
                    <a:pt x="36" y="42"/>
                    <a:pt x="38" y="42"/>
                  </a:cubicBezTo>
                  <a:cubicBezTo>
                    <a:pt x="39" y="42"/>
                    <a:pt x="39" y="44"/>
                    <a:pt x="41" y="42"/>
                  </a:cubicBezTo>
                  <a:cubicBezTo>
                    <a:pt x="42" y="42"/>
                    <a:pt x="42" y="41"/>
                    <a:pt x="44" y="41"/>
                  </a:cubicBezTo>
                  <a:cubicBezTo>
                    <a:pt x="49" y="42"/>
                    <a:pt x="49" y="44"/>
                    <a:pt x="49" y="44"/>
                  </a:cubicBezTo>
                  <a:cubicBezTo>
                    <a:pt x="50" y="44"/>
                    <a:pt x="52" y="42"/>
                    <a:pt x="52" y="42"/>
                  </a:cubicBezTo>
                  <a:cubicBezTo>
                    <a:pt x="58" y="36"/>
                    <a:pt x="59" y="42"/>
                    <a:pt x="64" y="34"/>
                  </a:cubicBezTo>
                  <a:cubicBezTo>
                    <a:pt x="62" y="31"/>
                    <a:pt x="61" y="30"/>
                    <a:pt x="62" y="30"/>
                  </a:cubicBezTo>
                  <a:cubicBezTo>
                    <a:pt x="64" y="28"/>
                    <a:pt x="61" y="23"/>
                    <a:pt x="59" y="27"/>
                  </a:cubicBezTo>
                  <a:cubicBezTo>
                    <a:pt x="58" y="28"/>
                    <a:pt x="55" y="23"/>
                    <a:pt x="53" y="22"/>
                  </a:cubicBezTo>
                  <a:cubicBezTo>
                    <a:pt x="52" y="22"/>
                    <a:pt x="52" y="19"/>
                    <a:pt x="53" y="19"/>
                  </a:cubicBezTo>
                  <a:cubicBezTo>
                    <a:pt x="55" y="20"/>
                    <a:pt x="55" y="19"/>
                    <a:pt x="52" y="17"/>
                  </a:cubicBezTo>
                  <a:cubicBezTo>
                    <a:pt x="50" y="14"/>
                    <a:pt x="49" y="17"/>
                    <a:pt x="49" y="13"/>
                  </a:cubicBezTo>
                  <a:cubicBezTo>
                    <a:pt x="47" y="6"/>
                    <a:pt x="45" y="9"/>
                    <a:pt x="47" y="3"/>
                  </a:cubicBezTo>
                  <a:cubicBezTo>
                    <a:pt x="45" y="3"/>
                    <a:pt x="45" y="3"/>
                    <a:pt x="44" y="3"/>
                  </a:cubicBezTo>
                  <a:cubicBezTo>
                    <a:pt x="42" y="2"/>
                    <a:pt x="42" y="3"/>
                    <a:pt x="41" y="2"/>
                  </a:cubicBezTo>
                  <a:cubicBezTo>
                    <a:pt x="38" y="0"/>
                    <a:pt x="41" y="3"/>
                    <a:pt x="32" y="6"/>
                  </a:cubicBezTo>
                  <a:cubicBezTo>
                    <a:pt x="27" y="8"/>
                    <a:pt x="30" y="13"/>
                    <a:pt x="27" y="11"/>
                  </a:cubicBezTo>
                  <a:cubicBezTo>
                    <a:pt x="24" y="9"/>
                    <a:pt x="23" y="11"/>
                    <a:pt x="23" y="16"/>
                  </a:cubicBezTo>
                  <a:cubicBezTo>
                    <a:pt x="23" y="19"/>
                    <a:pt x="18" y="14"/>
                    <a:pt x="18" y="17"/>
                  </a:cubicBezTo>
                  <a:cubicBezTo>
                    <a:pt x="18" y="19"/>
                    <a:pt x="18" y="22"/>
                    <a:pt x="15" y="20"/>
                  </a:cubicBezTo>
                  <a:cubicBezTo>
                    <a:pt x="12" y="20"/>
                    <a:pt x="14" y="17"/>
                    <a:pt x="12" y="19"/>
                  </a:cubicBezTo>
                  <a:cubicBezTo>
                    <a:pt x="10" y="20"/>
                    <a:pt x="10" y="22"/>
                    <a:pt x="12" y="23"/>
                  </a:cubicBezTo>
                  <a:cubicBezTo>
                    <a:pt x="14" y="27"/>
                    <a:pt x="9" y="25"/>
                    <a:pt x="9" y="27"/>
                  </a:cubicBezTo>
                  <a:cubicBezTo>
                    <a:pt x="10" y="28"/>
                    <a:pt x="10" y="28"/>
                    <a:pt x="9" y="31"/>
                  </a:cubicBezTo>
                  <a:cubicBezTo>
                    <a:pt x="7" y="34"/>
                    <a:pt x="1" y="33"/>
                    <a:pt x="3" y="34"/>
                  </a:cubicBezTo>
                  <a:cubicBezTo>
                    <a:pt x="3" y="36"/>
                    <a:pt x="3" y="41"/>
                    <a:pt x="1" y="42"/>
                  </a:cubicBezTo>
                  <a:cubicBezTo>
                    <a:pt x="0" y="42"/>
                    <a:pt x="3" y="44"/>
                    <a:pt x="1" y="48"/>
                  </a:cubicBezTo>
                  <a:cubicBezTo>
                    <a:pt x="7" y="50"/>
                    <a:pt x="1" y="50"/>
                    <a:pt x="7" y="54"/>
                  </a:cubicBezTo>
                  <a:cubicBezTo>
                    <a:pt x="14" y="59"/>
                    <a:pt x="9" y="53"/>
                    <a:pt x="15" y="53"/>
                  </a:cubicBezTo>
                  <a:cubicBezTo>
                    <a:pt x="21" y="53"/>
                    <a:pt x="20" y="58"/>
                    <a:pt x="24" y="58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23" name="Freeform 125">
              <a:extLst>
                <a:ext uri="{FF2B5EF4-FFF2-40B4-BE49-F238E27FC236}">
                  <a16:creationId xmlns:a16="http://schemas.microsoft.com/office/drawing/2014/main" id="{9C0465A3-3339-415B-73B3-7FC63CA94C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2" y="2833"/>
              <a:ext cx="54" cy="120"/>
            </a:xfrm>
            <a:custGeom>
              <a:avLst/>
              <a:gdLst/>
              <a:ahLst/>
              <a:cxnLst>
                <a:cxn ang="0">
                  <a:pos x="14" y="7"/>
                </a:cxn>
                <a:cxn ang="0">
                  <a:pos x="2" y="15"/>
                </a:cxn>
                <a:cxn ang="0">
                  <a:pos x="5" y="25"/>
                </a:cxn>
                <a:cxn ang="0">
                  <a:pos x="6" y="32"/>
                </a:cxn>
                <a:cxn ang="0">
                  <a:pos x="8" y="54"/>
                </a:cxn>
                <a:cxn ang="0">
                  <a:pos x="6" y="56"/>
                </a:cxn>
                <a:cxn ang="0">
                  <a:pos x="8" y="62"/>
                </a:cxn>
                <a:cxn ang="0">
                  <a:pos x="17" y="62"/>
                </a:cxn>
                <a:cxn ang="0">
                  <a:pos x="17" y="40"/>
                </a:cxn>
                <a:cxn ang="0">
                  <a:pos x="20" y="32"/>
                </a:cxn>
                <a:cxn ang="0">
                  <a:pos x="25" y="22"/>
                </a:cxn>
                <a:cxn ang="0">
                  <a:pos x="23" y="9"/>
                </a:cxn>
                <a:cxn ang="0">
                  <a:pos x="19" y="3"/>
                </a:cxn>
                <a:cxn ang="0">
                  <a:pos x="16" y="3"/>
                </a:cxn>
                <a:cxn ang="0">
                  <a:pos x="14" y="7"/>
                </a:cxn>
              </a:cxnLst>
              <a:rect l="0" t="0" r="r" b="b"/>
              <a:pathLst>
                <a:path w="28" h="62">
                  <a:moveTo>
                    <a:pt x="14" y="7"/>
                  </a:moveTo>
                  <a:cubicBezTo>
                    <a:pt x="9" y="15"/>
                    <a:pt x="8" y="9"/>
                    <a:pt x="2" y="15"/>
                  </a:cubicBezTo>
                  <a:cubicBezTo>
                    <a:pt x="0" y="22"/>
                    <a:pt x="2" y="23"/>
                    <a:pt x="5" y="25"/>
                  </a:cubicBezTo>
                  <a:cubicBezTo>
                    <a:pt x="8" y="25"/>
                    <a:pt x="5" y="32"/>
                    <a:pt x="6" y="32"/>
                  </a:cubicBezTo>
                  <a:cubicBezTo>
                    <a:pt x="9" y="34"/>
                    <a:pt x="8" y="51"/>
                    <a:pt x="8" y="54"/>
                  </a:cubicBezTo>
                  <a:cubicBezTo>
                    <a:pt x="8" y="56"/>
                    <a:pt x="6" y="54"/>
                    <a:pt x="6" y="56"/>
                  </a:cubicBezTo>
                  <a:cubicBezTo>
                    <a:pt x="8" y="58"/>
                    <a:pt x="9" y="61"/>
                    <a:pt x="8" y="62"/>
                  </a:cubicBezTo>
                  <a:cubicBezTo>
                    <a:pt x="13" y="62"/>
                    <a:pt x="14" y="62"/>
                    <a:pt x="17" y="62"/>
                  </a:cubicBezTo>
                  <a:cubicBezTo>
                    <a:pt x="19" y="53"/>
                    <a:pt x="17" y="48"/>
                    <a:pt x="17" y="40"/>
                  </a:cubicBezTo>
                  <a:cubicBezTo>
                    <a:pt x="17" y="32"/>
                    <a:pt x="19" y="37"/>
                    <a:pt x="20" y="32"/>
                  </a:cubicBezTo>
                  <a:cubicBezTo>
                    <a:pt x="20" y="28"/>
                    <a:pt x="22" y="29"/>
                    <a:pt x="25" y="22"/>
                  </a:cubicBezTo>
                  <a:cubicBezTo>
                    <a:pt x="28" y="14"/>
                    <a:pt x="22" y="14"/>
                    <a:pt x="23" y="9"/>
                  </a:cubicBezTo>
                  <a:cubicBezTo>
                    <a:pt x="22" y="6"/>
                    <a:pt x="22" y="6"/>
                    <a:pt x="19" y="3"/>
                  </a:cubicBezTo>
                  <a:cubicBezTo>
                    <a:pt x="16" y="0"/>
                    <a:pt x="17" y="3"/>
                    <a:pt x="16" y="3"/>
                  </a:cubicBezTo>
                  <a:cubicBezTo>
                    <a:pt x="13" y="3"/>
                    <a:pt x="16" y="4"/>
                    <a:pt x="14" y="7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24" name="Freeform 126">
              <a:extLst>
                <a:ext uri="{FF2B5EF4-FFF2-40B4-BE49-F238E27FC236}">
                  <a16:creationId xmlns:a16="http://schemas.microsoft.com/office/drawing/2014/main" id="{02EE5E86-89E2-9B78-7B1B-5E0D1868B3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9" y="2864"/>
              <a:ext cx="98" cy="126"/>
            </a:xfrm>
            <a:custGeom>
              <a:avLst/>
              <a:gdLst/>
              <a:ahLst/>
              <a:cxnLst>
                <a:cxn ang="0">
                  <a:pos x="48" y="15"/>
                </a:cxn>
                <a:cxn ang="0">
                  <a:pos x="48" y="29"/>
                </a:cxn>
                <a:cxn ang="0">
                  <a:pos x="44" y="43"/>
                </a:cxn>
                <a:cxn ang="0">
                  <a:pos x="45" y="52"/>
                </a:cxn>
                <a:cxn ang="0">
                  <a:pos x="47" y="57"/>
                </a:cxn>
                <a:cxn ang="0">
                  <a:pos x="44" y="57"/>
                </a:cxn>
                <a:cxn ang="0">
                  <a:pos x="39" y="57"/>
                </a:cxn>
                <a:cxn ang="0">
                  <a:pos x="35" y="57"/>
                </a:cxn>
                <a:cxn ang="0">
                  <a:pos x="21" y="59"/>
                </a:cxn>
                <a:cxn ang="0">
                  <a:pos x="9" y="65"/>
                </a:cxn>
                <a:cxn ang="0">
                  <a:pos x="10" y="52"/>
                </a:cxn>
                <a:cxn ang="0">
                  <a:pos x="7" y="48"/>
                </a:cxn>
                <a:cxn ang="0">
                  <a:pos x="1" y="43"/>
                </a:cxn>
                <a:cxn ang="0">
                  <a:pos x="1" y="32"/>
                </a:cxn>
                <a:cxn ang="0">
                  <a:pos x="6" y="29"/>
                </a:cxn>
                <a:cxn ang="0">
                  <a:pos x="3" y="26"/>
                </a:cxn>
                <a:cxn ang="0">
                  <a:pos x="9" y="26"/>
                </a:cxn>
                <a:cxn ang="0">
                  <a:pos x="7" y="20"/>
                </a:cxn>
                <a:cxn ang="0">
                  <a:pos x="4" y="14"/>
                </a:cxn>
                <a:cxn ang="0">
                  <a:pos x="6" y="9"/>
                </a:cxn>
                <a:cxn ang="0">
                  <a:pos x="15" y="7"/>
                </a:cxn>
                <a:cxn ang="0">
                  <a:pos x="20" y="6"/>
                </a:cxn>
                <a:cxn ang="0">
                  <a:pos x="26" y="6"/>
                </a:cxn>
                <a:cxn ang="0">
                  <a:pos x="32" y="12"/>
                </a:cxn>
                <a:cxn ang="0">
                  <a:pos x="39" y="10"/>
                </a:cxn>
                <a:cxn ang="0">
                  <a:pos x="48" y="15"/>
                </a:cxn>
              </a:cxnLst>
              <a:rect l="0" t="0" r="r" b="b"/>
              <a:pathLst>
                <a:path w="51" h="65">
                  <a:moveTo>
                    <a:pt x="48" y="15"/>
                  </a:moveTo>
                  <a:cubicBezTo>
                    <a:pt x="47" y="18"/>
                    <a:pt x="51" y="29"/>
                    <a:pt x="48" y="29"/>
                  </a:cubicBezTo>
                  <a:cubicBezTo>
                    <a:pt x="47" y="31"/>
                    <a:pt x="45" y="37"/>
                    <a:pt x="44" y="43"/>
                  </a:cubicBezTo>
                  <a:cubicBezTo>
                    <a:pt x="42" y="45"/>
                    <a:pt x="45" y="51"/>
                    <a:pt x="45" y="52"/>
                  </a:cubicBezTo>
                  <a:cubicBezTo>
                    <a:pt x="47" y="54"/>
                    <a:pt x="48" y="59"/>
                    <a:pt x="47" y="57"/>
                  </a:cubicBezTo>
                  <a:cubicBezTo>
                    <a:pt x="47" y="57"/>
                    <a:pt x="47" y="57"/>
                    <a:pt x="44" y="57"/>
                  </a:cubicBezTo>
                  <a:cubicBezTo>
                    <a:pt x="42" y="57"/>
                    <a:pt x="44" y="59"/>
                    <a:pt x="39" y="57"/>
                  </a:cubicBezTo>
                  <a:cubicBezTo>
                    <a:pt x="35" y="57"/>
                    <a:pt x="38" y="57"/>
                    <a:pt x="35" y="57"/>
                  </a:cubicBezTo>
                  <a:cubicBezTo>
                    <a:pt x="30" y="59"/>
                    <a:pt x="30" y="57"/>
                    <a:pt x="21" y="59"/>
                  </a:cubicBezTo>
                  <a:cubicBezTo>
                    <a:pt x="12" y="62"/>
                    <a:pt x="12" y="65"/>
                    <a:pt x="9" y="65"/>
                  </a:cubicBezTo>
                  <a:cubicBezTo>
                    <a:pt x="9" y="60"/>
                    <a:pt x="10" y="57"/>
                    <a:pt x="10" y="52"/>
                  </a:cubicBezTo>
                  <a:cubicBezTo>
                    <a:pt x="10" y="49"/>
                    <a:pt x="7" y="51"/>
                    <a:pt x="7" y="48"/>
                  </a:cubicBezTo>
                  <a:cubicBezTo>
                    <a:pt x="7" y="45"/>
                    <a:pt x="0" y="46"/>
                    <a:pt x="1" y="43"/>
                  </a:cubicBezTo>
                  <a:cubicBezTo>
                    <a:pt x="3" y="40"/>
                    <a:pt x="4" y="38"/>
                    <a:pt x="1" y="32"/>
                  </a:cubicBezTo>
                  <a:cubicBezTo>
                    <a:pt x="4" y="35"/>
                    <a:pt x="6" y="32"/>
                    <a:pt x="6" y="29"/>
                  </a:cubicBezTo>
                  <a:cubicBezTo>
                    <a:pt x="6" y="26"/>
                    <a:pt x="4" y="29"/>
                    <a:pt x="3" y="26"/>
                  </a:cubicBezTo>
                  <a:cubicBezTo>
                    <a:pt x="3" y="24"/>
                    <a:pt x="4" y="24"/>
                    <a:pt x="9" y="26"/>
                  </a:cubicBezTo>
                  <a:cubicBezTo>
                    <a:pt x="9" y="21"/>
                    <a:pt x="4" y="23"/>
                    <a:pt x="7" y="20"/>
                  </a:cubicBezTo>
                  <a:cubicBezTo>
                    <a:pt x="9" y="17"/>
                    <a:pt x="4" y="17"/>
                    <a:pt x="4" y="14"/>
                  </a:cubicBezTo>
                  <a:cubicBezTo>
                    <a:pt x="6" y="10"/>
                    <a:pt x="3" y="10"/>
                    <a:pt x="6" y="9"/>
                  </a:cubicBezTo>
                  <a:cubicBezTo>
                    <a:pt x="12" y="1"/>
                    <a:pt x="10" y="12"/>
                    <a:pt x="15" y="7"/>
                  </a:cubicBezTo>
                  <a:cubicBezTo>
                    <a:pt x="18" y="3"/>
                    <a:pt x="20" y="0"/>
                    <a:pt x="20" y="6"/>
                  </a:cubicBezTo>
                  <a:cubicBezTo>
                    <a:pt x="20" y="10"/>
                    <a:pt x="23" y="6"/>
                    <a:pt x="26" y="6"/>
                  </a:cubicBezTo>
                  <a:cubicBezTo>
                    <a:pt x="32" y="7"/>
                    <a:pt x="26" y="7"/>
                    <a:pt x="32" y="12"/>
                  </a:cubicBezTo>
                  <a:cubicBezTo>
                    <a:pt x="38" y="17"/>
                    <a:pt x="33" y="10"/>
                    <a:pt x="39" y="10"/>
                  </a:cubicBezTo>
                  <a:cubicBezTo>
                    <a:pt x="45" y="10"/>
                    <a:pt x="44" y="15"/>
                    <a:pt x="48" y="15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25" name="Freeform 127">
              <a:extLst>
                <a:ext uri="{FF2B5EF4-FFF2-40B4-BE49-F238E27FC236}">
                  <a16:creationId xmlns:a16="http://schemas.microsoft.com/office/drawing/2014/main" id="{D40D37FA-211D-C052-BD39-80D1CC08D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0" y="2860"/>
              <a:ext cx="72" cy="126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29" y="14"/>
                </a:cxn>
                <a:cxn ang="0">
                  <a:pos x="31" y="22"/>
                </a:cxn>
                <a:cxn ang="0">
                  <a:pos x="31" y="33"/>
                </a:cxn>
                <a:cxn ang="0">
                  <a:pos x="32" y="40"/>
                </a:cxn>
                <a:cxn ang="0">
                  <a:pos x="37" y="50"/>
                </a:cxn>
                <a:cxn ang="0">
                  <a:pos x="32" y="53"/>
                </a:cxn>
                <a:cxn ang="0">
                  <a:pos x="18" y="59"/>
                </a:cxn>
                <a:cxn ang="0">
                  <a:pos x="9" y="64"/>
                </a:cxn>
                <a:cxn ang="0">
                  <a:pos x="1" y="61"/>
                </a:cxn>
                <a:cxn ang="0">
                  <a:pos x="4" y="59"/>
                </a:cxn>
                <a:cxn ang="0">
                  <a:pos x="3" y="54"/>
                </a:cxn>
                <a:cxn ang="0">
                  <a:pos x="1" y="45"/>
                </a:cxn>
                <a:cxn ang="0">
                  <a:pos x="6" y="31"/>
                </a:cxn>
                <a:cxn ang="0">
                  <a:pos x="6" y="17"/>
                </a:cxn>
                <a:cxn ang="0">
                  <a:pos x="4" y="8"/>
                </a:cxn>
                <a:cxn ang="0">
                  <a:pos x="4" y="2"/>
                </a:cxn>
                <a:cxn ang="0">
                  <a:pos x="20" y="2"/>
                </a:cxn>
                <a:cxn ang="0">
                  <a:pos x="23" y="2"/>
                </a:cxn>
                <a:cxn ang="0">
                  <a:pos x="26" y="0"/>
                </a:cxn>
              </a:cxnLst>
              <a:rect l="0" t="0" r="r" b="b"/>
              <a:pathLst>
                <a:path w="37" h="65">
                  <a:moveTo>
                    <a:pt x="26" y="0"/>
                  </a:moveTo>
                  <a:cubicBezTo>
                    <a:pt x="26" y="9"/>
                    <a:pt x="31" y="6"/>
                    <a:pt x="29" y="14"/>
                  </a:cubicBezTo>
                  <a:cubicBezTo>
                    <a:pt x="28" y="22"/>
                    <a:pt x="32" y="14"/>
                    <a:pt x="31" y="22"/>
                  </a:cubicBezTo>
                  <a:cubicBezTo>
                    <a:pt x="29" y="28"/>
                    <a:pt x="34" y="23"/>
                    <a:pt x="31" y="33"/>
                  </a:cubicBezTo>
                  <a:cubicBezTo>
                    <a:pt x="29" y="42"/>
                    <a:pt x="32" y="34"/>
                    <a:pt x="32" y="40"/>
                  </a:cubicBezTo>
                  <a:cubicBezTo>
                    <a:pt x="31" y="45"/>
                    <a:pt x="34" y="47"/>
                    <a:pt x="37" y="50"/>
                  </a:cubicBezTo>
                  <a:cubicBezTo>
                    <a:pt x="34" y="51"/>
                    <a:pt x="37" y="53"/>
                    <a:pt x="32" y="53"/>
                  </a:cubicBezTo>
                  <a:cubicBezTo>
                    <a:pt x="23" y="54"/>
                    <a:pt x="24" y="59"/>
                    <a:pt x="18" y="59"/>
                  </a:cubicBezTo>
                  <a:cubicBezTo>
                    <a:pt x="14" y="61"/>
                    <a:pt x="12" y="65"/>
                    <a:pt x="9" y="64"/>
                  </a:cubicBezTo>
                  <a:cubicBezTo>
                    <a:pt x="8" y="61"/>
                    <a:pt x="3" y="61"/>
                    <a:pt x="1" y="61"/>
                  </a:cubicBezTo>
                  <a:cubicBezTo>
                    <a:pt x="0" y="61"/>
                    <a:pt x="3" y="61"/>
                    <a:pt x="4" y="59"/>
                  </a:cubicBezTo>
                  <a:cubicBezTo>
                    <a:pt x="6" y="61"/>
                    <a:pt x="4" y="56"/>
                    <a:pt x="3" y="54"/>
                  </a:cubicBezTo>
                  <a:cubicBezTo>
                    <a:pt x="3" y="53"/>
                    <a:pt x="0" y="47"/>
                    <a:pt x="1" y="45"/>
                  </a:cubicBezTo>
                  <a:cubicBezTo>
                    <a:pt x="3" y="39"/>
                    <a:pt x="4" y="33"/>
                    <a:pt x="6" y="31"/>
                  </a:cubicBezTo>
                  <a:cubicBezTo>
                    <a:pt x="9" y="31"/>
                    <a:pt x="4" y="20"/>
                    <a:pt x="6" y="17"/>
                  </a:cubicBezTo>
                  <a:cubicBezTo>
                    <a:pt x="4" y="14"/>
                    <a:pt x="4" y="9"/>
                    <a:pt x="4" y="8"/>
                  </a:cubicBezTo>
                  <a:cubicBezTo>
                    <a:pt x="4" y="8"/>
                    <a:pt x="1" y="2"/>
                    <a:pt x="4" y="2"/>
                  </a:cubicBezTo>
                  <a:cubicBezTo>
                    <a:pt x="8" y="2"/>
                    <a:pt x="18" y="2"/>
                    <a:pt x="20" y="2"/>
                  </a:cubicBezTo>
                  <a:cubicBezTo>
                    <a:pt x="21" y="2"/>
                    <a:pt x="21" y="3"/>
                    <a:pt x="23" y="2"/>
                  </a:cubicBezTo>
                  <a:cubicBezTo>
                    <a:pt x="24" y="2"/>
                    <a:pt x="24" y="0"/>
                    <a:pt x="26" y="0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26" name="Freeform 128">
              <a:extLst>
                <a:ext uri="{FF2B5EF4-FFF2-40B4-BE49-F238E27FC236}">
                  <a16:creationId xmlns:a16="http://schemas.microsoft.com/office/drawing/2014/main" id="{DD5A5C99-E79E-112B-DC11-F3659A99A6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0" y="2860"/>
              <a:ext cx="30" cy="9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3"/>
                </a:cxn>
                <a:cxn ang="0">
                  <a:pos x="8" y="2"/>
                </a:cxn>
                <a:cxn ang="0">
                  <a:pos x="11" y="11"/>
                </a:cxn>
                <a:cxn ang="0">
                  <a:pos x="12" y="19"/>
                </a:cxn>
                <a:cxn ang="0">
                  <a:pos x="14" y="40"/>
                </a:cxn>
                <a:cxn ang="0">
                  <a:pos x="12" y="42"/>
                </a:cxn>
                <a:cxn ang="0">
                  <a:pos x="14" y="48"/>
                </a:cxn>
                <a:cxn ang="0">
                  <a:pos x="11" y="50"/>
                </a:cxn>
                <a:cxn ang="0">
                  <a:pos x="6" y="40"/>
                </a:cxn>
                <a:cxn ang="0">
                  <a:pos x="4" y="33"/>
                </a:cxn>
                <a:cxn ang="0">
                  <a:pos x="4" y="22"/>
                </a:cxn>
                <a:cxn ang="0">
                  <a:pos x="3" y="14"/>
                </a:cxn>
                <a:cxn ang="0">
                  <a:pos x="0" y="0"/>
                </a:cxn>
              </a:cxnLst>
              <a:rect l="0" t="0" r="r" b="b"/>
              <a:pathLst>
                <a:path w="15" h="50">
                  <a:moveTo>
                    <a:pt x="0" y="0"/>
                  </a:moveTo>
                  <a:cubicBezTo>
                    <a:pt x="4" y="2"/>
                    <a:pt x="4" y="3"/>
                    <a:pt x="4" y="3"/>
                  </a:cubicBezTo>
                  <a:cubicBezTo>
                    <a:pt x="6" y="3"/>
                    <a:pt x="8" y="2"/>
                    <a:pt x="8" y="2"/>
                  </a:cubicBezTo>
                  <a:cubicBezTo>
                    <a:pt x="6" y="8"/>
                    <a:pt x="8" y="9"/>
                    <a:pt x="11" y="11"/>
                  </a:cubicBezTo>
                  <a:cubicBezTo>
                    <a:pt x="14" y="11"/>
                    <a:pt x="11" y="19"/>
                    <a:pt x="12" y="19"/>
                  </a:cubicBezTo>
                  <a:cubicBezTo>
                    <a:pt x="15" y="20"/>
                    <a:pt x="14" y="37"/>
                    <a:pt x="14" y="40"/>
                  </a:cubicBezTo>
                  <a:cubicBezTo>
                    <a:pt x="14" y="42"/>
                    <a:pt x="12" y="40"/>
                    <a:pt x="12" y="42"/>
                  </a:cubicBezTo>
                  <a:cubicBezTo>
                    <a:pt x="14" y="44"/>
                    <a:pt x="15" y="47"/>
                    <a:pt x="14" y="48"/>
                  </a:cubicBezTo>
                  <a:cubicBezTo>
                    <a:pt x="12" y="50"/>
                    <a:pt x="11" y="50"/>
                    <a:pt x="11" y="50"/>
                  </a:cubicBezTo>
                  <a:cubicBezTo>
                    <a:pt x="8" y="47"/>
                    <a:pt x="4" y="45"/>
                    <a:pt x="6" y="40"/>
                  </a:cubicBezTo>
                  <a:cubicBezTo>
                    <a:pt x="6" y="34"/>
                    <a:pt x="3" y="42"/>
                    <a:pt x="4" y="33"/>
                  </a:cubicBezTo>
                  <a:cubicBezTo>
                    <a:pt x="8" y="23"/>
                    <a:pt x="3" y="28"/>
                    <a:pt x="4" y="22"/>
                  </a:cubicBezTo>
                  <a:cubicBezTo>
                    <a:pt x="6" y="14"/>
                    <a:pt x="1" y="22"/>
                    <a:pt x="3" y="14"/>
                  </a:cubicBezTo>
                  <a:cubicBezTo>
                    <a:pt x="4" y="6"/>
                    <a:pt x="0" y="9"/>
                    <a:pt x="0" y="0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27" name="Freeform 129">
              <a:extLst>
                <a:ext uri="{FF2B5EF4-FFF2-40B4-BE49-F238E27FC236}">
                  <a16:creationId xmlns:a16="http://schemas.microsoft.com/office/drawing/2014/main" id="{6B90F1A0-C6F7-3085-490E-D3D11CCDFE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9" y="2369"/>
              <a:ext cx="190" cy="169"/>
            </a:xfrm>
            <a:custGeom>
              <a:avLst/>
              <a:gdLst/>
              <a:ahLst/>
              <a:cxnLst>
                <a:cxn ang="0">
                  <a:pos x="35" y="87"/>
                </a:cxn>
                <a:cxn ang="0">
                  <a:pos x="0" y="87"/>
                </a:cxn>
                <a:cxn ang="0">
                  <a:pos x="16" y="79"/>
                </a:cxn>
                <a:cxn ang="0">
                  <a:pos x="26" y="65"/>
                </a:cxn>
                <a:cxn ang="0">
                  <a:pos x="29" y="43"/>
                </a:cxn>
                <a:cxn ang="0">
                  <a:pos x="32" y="34"/>
                </a:cxn>
                <a:cxn ang="0">
                  <a:pos x="45" y="24"/>
                </a:cxn>
                <a:cxn ang="0">
                  <a:pos x="60" y="1"/>
                </a:cxn>
                <a:cxn ang="0">
                  <a:pos x="66" y="7"/>
                </a:cxn>
                <a:cxn ang="0">
                  <a:pos x="76" y="7"/>
                </a:cxn>
                <a:cxn ang="0">
                  <a:pos x="81" y="6"/>
                </a:cxn>
                <a:cxn ang="0">
                  <a:pos x="87" y="9"/>
                </a:cxn>
                <a:cxn ang="0">
                  <a:pos x="95" y="35"/>
                </a:cxn>
                <a:cxn ang="0">
                  <a:pos x="95" y="40"/>
                </a:cxn>
                <a:cxn ang="0">
                  <a:pos x="81" y="43"/>
                </a:cxn>
                <a:cxn ang="0">
                  <a:pos x="73" y="48"/>
                </a:cxn>
                <a:cxn ang="0">
                  <a:pos x="72" y="55"/>
                </a:cxn>
                <a:cxn ang="0">
                  <a:pos x="63" y="62"/>
                </a:cxn>
                <a:cxn ang="0">
                  <a:pos x="43" y="71"/>
                </a:cxn>
                <a:cxn ang="0">
                  <a:pos x="35" y="76"/>
                </a:cxn>
                <a:cxn ang="0">
                  <a:pos x="35" y="87"/>
                </a:cxn>
              </a:cxnLst>
              <a:rect l="0" t="0" r="r" b="b"/>
              <a:pathLst>
                <a:path w="98" h="87">
                  <a:moveTo>
                    <a:pt x="35" y="87"/>
                  </a:moveTo>
                  <a:cubicBezTo>
                    <a:pt x="0" y="87"/>
                    <a:pt x="0" y="87"/>
                    <a:pt x="0" y="87"/>
                  </a:cubicBezTo>
                  <a:cubicBezTo>
                    <a:pt x="2" y="80"/>
                    <a:pt x="10" y="85"/>
                    <a:pt x="16" y="79"/>
                  </a:cubicBezTo>
                  <a:cubicBezTo>
                    <a:pt x="20" y="71"/>
                    <a:pt x="20" y="79"/>
                    <a:pt x="26" y="65"/>
                  </a:cubicBezTo>
                  <a:cubicBezTo>
                    <a:pt x="29" y="59"/>
                    <a:pt x="23" y="51"/>
                    <a:pt x="29" y="43"/>
                  </a:cubicBezTo>
                  <a:cubicBezTo>
                    <a:pt x="34" y="37"/>
                    <a:pt x="28" y="38"/>
                    <a:pt x="32" y="34"/>
                  </a:cubicBezTo>
                  <a:cubicBezTo>
                    <a:pt x="37" y="29"/>
                    <a:pt x="32" y="29"/>
                    <a:pt x="45" y="24"/>
                  </a:cubicBezTo>
                  <a:cubicBezTo>
                    <a:pt x="57" y="20"/>
                    <a:pt x="54" y="3"/>
                    <a:pt x="60" y="1"/>
                  </a:cubicBezTo>
                  <a:cubicBezTo>
                    <a:pt x="64" y="0"/>
                    <a:pt x="60" y="4"/>
                    <a:pt x="66" y="7"/>
                  </a:cubicBezTo>
                  <a:cubicBezTo>
                    <a:pt x="72" y="10"/>
                    <a:pt x="73" y="6"/>
                    <a:pt x="76" y="7"/>
                  </a:cubicBezTo>
                  <a:cubicBezTo>
                    <a:pt x="80" y="9"/>
                    <a:pt x="81" y="3"/>
                    <a:pt x="81" y="6"/>
                  </a:cubicBezTo>
                  <a:cubicBezTo>
                    <a:pt x="81" y="10"/>
                    <a:pt x="86" y="9"/>
                    <a:pt x="87" y="9"/>
                  </a:cubicBezTo>
                  <a:cubicBezTo>
                    <a:pt x="93" y="12"/>
                    <a:pt x="89" y="32"/>
                    <a:pt x="95" y="35"/>
                  </a:cubicBezTo>
                  <a:cubicBezTo>
                    <a:pt x="98" y="37"/>
                    <a:pt x="95" y="37"/>
                    <a:pt x="95" y="40"/>
                  </a:cubicBezTo>
                  <a:cubicBezTo>
                    <a:pt x="95" y="43"/>
                    <a:pt x="84" y="38"/>
                    <a:pt x="81" y="43"/>
                  </a:cubicBezTo>
                  <a:cubicBezTo>
                    <a:pt x="78" y="46"/>
                    <a:pt x="72" y="43"/>
                    <a:pt x="73" y="48"/>
                  </a:cubicBezTo>
                  <a:cubicBezTo>
                    <a:pt x="76" y="52"/>
                    <a:pt x="78" y="52"/>
                    <a:pt x="72" y="55"/>
                  </a:cubicBezTo>
                  <a:cubicBezTo>
                    <a:pt x="66" y="57"/>
                    <a:pt x="66" y="57"/>
                    <a:pt x="63" y="62"/>
                  </a:cubicBezTo>
                  <a:cubicBezTo>
                    <a:pt x="63" y="63"/>
                    <a:pt x="45" y="68"/>
                    <a:pt x="43" y="71"/>
                  </a:cubicBezTo>
                  <a:cubicBezTo>
                    <a:pt x="35" y="76"/>
                    <a:pt x="35" y="76"/>
                    <a:pt x="35" y="76"/>
                  </a:cubicBezTo>
                  <a:cubicBezTo>
                    <a:pt x="35" y="87"/>
                    <a:pt x="35" y="87"/>
                    <a:pt x="35" y="87"/>
                  </a:cubicBez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28" name="Freeform 130">
              <a:extLst>
                <a:ext uri="{FF2B5EF4-FFF2-40B4-BE49-F238E27FC236}">
                  <a16:creationId xmlns:a16="http://schemas.microsoft.com/office/drawing/2014/main" id="{D69717A8-8F03-E67A-8B66-8DD6F737C1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7" y="2538"/>
              <a:ext cx="132" cy="138"/>
            </a:xfrm>
            <a:custGeom>
              <a:avLst/>
              <a:gdLst/>
              <a:ahLst/>
              <a:cxnLst>
                <a:cxn ang="0">
                  <a:pos x="68" y="4"/>
                </a:cxn>
                <a:cxn ang="0">
                  <a:pos x="68" y="18"/>
                </a:cxn>
                <a:cxn ang="0">
                  <a:pos x="42" y="18"/>
                </a:cxn>
                <a:cxn ang="0">
                  <a:pos x="42" y="43"/>
                </a:cxn>
                <a:cxn ang="0">
                  <a:pos x="34" y="65"/>
                </a:cxn>
                <a:cxn ang="0">
                  <a:pos x="3" y="65"/>
                </a:cxn>
                <a:cxn ang="0">
                  <a:pos x="2" y="71"/>
                </a:cxn>
                <a:cxn ang="0">
                  <a:pos x="2" y="60"/>
                </a:cxn>
                <a:cxn ang="0">
                  <a:pos x="8" y="51"/>
                </a:cxn>
                <a:cxn ang="0">
                  <a:pos x="11" y="42"/>
                </a:cxn>
                <a:cxn ang="0">
                  <a:pos x="13" y="37"/>
                </a:cxn>
                <a:cxn ang="0">
                  <a:pos x="19" y="26"/>
                </a:cxn>
                <a:cxn ang="0">
                  <a:pos x="22" y="18"/>
                </a:cxn>
                <a:cxn ang="0">
                  <a:pos x="33" y="0"/>
                </a:cxn>
                <a:cxn ang="0">
                  <a:pos x="68" y="0"/>
                </a:cxn>
                <a:cxn ang="0">
                  <a:pos x="68" y="4"/>
                </a:cxn>
              </a:cxnLst>
              <a:rect l="0" t="0" r="r" b="b"/>
              <a:pathLst>
                <a:path w="68" h="71">
                  <a:moveTo>
                    <a:pt x="68" y="4"/>
                  </a:moveTo>
                  <a:cubicBezTo>
                    <a:pt x="68" y="18"/>
                    <a:pt x="68" y="18"/>
                    <a:pt x="68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33" y="48"/>
                    <a:pt x="31" y="46"/>
                    <a:pt x="34" y="65"/>
                  </a:cubicBezTo>
                  <a:cubicBezTo>
                    <a:pt x="34" y="65"/>
                    <a:pt x="5" y="65"/>
                    <a:pt x="3" y="65"/>
                  </a:cubicBezTo>
                  <a:cubicBezTo>
                    <a:pt x="2" y="65"/>
                    <a:pt x="0" y="68"/>
                    <a:pt x="2" y="71"/>
                  </a:cubicBezTo>
                  <a:cubicBezTo>
                    <a:pt x="0" y="71"/>
                    <a:pt x="0" y="68"/>
                    <a:pt x="2" y="60"/>
                  </a:cubicBezTo>
                  <a:cubicBezTo>
                    <a:pt x="3" y="54"/>
                    <a:pt x="7" y="57"/>
                    <a:pt x="8" y="51"/>
                  </a:cubicBezTo>
                  <a:cubicBezTo>
                    <a:pt x="8" y="45"/>
                    <a:pt x="13" y="42"/>
                    <a:pt x="11" y="42"/>
                  </a:cubicBezTo>
                  <a:cubicBezTo>
                    <a:pt x="10" y="42"/>
                    <a:pt x="8" y="42"/>
                    <a:pt x="13" y="37"/>
                  </a:cubicBezTo>
                  <a:cubicBezTo>
                    <a:pt x="17" y="32"/>
                    <a:pt x="19" y="34"/>
                    <a:pt x="19" y="26"/>
                  </a:cubicBezTo>
                  <a:cubicBezTo>
                    <a:pt x="20" y="18"/>
                    <a:pt x="20" y="23"/>
                    <a:pt x="22" y="18"/>
                  </a:cubicBezTo>
                  <a:cubicBezTo>
                    <a:pt x="23" y="9"/>
                    <a:pt x="26" y="18"/>
                    <a:pt x="33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8" y="4"/>
                    <a:pt x="68" y="4"/>
                    <a:pt x="68" y="4"/>
                  </a:cubicBez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29" name="Freeform 131">
              <a:extLst>
                <a:ext uri="{FF2B5EF4-FFF2-40B4-BE49-F238E27FC236}">
                  <a16:creationId xmlns:a16="http://schemas.microsoft.com/office/drawing/2014/main" id="{977EA014-A4B3-643A-271D-46D1D0B9D2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4" y="2528"/>
              <a:ext cx="12" cy="10"/>
            </a:xfrm>
            <a:custGeom>
              <a:avLst/>
              <a:gdLst/>
              <a:ahLst/>
              <a:cxnLst>
                <a:cxn ang="0">
                  <a:pos x="3" y="5"/>
                </a:cxn>
                <a:cxn ang="0">
                  <a:pos x="3" y="0"/>
                </a:cxn>
                <a:cxn ang="0">
                  <a:pos x="3" y="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0" y="5"/>
                    <a:pt x="2" y="0"/>
                    <a:pt x="3" y="0"/>
                  </a:cubicBezTo>
                  <a:cubicBezTo>
                    <a:pt x="6" y="2"/>
                    <a:pt x="5" y="5"/>
                    <a:pt x="3" y="5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30" name="Freeform 132">
              <a:extLst>
                <a:ext uri="{FF2B5EF4-FFF2-40B4-BE49-F238E27FC236}">
                  <a16:creationId xmlns:a16="http://schemas.microsoft.com/office/drawing/2014/main" id="{0390ABB0-FEBB-DFA4-2562-8C6BBBD0B8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5" y="2517"/>
              <a:ext cx="16" cy="15"/>
            </a:xfrm>
            <a:custGeom>
              <a:avLst/>
              <a:gdLst/>
              <a:ahLst/>
              <a:cxnLst>
                <a:cxn ang="0">
                  <a:pos x="5" y="6"/>
                </a:cxn>
                <a:cxn ang="0">
                  <a:pos x="2" y="6"/>
                </a:cxn>
                <a:cxn ang="0">
                  <a:pos x="6" y="0"/>
                </a:cxn>
                <a:cxn ang="0">
                  <a:pos x="5" y="6"/>
                </a:cxn>
              </a:cxnLst>
              <a:rect l="0" t="0" r="r" b="b"/>
              <a:pathLst>
                <a:path w="8" h="8">
                  <a:moveTo>
                    <a:pt x="5" y="6"/>
                  </a:moveTo>
                  <a:cubicBezTo>
                    <a:pt x="0" y="8"/>
                    <a:pt x="0" y="8"/>
                    <a:pt x="2" y="6"/>
                  </a:cubicBezTo>
                  <a:cubicBezTo>
                    <a:pt x="5" y="4"/>
                    <a:pt x="5" y="0"/>
                    <a:pt x="6" y="0"/>
                  </a:cubicBezTo>
                  <a:cubicBezTo>
                    <a:pt x="8" y="1"/>
                    <a:pt x="6" y="6"/>
                    <a:pt x="5" y="6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31" name="Freeform 133">
              <a:extLst>
                <a:ext uri="{FF2B5EF4-FFF2-40B4-BE49-F238E27FC236}">
                  <a16:creationId xmlns:a16="http://schemas.microsoft.com/office/drawing/2014/main" id="{610999B4-59E8-B489-1EE8-EA3B984451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7" y="2507"/>
              <a:ext cx="6" cy="10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3" y="0"/>
                </a:cxn>
                <a:cxn ang="0">
                  <a:pos x="2" y="3"/>
                </a:cxn>
                <a:cxn ang="0">
                  <a:pos x="0" y="3"/>
                </a:cxn>
              </a:cxnLst>
              <a:rect l="0" t="0" r="r" b="b"/>
              <a:pathLst>
                <a:path w="3" h="5">
                  <a:moveTo>
                    <a:pt x="0" y="3"/>
                  </a:moveTo>
                  <a:cubicBezTo>
                    <a:pt x="0" y="0"/>
                    <a:pt x="2" y="1"/>
                    <a:pt x="3" y="0"/>
                  </a:cubicBezTo>
                  <a:cubicBezTo>
                    <a:pt x="3" y="0"/>
                    <a:pt x="3" y="1"/>
                    <a:pt x="2" y="3"/>
                  </a:cubicBezTo>
                  <a:cubicBezTo>
                    <a:pt x="2" y="3"/>
                    <a:pt x="0" y="5"/>
                    <a:pt x="0" y="3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32" name="Freeform 134">
              <a:extLst>
                <a:ext uri="{FF2B5EF4-FFF2-40B4-BE49-F238E27FC236}">
                  <a16:creationId xmlns:a16="http://schemas.microsoft.com/office/drawing/2014/main" id="{B68C70AC-14D5-EFEC-EA02-C66D198E31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7" y="2519"/>
              <a:ext cx="15" cy="15"/>
            </a:xfrm>
            <a:custGeom>
              <a:avLst/>
              <a:gdLst/>
              <a:ahLst/>
              <a:cxnLst>
                <a:cxn ang="0">
                  <a:pos x="3" y="6"/>
                </a:cxn>
                <a:cxn ang="0">
                  <a:pos x="2" y="3"/>
                </a:cxn>
                <a:cxn ang="0">
                  <a:pos x="8" y="0"/>
                </a:cxn>
                <a:cxn ang="0">
                  <a:pos x="6" y="5"/>
                </a:cxn>
                <a:cxn ang="0">
                  <a:pos x="3" y="6"/>
                </a:cxn>
              </a:cxnLst>
              <a:rect l="0" t="0" r="r" b="b"/>
              <a:pathLst>
                <a:path w="8" h="8">
                  <a:moveTo>
                    <a:pt x="3" y="6"/>
                  </a:moveTo>
                  <a:cubicBezTo>
                    <a:pt x="2" y="3"/>
                    <a:pt x="0" y="3"/>
                    <a:pt x="2" y="3"/>
                  </a:cubicBezTo>
                  <a:cubicBezTo>
                    <a:pt x="5" y="2"/>
                    <a:pt x="8" y="0"/>
                    <a:pt x="8" y="0"/>
                  </a:cubicBezTo>
                  <a:cubicBezTo>
                    <a:pt x="8" y="2"/>
                    <a:pt x="6" y="2"/>
                    <a:pt x="6" y="5"/>
                  </a:cubicBezTo>
                  <a:cubicBezTo>
                    <a:pt x="5" y="6"/>
                    <a:pt x="3" y="8"/>
                    <a:pt x="3" y="6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33" name="Freeform 135">
              <a:extLst>
                <a:ext uri="{FF2B5EF4-FFF2-40B4-BE49-F238E27FC236}">
                  <a16:creationId xmlns:a16="http://schemas.microsoft.com/office/drawing/2014/main" id="{48FED901-982B-DF1C-7BA1-1EBAA15C53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3" y="2513"/>
              <a:ext cx="6" cy="11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1" y="5"/>
                </a:cxn>
                <a:cxn ang="0">
                  <a:pos x="1" y="2"/>
                </a:cxn>
              </a:cxnLst>
              <a:rect l="0" t="0" r="r" b="b"/>
              <a:pathLst>
                <a:path w="3" h="6">
                  <a:moveTo>
                    <a:pt x="1" y="2"/>
                  </a:moveTo>
                  <a:cubicBezTo>
                    <a:pt x="1" y="0"/>
                    <a:pt x="3" y="3"/>
                    <a:pt x="1" y="5"/>
                  </a:cubicBezTo>
                  <a:cubicBezTo>
                    <a:pt x="1" y="6"/>
                    <a:pt x="0" y="2"/>
                    <a:pt x="1" y="2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34" name="Freeform 136">
              <a:extLst>
                <a:ext uri="{FF2B5EF4-FFF2-40B4-BE49-F238E27FC236}">
                  <a16:creationId xmlns:a16="http://schemas.microsoft.com/office/drawing/2014/main" id="{D63404D3-62F3-4C79-048D-DF1950C973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1" y="2528"/>
              <a:ext cx="6" cy="4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3" y="2"/>
                </a:cxn>
                <a:cxn ang="0">
                  <a:pos x="2" y="0"/>
                </a:cxn>
              </a:cxnLst>
              <a:rect l="0" t="0" r="r" b="b"/>
              <a:pathLst>
                <a:path w="3" h="2">
                  <a:moveTo>
                    <a:pt x="2" y="0"/>
                  </a:moveTo>
                  <a:cubicBezTo>
                    <a:pt x="3" y="0"/>
                    <a:pt x="3" y="2"/>
                    <a:pt x="3" y="2"/>
                  </a:cubicBezTo>
                  <a:cubicBezTo>
                    <a:pt x="2" y="2"/>
                    <a:pt x="0" y="0"/>
                    <a:pt x="2" y="0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35" name="Freeform 137">
              <a:extLst>
                <a:ext uri="{FF2B5EF4-FFF2-40B4-BE49-F238E27FC236}">
                  <a16:creationId xmlns:a16="http://schemas.microsoft.com/office/drawing/2014/main" id="{B8635A0D-6333-B059-55A8-B4052CD9C7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9" y="2534"/>
              <a:ext cx="6" cy="6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3" y="2"/>
                </a:cxn>
                <a:cxn ang="0">
                  <a:pos x="2" y="0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cubicBezTo>
                    <a:pt x="3" y="0"/>
                    <a:pt x="3" y="0"/>
                    <a:pt x="3" y="2"/>
                  </a:cubicBezTo>
                  <a:cubicBezTo>
                    <a:pt x="2" y="3"/>
                    <a:pt x="0" y="2"/>
                    <a:pt x="2" y="0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36" name="Freeform 138">
              <a:extLst>
                <a:ext uri="{FF2B5EF4-FFF2-40B4-BE49-F238E27FC236}">
                  <a16:creationId xmlns:a16="http://schemas.microsoft.com/office/drawing/2014/main" id="{DF2D374E-FDE1-9876-F85D-F284D7CE56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6" y="2910"/>
              <a:ext cx="62" cy="82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16" y="3"/>
                </a:cxn>
                <a:cxn ang="0">
                  <a:pos x="16" y="10"/>
                </a:cxn>
                <a:cxn ang="0">
                  <a:pos x="19" y="13"/>
                </a:cxn>
                <a:cxn ang="0">
                  <a:pos x="23" y="8"/>
                </a:cxn>
                <a:cxn ang="0">
                  <a:pos x="23" y="19"/>
                </a:cxn>
                <a:cxn ang="0">
                  <a:pos x="29" y="24"/>
                </a:cxn>
                <a:cxn ang="0">
                  <a:pos x="32" y="28"/>
                </a:cxn>
                <a:cxn ang="0">
                  <a:pos x="31" y="41"/>
                </a:cxn>
                <a:cxn ang="0">
                  <a:pos x="26" y="39"/>
                </a:cxn>
                <a:cxn ang="0">
                  <a:pos x="13" y="28"/>
                </a:cxn>
                <a:cxn ang="0">
                  <a:pos x="5" y="22"/>
                </a:cxn>
                <a:cxn ang="0">
                  <a:pos x="0" y="16"/>
                </a:cxn>
                <a:cxn ang="0">
                  <a:pos x="6" y="6"/>
                </a:cxn>
                <a:cxn ang="0">
                  <a:pos x="9" y="0"/>
                </a:cxn>
              </a:cxnLst>
              <a:rect l="0" t="0" r="r" b="b"/>
              <a:pathLst>
                <a:path w="32" h="42">
                  <a:moveTo>
                    <a:pt x="9" y="0"/>
                  </a:moveTo>
                  <a:cubicBezTo>
                    <a:pt x="11" y="0"/>
                    <a:pt x="17" y="0"/>
                    <a:pt x="16" y="3"/>
                  </a:cubicBezTo>
                  <a:cubicBezTo>
                    <a:pt x="16" y="5"/>
                    <a:pt x="17" y="6"/>
                    <a:pt x="16" y="10"/>
                  </a:cubicBezTo>
                  <a:cubicBezTo>
                    <a:pt x="16" y="13"/>
                    <a:pt x="17" y="10"/>
                    <a:pt x="19" y="13"/>
                  </a:cubicBezTo>
                  <a:cubicBezTo>
                    <a:pt x="20" y="16"/>
                    <a:pt x="22" y="6"/>
                    <a:pt x="23" y="8"/>
                  </a:cubicBezTo>
                  <a:cubicBezTo>
                    <a:pt x="26" y="14"/>
                    <a:pt x="25" y="16"/>
                    <a:pt x="23" y="19"/>
                  </a:cubicBezTo>
                  <a:cubicBezTo>
                    <a:pt x="22" y="22"/>
                    <a:pt x="29" y="20"/>
                    <a:pt x="29" y="24"/>
                  </a:cubicBezTo>
                  <a:cubicBezTo>
                    <a:pt x="29" y="27"/>
                    <a:pt x="32" y="25"/>
                    <a:pt x="32" y="28"/>
                  </a:cubicBezTo>
                  <a:cubicBezTo>
                    <a:pt x="32" y="33"/>
                    <a:pt x="31" y="36"/>
                    <a:pt x="31" y="41"/>
                  </a:cubicBezTo>
                  <a:cubicBezTo>
                    <a:pt x="29" y="42"/>
                    <a:pt x="31" y="41"/>
                    <a:pt x="26" y="39"/>
                  </a:cubicBezTo>
                  <a:cubicBezTo>
                    <a:pt x="23" y="38"/>
                    <a:pt x="17" y="34"/>
                    <a:pt x="13" y="28"/>
                  </a:cubicBezTo>
                  <a:cubicBezTo>
                    <a:pt x="8" y="22"/>
                    <a:pt x="6" y="24"/>
                    <a:pt x="5" y="22"/>
                  </a:cubicBezTo>
                  <a:cubicBezTo>
                    <a:pt x="5" y="19"/>
                    <a:pt x="2" y="19"/>
                    <a:pt x="0" y="16"/>
                  </a:cubicBezTo>
                  <a:cubicBezTo>
                    <a:pt x="5" y="8"/>
                    <a:pt x="6" y="10"/>
                    <a:pt x="6" y="6"/>
                  </a:cubicBezTo>
                  <a:cubicBezTo>
                    <a:pt x="6" y="3"/>
                    <a:pt x="9" y="5"/>
                    <a:pt x="9" y="0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37" name="Freeform 139">
              <a:extLst>
                <a:ext uri="{FF2B5EF4-FFF2-40B4-BE49-F238E27FC236}">
                  <a16:creationId xmlns:a16="http://schemas.microsoft.com/office/drawing/2014/main" id="{E3A221EB-7CEB-238F-5086-2A75CF9F95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7" y="2881"/>
              <a:ext cx="46" cy="60"/>
            </a:xfrm>
            <a:custGeom>
              <a:avLst/>
              <a:gdLst/>
              <a:ahLst/>
              <a:cxnLst>
                <a:cxn ang="0">
                  <a:pos x="15" y="31"/>
                </a:cxn>
                <a:cxn ang="0">
                  <a:pos x="21" y="21"/>
                </a:cxn>
                <a:cxn ang="0">
                  <a:pos x="24" y="15"/>
                </a:cxn>
                <a:cxn ang="0">
                  <a:pos x="23" y="12"/>
                </a:cxn>
                <a:cxn ang="0">
                  <a:pos x="21" y="9"/>
                </a:cxn>
                <a:cxn ang="0">
                  <a:pos x="18" y="3"/>
                </a:cxn>
                <a:cxn ang="0">
                  <a:pos x="11" y="1"/>
                </a:cxn>
                <a:cxn ang="0">
                  <a:pos x="6" y="3"/>
                </a:cxn>
                <a:cxn ang="0">
                  <a:pos x="0" y="11"/>
                </a:cxn>
                <a:cxn ang="0">
                  <a:pos x="0" y="14"/>
                </a:cxn>
                <a:cxn ang="0">
                  <a:pos x="3" y="15"/>
                </a:cxn>
                <a:cxn ang="0">
                  <a:pos x="0" y="17"/>
                </a:cxn>
                <a:cxn ang="0">
                  <a:pos x="3" y="20"/>
                </a:cxn>
                <a:cxn ang="0">
                  <a:pos x="3" y="21"/>
                </a:cxn>
                <a:cxn ang="0">
                  <a:pos x="6" y="24"/>
                </a:cxn>
                <a:cxn ang="0">
                  <a:pos x="8" y="28"/>
                </a:cxn>
                <a:cxn ang="0">
                  <a:pos x="15" y="31"/>
                </a:cxn>
              </a:cxnLst>
              <a:rect l="0" t="0" r="r" b="b"/>
              <a:pathLst>
                <a:path w="24" h="31">
                  <a:moveTo>
                    <a:pt x="15" y="31"/>
                  </a:moveTo>
                  <a:cubicBezTo>
                    <a:pt x="20" y="23"/>
                    <a:pt x="21" y="24"/>
                    <a:pt x="21" y="21"/>
                  </a:cubicBezTo>
                  <a:cubicBezTo>
                    <a:pt x="21" y="18"/>
                    <a:pt x="24" y="20"/>
                    <a:pt x="24" y="15"/>
                  </a:cubicBezTo>
                  <a:cubicBezTo>
                    <a:pt x="20" y="20"/>
                    <a:pt x="23" y="14"/>
                    <a:pt x="23" y="12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6"/>
                    <a:pt x="20" y="7"/>
                    <a:pt x="18" y="3"/>
                  </a:cubicBezTo>
                  <a:cubicBezTo>
                    <a:pt x="17" y="0"/>
                    <a:pt x="11" y="0"/>
                    <a:pt x="11" y="1"/>
                  </a:cubicBezTo>
                  <a:cubicBezTo>
                    <a:pt x="11" y="3"/>
                    <a:pt x="8" y="0"/>
                    <a:pt x="6" y="3"/>
                  </a:cubicBezTo>
                  <a:cubicBezTo>
                    <a:pt x="6" y="7"/>
                    <a:pt x="3" y="9"/>
                    <a:pt x="0" y="11"/>
                  </a:cubicBezTo>
                  <a:cubicBezTo>
                    <a:pt x="3" y="12"/>
                    <a:pt x="0" y="12"/>
                    <a:pt x="0" y="14"/>
                  </a:cubicBezTo>
                  <a:cubicBezTo>
                    <a:pt x="1" y="15"/>
                    <a:pt x="1" y="14"/>
                    <a:pt x="3" y="15"/>
                  </a:cubicBezTo>
                  <a:cubicBezTo>
                    <a:pt x="1" y="17"/>
                    <a:pt x="0" y="14"/>
                    <a:pt x="0" y="17"/>
                  </a:cubicBezTo>
                  <a:cubicBezTo>
                    <a:pt x="1" y="20"/>
                    <a:pt x="3" y="17"/>
                    <a:pt x="3" y="20"/>
                  </a:cubicBezTo>
                  <a:cubicBezTo>
                    <a:pt x="4" y="21"/>
                    <a:pt x="1" y="20"/>
                    <a:pt x="3" y="21"/>
                  </a:cubicBezTo>
                  <a:cubicBezTo>
                    <a:pt x="3" y="23"/>
                    <a:pt x="6" y="23"/>
                    <a:pt x="6" y="24"/>
                  </a:cubicBezTo>
                  <a:cubicBezTo>
                    <a:pt x="8" y="26"/>
                    <a:pt x="4" y="26"/>
                    <a:pt x="8" y="28"/>
                  </a:cubicBezTo>
                  <a:cubicBezTo>
                    <a:pt x="11" y="28"/>
                    <a:pt x="14" y="29"/>
                    <a:pt x="15" y="31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38" name="Freeform 140">
              <a:extLst>
                <a:ext uri="{FF2B5EF4-FFF2-40B4-BE49-F238E27FC236}">
                  <a16:creationId xmlns:a16="http://schemas.microsoft.com/office/drawing/2014/main" id="{82764F6A-88E2-8683-686B-331E808684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1" y="2755"/>
              <a:ext cx="99" cy="84"/>
            </a:xfrm>
            <a:custGeom>
              <a:avLst/>
              <a:gdLst/>
              <a:ahLst/>
              <a:cxnLst>
                <a:cxn ang="0">
                  <a:pos x="8" y="30"/>
                </a:cxn>
                <a:cxn ang="0">
                  <a:pos x="3" y="20"/>
                </a:cxn>
                <a:cxn ang="0">
                  <a:pos x="2" y="18"/>
                </a:cxn>
                <a:cxn ang="0">
                  <a:pos x="10" y="4"/>
                </a:cxn>
                <a:cxn ang="0">
                  <a:pos x="25" y="1"/>
                </a:cxn>
                <a:cxn ang="0">
                  <a:pos x="33" y="6"/>
                </a:cxn>
                <a:cxn ang="0">
                  <a:pos x="43" y="20"/>
                </a:cxn>
                <a:cxn ang="0">
                  <a:pos x="45" y="26"/>
                </a:cxn>
                <a:cxn ang="0">
                  <a:pos x="45" y="30"/>
                </a:cxn>
                <a:cxn ang="0">
                  <a:pos x="49" y="35"/>
                </a:cxn>
                <a:cxn ang="0">
                  <a:pos x="49" y="41"/>
                </a:cxn>
                <a:cxn ang="0">
                  <a:pos x="43" y="41"/>
                </a:cxn>
                <a:cxn ang="0">
                  <a:pos x="31" y="40"/>
                </a:cxn>
                <a:cxn ang="0">
                  <a:pos x="19" y="40"/>
                </a:cxn>
                <a:cxn ang="0">
                  <a:pos x="17" y="41"/>
                </a:cxn>
                <a:cxn ang="0">
                  <a:pos x="8" y="43"/>
                </a:cxn>
                <a:cxn ang="0">
                  <a:pos x="7" y="41"/>
                </a:cxn>
                <a:cxn ang="0">
                  <a:pos x="16" y="40"/>
                </a:cxn>
                <a:cxn ang="0">
                  <a:pos x="11" y="40"/>
                </a:cxn>
                <a:cxn ang="0">
                  <a:pos x="8" y="40"/>
                </a:cxn>
                <a:cxn ang="0">
                  <a:pos x="7" y="35"/>
                </a:cxn>
                <a:cxn ang="0">
                  <a:pos x="14" y="33"/>
                </a:cxn>
                <a:cxn ang="0">
                  <a:pos x="19" y="32"/>
                </a:cxn>
                <a:cxn ang="0">
                  <a:pos x="25" y="32"/>
                </a:cxn>
                <a:cxn ang="0">
                  <a:pos x="31" y="30"/>
                </a:cxn>
                <a:cxn ang="0">
                  <a:pos x="25" y="30"/>
                </a:cxn>
                <a:cxn ang="0">
                  <a:pos x="22" y="29"/>
                </a:cxn>
                <a:cxn ang="0">
                  <a:pos x="17" y="30"/>
                </a:cxn>
                <a:cxn ang="0">
                  <a:pos x="8" y="30"/>
                </a:cxn>
              </a:cxnLst>
              <a:rect l="0" t="0" r="r" b="b"/>
              <a:pathLst>
                <a:path w="51" h="43">
                  <a:moveTo>
                    <a:pt x="8" y="30"/>
                  </a:moveTo>
                  <a:cubicBezTo>
                    <a:pt x="5" y="27"/>
                    <a:pt x="5" y="18"/>
                    <a:pt x="3" y="20"/>
                  </a:cubicBezTo>
                  <a:cubicBezTo>
                    <a:pt x="0" y="20"/>
                    <a:pt x="0" y="18"/>
                    <a:pt x="2" y="18"/>
                  </a:cubicBezTo>
                  <a:cubicBezTo>
                    <a:pt x="7" y="15"/>
                    <a:pt x="10" y="7"/>
                    <a:pt x="10" y="4"/>
                  </a:cubicBezTo>
                  <a:cubicBezTo>
                    <a:pt x="10" y="0"/>
                    <a:pt x="20" y="1"/>
                    <a:pt x="25" y="1"/>
                  </a:cubicBezTo>
                  <a:cubicBezTo>
                    <a:pt x="28" y="0"/>
                    <a:pt x="31" y="4"/>
                    <a:pt x="33" y="6"/>
                  </a:cubicBezTo>
                  <a:cubicBezTo>
                    <a:pt x="36" y="7"/>
                    <a:pt x="40" y="17"/>
                    <a:pt x="43" y="20"/>
                  </a:cubicBezTo>
                  <a:cubicBezTo>
                    <a:pt x="42" y="24"/>
                    <a:pt x="45" y="21"/>
                    <a:pt x="45" y="26"/>
                  </a:cubicBezTo>
                  <a:cubicBezTo>
                    <a:pt x="45" y="30"/>
                    <a:pt x="43" y="27"/>
                    <a:pt x="45" y="30"/>
                  </a:cubicBezTo>
                  <a:cubicBezTo>
                    <a:pt x="46" y="35"/>
                    <a:pt x="46" y="30"/>
                    <a:pt x="49" y="35"/>
                  </a:cubicBezTo>
                  <a:cubicBezTo>
                    <a:pt x="51" y="38"/>
                    <a:pt x="49" y="38"/>
                    <a:pt x="49" y="41"/>
                  </a:cubicBezTo>
                  <a:cubicBezTo>
                    <a:pt x="48" y="41"/>
                    <a:pt x="45" y="40"/>
                    <a:pt x="43" y="41"/>
                  </a:cubicBezTo>
                  <a:cubicBezTo>
                    <a:pt x="40" y="43"/>
                    <a:pt x="37" y="40"/>
                    <a:pt x="31" y="40"/>
                  </a:cubicBezTo>
                  <a:cubicBezTo>
                    <a:pt x="28" y="40"/>
                    <a:pt x="22" y="38"/>
                    <a:pt x="19" y="40"/>
                  </a:cubicBezTo>
                  <a:cubicBezTo>
                    <a:pt x="14" y="40"/>
                    <a:pt x="20" y="40"/>
                    <a:pt x="17" y="41"/>
                  </a:cubicBezTo>
                  <a:cubicBezTo>
                    <a:pt x="14" y="43"/>
                    <a:pt x="11" y="41"/>
                    <a:pt x="8" y="43"/>
                  </a:cubicBezTo>
                  <a:cubicBezTo>
                    <a:pt x="8" y="41"/>
                    <a:pt x="7" y="43"/>
                    <a:pt x="7" y="41"/>
                  </a:cubicBezTo>
                  <a:cubicBezTo>
                    <a:pt x="10" y="38"/>
                    <a:pt x="8" y="41"/>
                    <a:pt x="16" y="40"/>
                  </a:cubicBezTo>
                  <a:cubicBezTo>
                    <a:pt x="14" y="40"/>
                    <a:pt x="13" y="38"/>
                    <a:pt x="11" y="40"/>
                  </a:cubicBezTo>
                  <a:cubicBezTo>
                    <a:pt x="10" y="40"/>
                    <a:pt x="10" y="38"/>
                    <a:pt x="8" y="40"/>
                  </a:cubicBezTo>
                  <a:cubicBezTo>
                    <a:pt x="7" y="41"/>
                    <a:pt x="8" y="38"/>
                    <a:pt x="7" y="35"/>
                  </a:cubicBezTo>
                  <a:cubicBezTo>
                    <a:pt x="10" y="33"/>
                    <a:pt x="16" y="37"/>
                    <a:pt x="14" y="33"/>
                  </a:cubicBezTo>
                  <a:cubicBezTo>
                    <a:pt x="14" y="32"/>
                    <a:pt x="19" y="33"/>
                    <a:pt x="19" y="32"/>
                  </a:cubicBezTo>
                  <a:cubicBezTo>
                    <a:pt x="20" y="29"/>
                    <a:pt x="19" y="30"/>
                    <a:pt x="25" y="32"/>
                  </a:cubicBezTo>
                  <a:cubicBezTo>
                    <a:pt x="28" y="33"/>
                    <a:pt x="31" y="33"/>
                    <a:pt x="31" y="30"/>
                  </a:cubicBezTo>
                  <a:cubicBezTo>
                    <a:pt x="29" y="29"/>
                    <a:pt x="26" y="33"/>
                    <a:pt x="25" y="30"/>
                  </a:cubicBezTo>
                  <a:cubicBezTo>
                    <a:pt x="23" y="27"/>
                    <a:pt x="23" y="30"/>
                    <a:pt x="22" y="29"/>
                  </a:cubicBezTo>
                  <a:cubicBezTo>
                    <a:pt x="22" y="27"/>
                    <a:pt x="19" y="29"/>
                    <a:pt x="17" y="30"/>
                  </a:cubicBezTo>
                  <a:cubicBezTo>
                    <a:pt x="17" y="30"/>
                    <a:pt x="16" y="30"/>
                    <a:pt x="8" y="30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39" name="Freeform 141">
              <a:extLst>
                <a:ext uri="{FF2B5EF4-FFF2-40B4-BE49-F238E27FC236}">
                  <a16:creationId xmlns:a16="http://schemas.microsoft.com/office/drawing/2014/main" id="{696F0554-9628-C055-8393-86D4890327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1" y="2810"/>
              <a:ext cx="50" cy="17"/>
            </a:xfrm>
            <a:custGeom>
              <a:avLst/>
              <a:gdLst/>
              <a:ahLst/>
              <a:cxnLst>
                <a:cxn ang="0">
                  <a:pos x="3" y="3"/>
                </a:cxn>
                <a:cxn ang="0">
                  <a:pos x="12" y="4"/>
                </a:cxn>
                <a:cxn ang="0">
                  <a:pos x="3" y="4"/>
                </a:cxn>
                <a:cxn ang="0">
                  <a:pos x="1" y="7"/>
                </a:cxn>
                <a:cxn ang="0">
                  <a:pos x="9" y="6"/>
                </a:cxn>
                <a:cxn ang="0">
                  <a:pos x="14" y="4"/>
                </a:cxn>
                <a:cxn ang="0">
                  <a:pos x="20" y="4"/>
                </a:cxn>
                <a:cxn ang="0">
                  <a:pos x="26" y="3"/>
                </a:cxn>
                <a:cxn ang="0">
                  <a:pos x="20" y="3"/>
                </a:cxn>
                <a:cxn ang="0">
                  <a:pos x="17" y="1"/>
                </a:cxn>
                <a:cxn ang="0">
                  <a:pos x="12" y="3"/>
                </a:cxn>
                <a:cxn ang="0">
                  <a:pos x="3" y="3"/>
                </a:cxn>
              </a:cxnLst>
              <a:rect l="0" t="0" r="r" b="b"/>
              <a:pathLst>
                <a:path w="26" h="9">
                  <a:moveTo>
                    <a:pt x="3" y="3"/>
                  </a:moveTo>
                  <a:cubicBezTo>
                    <a:pt x="5" y="6"/>
                    <a:pt x="6" y="3"/>
                    <a:pt x="12" y="4"/>
                  </a:cubicBezTo>
                  <a:cubicBezTo>
                    <a:pt x="6" y="4"/>
                    <a:pt x="5" y="7"/>
                    <a:pt x="3" y="4"/>
                  </a:cubicBezTo>
                  <a:cubicBezTo>
                    <a:pt x="1" y="3"/>
                    <a:pt x="0" y="6"/>
                    <a:pt x="1" y="7"/>
                  </a:cubicBezTo>
                  <a:cubicBezTo>
                    <a:pt x="5" y="6"/>
                    <a:pt x="11" y="9"/>
                    <a:pt x="9" y="6"/>
                  </a:cubicBezTo>
                  <a:cubicBezTo>
                    <a:pt x="9" y="4"/>
                    <a:pt x="14" y="6"/>
                    <a:pt x="14" y="4"/>
                  </a:cubicBezTo>
                  <a:cubicBezTo>
                    <a:pt x="15" y="1"/>
                    <a:pt x="14" y="3"/>
                    <a:pt x="20" y="4"/>
                  </a:cubicBezTo>
                  <a:cubicBezTo>
                    <a:pt x="23" y="6"/>
                    <a:pt x="26" y="6"/>
                    <a:pt x="26" y="3"/>
                  </a:cubicBezTo>
                  <a:cubicBezTo>
                    <a:pt x="24" y="1"/>
                    <a:pt x="21" y="6"/>
                    <a:pt x="20" y="3"/>
                  </a:cubicBezTo>
                  <a:cubicBezTo>
                    <a:pt x="18" y="0"/>
                    <a:pt x="18" y="3"/>
                    <a:pt x="17" y="1"/>
                  </a:cubicBezTo>
                  <a:cubicBezTo>
                    <a:pt x="17" y="0"/>
                    <a:pt x="14" y="1"/>
                    <a:pt x="12" y="3"/>
                  </a:cubicBezTo>
                  <a:cubicBezTo>
                    <a:pt x="12" y="3"/>
                    <a:pt x="11" y="3"/>
                    <a:pt x="3" y="3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40" name="Freeform 142">
              <a:extLst>
                <a:ext uri="{FF2B5EF4-FFF2-40B4-BE49-F238E27FC236}">
                  <a16:creationId xmlns:a16="http://schemas.microsoft.com/office/drawing/2014/main" id="{B1F7C65A-05FC-1FC1-F801-4426C2B33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0" y="2833"/>
              <a:ext cx="116" cy="108"/>
            </a:xfrm>
            <a:custGeom>
              <a:avLst/>
              <a:gdLst/>
              <a:ahLst/>
              <a:cxnLst>
                <a:cxn ang="0">
                  <a:pos x="38" y="40"/>
                </a:cxn>
                <a:cxn ang="0">
                  <a:pos x="37" y="37"/>
                </a:cxn>
                <a:cxn ang="0">
                  <a:pos x="35" y="34"/>
                </a:cxn>
                <a:cxn ang="0">
                  <a:pos x="32" y="28"/>
                </a:cxn>
                <a:cxn ang="0">
                  <a:pos x="25" y="26"/>
                </a:cxn>
                <a:cxn ang="0">
                  <a:pos x="20" y="28"/>
                </a:cxn>
                <a:cxn ang="0">
                  <a:pos x="14" y="35"/>
                </a:cxn>
                <a:cxn ang="0">
                  <a:pos x="14" y="34"/>
                </a:cxn>
                <a:cxn ang="0">
                  <a:pos x="13" y="31"/>
                </a:cxn>
                <a:cxn ang="0">
                  <a:pos x="13" y="29"/>
                </a:cxn>
                <a:cxn ang="0">
                  <a:pos x="8" y="25"/>
                </a:cxn>
                <a:cxn ang="0">
                  <a:pos x="5" y="23"/>
                </a:cxn>
                <a:cxn ang="0">
                  <a:pos x="5" y="18"/>
                </a:cxn>
                <a:cxn ang="0">
                  <a:pos x="3" y="18"/>
                </a:cxn>
                <a:cxn ang="0">
                  <a:pos x="3" y="15"/>
                </a:cxn>
                <a:cxn ang="0">
                  <a:pos x="0" y="18"/>
                </a:cxn>
                <a:cxn ang="0">
                  <a:pos x="0" y="17"/>
                </a:cxn>
                <a:cxn ang="0">
                  <a:pos x="6" y="9"/>
                </a:cxn>
                <a:cxn ang="0">
                  <a:pos x="10" y="9"/>
                </a:cxn>
                <a:cxn ang="0">
                  <a:pos x="10" y="4"/>
                </a:cxn>
                <a:cxn ang="0">
                  <a:pos x="11" y="0"/>
                </a:cxn>
                <a:cxn ang="0">
                  <a:pos x="23" y="1"/>
                </a:cxn>
                <a:cxn ang="0">
                  <a:pos x="29" y="1"/>
                </a:cxn>
                <a:cxn ang="0">
                  <a:pos x="32" y="4"/>
                </a:cxn>
                <a:cxn ang="0">
                  <a:pos x="34" y="6"/>
                </a:cxn>
                <a:cxn ang="0">
                  <a:pos x="42" y="4"/>
                </a:cxn>
                <a:cxn ang="0">
                  <a:pos x="45" y="3"/>
                </a:cxn>
                <a:cxn ang="0">
                  <a:pos x="48" y="1"/>
                </a:cxn>
                <a:cxn ang="0">
                  <a:pos x="49" y="6"/>
                </a:cxn>
                <a:cxn ang="0">
                  <a:pos x="51" y="9"/>
                </a:cxn>
                <a:cxn ang="0">
                  <a:pos x="52" y="12"/>
                </a:cxn>
                <a:cxn ang="0">
                  <a:pos x="52" y="15"/>
                </a:cxn>
                <a:cxn ang="0">
                  <a:pos x="54" y="20"/>
                </a:cxn>
                <a:cxn ang="0">
                  <a:pos x="57" y="25"/>
                </a:cxn>
                <a:cxn ang="0">
                  <a:pos x="55" y="29"/>
                </a:cxn>
                <a:cxn ang="0">
                  <a:pos x="58" y="35"/>
                </a:cxn>
                <a:cxn ang="0">
                  <a:pos x="60" y="42"/>
                </a:cxn>
                <a:cxn ang="0">
                  <a:pos x="54" y="42"/>
                </a:cxn>
                <a:cxn ang="0">
                  <a:pos x="57" y="45"/>
                </a:cxn>
                <a:cxn ang="0">
                  <a:pos x="52" y="48"/>
                </a:cxn>
                <a:cxn ang="0">
                  <a:pos x="48" y="53"/>
                </a:cxn>
                <a:cxn ang="0">
                  <a:pos x="45" y="49"/>
                </a:cxn>
                <a:cxn ang="0">
                  <a:pos x="45" y="43"/>
                </a:cxn>
                <a:cxn ang="0">
                  <a:pos x="38" y="40"/>
                </a:cxn>
              </a:cxnLst>
              <a:rect l="0" t="0" r="r" b="b"/>
              <a:pathLst>
                <a:path w="60" h="56">
                  <a:moveTo>
                    <a:pt x="38" y="40"/>
                  </a:moveTo>
                  <a:cubicBezTo>
                    <a:pt x="34" y="45"/>
                    <a:pt x="37" y="39"/>
                    <a:pt x="37" y="37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5" y="31"/>
                    <a:pt x="34" y="32"/>
                    <a:pt x="32" y="28"/>
                  </a:cubicBezTo>
                  <a:cubicBezTo>
                    <a:pt x="31" y="25"/>
                    <a:pt x="25" y="25"/>
                    <a:pt x="25" y="26"/>
                  </a:cubicBezTo>
                  <a:cubicBezTo>
                    <a:pt x="25" y="28"/>
                    <a:pt x="22" y="25"/>
                    <a:pt x="20" y="28"/>
                  </a:cubicBezTo>
                  <a:cubicBezTo>
                    <a:pt x="20" y="32"/>
                    <a:pt x="17" y="34"/>
                    <a:pt x="14" y="35"/>
                  </a:cubicBezTo>
                  <a:cubicBezTo>
                    <a:pt x="14" y="34"/>
                    <a:pt x="16" y="34"/>
                    <a:pt x="14" y="34"/>
                  </a:cubicBezTo>
                  <a:cubicBezTo>
                    <a:pt x="13" y="32"/>
                    <a:pt x="14" y="32"/>
                    <a:pt x="13" y="31"/>
                  </a:cubicBezTo>
                  <a:cubicBezTo>
                    <a:pt x="11" y="31"/>
                    <a:pt x="11" y="31"/>
                    <a:pt x="13" y="29"/>
                  </a:cubicBezTo>
                  <a:cubicBezTo>
                    <a:pt x="13" y="28"/>
                    <a:pt x="10" y="28"/>
                    <a:pt x="8" y="25"/>
                  </a:cubicBezTo>
                  <a:cubicBezTo>
                    <a:pt x="8" y="23"/>
                    <a:pt x="5" y="25"/>
                    <a:pt x="5" y="23"/>
                  </a:cubicBezTo>
                  <a:cubicBezTo>
                    <a:pt x="5" y="20"/>
                    <a:pt x="3" y="23"/>
                    <a:pt x="5" y="18"/>
                  </a:cubicBezTo>
                  <a:cubicBezTo>
                    <a:pt x="5" y="15"/>
                    <a:pt x="3" y="20"/>
                    <a:pt x="3" y="18"/>
                  </a:cubicBezTo>
                  <a:cubicBezTo>
                    <a:pt x="2" y="17"/>
                    <a:pt x="5" y="15"/>
                    <a:pt x="3" y="15"/>
                  </a:cubicBezTo>
                  <a:cubicBezTo>
                    <a:pt x="0" y="15"/>
                    <a:pt x="2" y="18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3" y="9"/>
                    <a:pt x="5" y="12"/>
                    <a:pt x="6" y="9"/>
                  </a:cubicBezTo>
                  <a:cubicBezTo>
                    <a:pt x="8" y="7"/>
                    <a:pt x="8" y="11"/>
                    <a:pt x="10" y="9"/>
                  </a:cubicBezTo>
                  <a:cubicBezTo>
                    <a:pt x="13" y="9"/>
                    <a:pt x="13" y="6"/>
                    <a:pt x="10" y="4"/>
                  </a:cubicBezTo>
                  <a:cubicBezTo>
                    <a:pt x="8" y="3"/>
                    <a:pt x="13" y="4"/>
                    <a:pt x="11" y="0"/>
                  </a:cubicBezTo>
                  <a:cubicBezTo>
                    <a:pt x="17" y="0"/>
                    <a:pt x="20" y="3"/>
                    <a:pt x="23" y="1"/>
                  </a:cubicBezTo>
                  <a:cubicBezTo>
                    <a:pt x="25" y="0"/>
                    <a:pt x="28" y="1"/>
                    <a:pt x="29" y="1"/>
                  </a:cubicBezTo>
                  <a:cubicBezTo>
                    <a:pt x="28" y="6"/>
                    <a:pt x="31" y="7"/>
                    <a:pt x="32" y="4"/>
                  </a:cubicBezTo>
                  <a:cubicBezTo>
                    <a:pt x="32" y="3"/>
                    <a:pt x="34" y="4"/>
                    <a:pt x="34" y="6"/>
                  </a:cubicBezTo>
                  <a:cubicBezTo>
                    <a:pt x="37" y="9"/>
                    <a:pt x="35" y="1"/>
                    <a:pt x="42" y="4"/>
                  </a:cubicBezTo>
                  <a:cubicBezTo>
                    <a:pt x="45" y="7"/>
                    <a:pt x="43" y="4"/>
                    <a:pt x="45" y="3"/>
                  </a:cubicBezTo>
                  <a:cubicBezTo>
                    <a:pt x="48" y="3"/>
                    <a:pt x="43" y="0"/>
                    <a:pt x="48" y="1"/>
                  </a:cubicBezTo>
                  <a:cubicBezTo>
                    <a:pt x="51" y="3"/>
                    <a:pt x="49" y="4"/>
                    <a:pt x="49" y="6"/>
                  </a:cubicBezTo>
                  <a:cubicBezTo>
                    <a:pt x="51" y="6"/>
                    <a:pt x="49" y="9"/>
                    <a:pt x="51" y="9"/>
                  </a:cubicBezTo>
                  <a:cubicBezTo>
                    <a:pt x="52" y="9"/>
                    <a:pt x="55" y="12"/>
                    <a:pt x="52" y="12"/>
                  </a:cubicBezTo>
                  <a:cubicBezTo>
                    <a:pt x="51" y="14"/>
                    <a:pt x="51" y="18"/>
                    <a:pt x="52" y="15"/>
                  </a:cubicBezTo>
                  <a:cubicBezTo>
                    <a:pt x="54" y="14"/>
                    <a:pt x="55" y="15"/>
                    <a:pt x="54" y="20"/>
                  </a:cubicBezTo>
                  <a:cubicBezTo>
                    <a:pt x="54" y="23"/>
                    <a:pt x="55" y="20"/>
                    <a:pt x="57" y="25"/>
                  </a:cubicBezTo>
                  <a:cubicBezTo>
                    <a:pt x="54" y="26"/>
                    <a:pt x="57" y="26"/>
                    <a:pt x="55" y="29"/>
                  </a:cubicBezTo>
                  <a:cubicBezTo>
                    <a:pt x="55" y="32"/>
                    <a:pt x="60" y="32"/>
                    <a:pt x="58" y="35"/>
                  </a:cubicBezTo>
                  <a:cubicBezTo>
                    <a:pt x="55" y="39"/>
                    <a:pt x="60" y="37"/>
                    <a:pt x="60" y="42"/>
                  </a:cubicBezTo>
                  <a:cubicBezTo>
                    <a:pt x="55" y="40"/>
                    <a:pt x="54" y="40"/>
                    <a:pt x="54" y="42"/>
                  </a:cubicBezTo>
                  <a:cubicBezTo>
                    <a:pt x="55" y="45"/>
                    <a:pt x="57" y="42"/>
                    <a:pt x="57" y="45"/>
                  </a:cubicBezTo>
                  <a:cubicBezTo>
                    <a:pt x="57" y="48"/>
                    <a:pt x="55" y="51"/>
                    <a:pt x="52" y="48"/>
                  </a:cubicBezTo>
                  <a:cubicBezTo>
                    <a:pt x="51" y="46"/>
                    <a:pt x="49" y="56"/>
                    <a:pt x="48" y="53"/>
                  </a:cubicBezTo>
                  <a:cubicBezTo>
                    <a:pt x="46" y="49"/>
                    <a:pt x="45" y="53"/>
                    <a:pt x="45" y="49"/>
                  </a:cubicBezTo>
                  <a:cubicBezTo>
                    <a:pt x="46" y="46"/>
                    <a:pt x="45" y="45"/>
                    <a:pt x="45" y="43"/>
                  </a:cubicBezTo>
                  <a:cubicBezTo>
                    <a:pt x="46" y="40"/>
                    <a:pt x="40" y="40"/>
                    <a:pt x="38" y="40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41" name="Freeform 143">
              <a:extLst>
                <a:ext uri="{FF2B5EF4-FFF2-40B4-BE49-F238E27FC236}">
                  <a16:creationId xmlns:a16="http://schemas.microsoft.com/office/drawing/2014/main" id="{7D70D329-7CBE-F591-A209-1BF652274B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6" y="2829"/>
              <a:ext cx="47" cy="37"/>
            </a:xfrm>
            <a:custGeom>
              <a:avLst/>
              <a:gdLst/>
              <a:ahLst/>
              <a:cxnLst>
                <a:cxn ang="0">
                  <a:pos x="12" y="19"/>
                </a:cxn>
                <a:cxn ang="0">
                  <a:pos x="18" y="11"/>
                </a:cxn>
                <a:cxn ang="0">
                  <a:pos x="21" y="11"/>
                </a:cxn>
                <a:cxn ang="0">
                  <a:pos x="21" y="7"/>
                </a:cxn>
                <a:cxn ang="0">
                  <a:pos x="23" y="2"/>
                </a:cxn>
                <a:cxn ang="0">
                  <a:pos x="11" y="2"/>
                </a:cxn>
                <a:cxn ang="0">
                  <a:pos x="9" y="3"/>
                </a:cxn>
                <a:cxn ang="0">
                  <a:pos x="0" y="5"/>
                </a:cxn>
                <a:cxn ang="0">
                  <a:pos x="3" y="7"/>
                </a:cxn>
                <a:cxn ang="0">
                  <a:pos x="5" y="8"/>
                </a:cxn>
                <a:cxn ang="0">
                  <a:pos x="6" y="11"/>
                </a:cxn>
                <a:cxn ang="0">
                  <a:pos x="9" y="10"/>
                </a:cxn>
                <a:cxn ang="0">
                  <a:pos x="9" y="14"/>
                </a:cxn>
                <a:cxn ang="0">
                  <a:pos x="9" y="16"/>
                </a:cxn>
                <a:cxn ang="0">
                  <a:pos x="11" y="18"/>
                </a:cxn>
                <a:cxn ang="0">
                  <a:pos x="12" y="16"/>
                </a:cxn>
                <a:cxn ang="0">
                  <a:pos x="12" y="19"/>
                </a:cxn>
              </a:cxnLst>
              <a:rect l="0" t="0" r="r" b="b"/>
              <a:pathLst>
                <a:path w="24" h="19">
                  <a:moveTo>
                    <a:pt x="12" y="19"/>
                  </a:moveTo>
                  <a:cubicBezTo>
                    <a:pt x="15" y="11"/>
                    <a:pt x="17" y="14"/>
                    <a:pt x="18" y="11"/>
                  </a:cubicBezTo>
                  <a:cubicBezTo>
                    <a:pt x="20" y="10"/>
                    <a:pt x="20" y="13"/>
                    <a:pt x="21" y="11"/>
                  </a:cubicBezTo>
                  <a:cubicBezTo>
                    <a:pt x="24" y="11"/>
                    <a:pt x="24" y="8"/>
                    <a:pt x="21" y="7"/>
                  </a:cubicBezTo>
                  <a:cubicBezTo>
                    <a:pt x="20" y="5"/>
                    <a:pt x="24" y="7"/>
                    <a:pt x="23" y="2"/>
                  </a:cubicBezTo>
                  <a:cubicBezTo>
                    <a:pt x="20" y="2"/>
                    <a:pt x="14" y="0"/>
                    <a:pt x="11" y="2"/>
                  </a:cubicBezTo>
                  <a:cubicBezTo>
                    <a:pt x="6" y="2"/>
                    <a:pt x="12" y="2"/>
                    <a:pt x="9" y="3"/>
                  </a:cubicBezTo>
                  <a:cubicBezTo>
                    <a:pt x="6" y="5"/>
                    <a:pt x="3" y="3"/>
                    <a:pt x="0" y="5"/>
                  </a:cubicBezTo>
                  <a:cubicBezTo>
                    <a:pt x="1" y="7"/>
                    <a:pt x="5" y="5"/>
                    <a:pt x="3" y="7"/>
                  </a:cubicBezTo>
                  <a:cubicBezTo>
                    <a:pt x="1" y="10"/>
                    <a:pt x="3" y="10"/>
                    <a:pt x="5" y="8"/>
                  </a:cubicBezTo>
                  <a:cubicBezTo>
                    <a:pt x="8" y="8"/>
                    <a:pt x="3" y="13"/>
                    <a:pt x="6" y="11"/>
                  </a:cubicBezTo>
                  <a:cubicBezTo>
                    <a:pt x="9" y="8"/>
                    <a:pt x="12" y="8"/>
                    <a:pt x="9" y="10"/>
                  </a:cubicBezTo>
                  <a:cubicBezTo>
                    <a:pt x="8" y="11"/>
                    <a:pt x="11" y="11"/>
                    <a:pt x="9" y="14"/>
                  </a:cubicBezTo>
                  <a:cubicBezTo>
                    <a:pt x="8" y="16"/>
                    <a:pt x="9" y="14"/>
                    <a:pt x="9" y="16"/>
                  </a:cubicBezTo>
                  <a:cubicBezTo>
                    <a:pt x="9" y="18"/>
                    <a:pt x="11" y="16"/>
                    <a:pt x="11" y="18"/>
                  </a:cubicBezTo>
                  <a:cubicBezTo>
                    <a:pt x="11" y="19"/>
                    <a:pt x="12" y="18"/>
                    <a:pt x="12" y="16"/>
                  </a:cubicBezTo>
                  <a:cubicBezTo>
                    <a:pt x="12" y="19"/>
                    <a:pt x="12" y="18"/>
                    <a:pt x="12" y="19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42" name="Freeform 144">
              <a:extLst>
                <a:ext uri="{FF2B5EF4-FFF2-40B4-BE49-F238E27FC236}">
                  <a16:creationId xmlns:a16="http://schemas.microsoft.com/office/drawing/2014/main" id="{523E315A-97C2-FDEB-A2D6-6A8DE2B603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2" y="2844"/>
              <a:ext cx="2" cy="6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1" y="1"/>
                </a:cxn>
                <a:cxn ang="0">
                  <a:pos x="0" y="1"/>
                </a:cxn>
              </a:cxnLst>
              <a:rect l="0" t="0" r="r" b="b"/>
              <a:pathLst>
                <a:path w="1" h="3">
                  <a:moveTo>
                    <a:pt x="0" y="1"/>
                  </a:moveTo>
                  <a:cubicBezTo>
                    <a:pt x="0" y="1"/>
                    <a:pt x="1" y="0"/>
                    <a:pt x="1" y="1"/>
                  </a:cubicBezTo>
                  <a:cubicBezTo>
                    <a:pt x="1" y="3"/>
                    <a:pt x="1" y="3"/>
                    <a:pt x="0" y="1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43" name="Freeform 145">
              <a:extLst>
                <a:ext uri="{FF2B5EF4-FFF2-40B4-BE49-F238E27FC236}">
                  <a16:creationId xmlns:a16="http://schemas.microsoft.com/office/drawing/2014/main" id="{D85CB04F-A57A-96A9-7E69-F8A6B39A9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2" y="2850"/>
              <a:ext cx="6" cy="8"/>
            </a:xfrm>
            <a:custGeom>
              <a:avLst/>
              <a:gdLst/>
              <a:ahLst/>
              <a:cxnLst>
                <a:cxn ang="0">
                  <a:pos x="1" y="4"/>
                </a:cxn>
                <a:cxn ang="0">
                  <a:pos x="1" y="2"/>
                </a:cxn>
                <a:cxn ang="0">
                  <a:pos x="1" y="4"/>
                </a:cxn>
              </a:cxnLst>
              <a:rect l="0" t="0" r="r" b="b"/>
              <a:pathLst>
                <a:path w="3" h="4">
                  <a:moveTo>
                    <a:pt x="1" y="4"/>
                  </a:moveTo>
                  <a:cubicBezTo>
                    <a:pt x="0" y="2"/>
                    <a:pt x="1" y="0"/>
                    <a:pt x="1" y="2"/>
                  </a:cubicBezTo>
                  <a:cubicBezTo>
                    <a:pt x="3" y="2"/>
                    <a:pt x="1" y="4"/>
                    <a:pt x="1" y="4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44" name="Freeform 146">
              <a:extLst>
                <a:ext uri="{FF2B5EF4-FFF2-40B4-BE49-F238E27FC236}">
                  <a16:creationId xmlns:a16="http://schemas.microsoft.com/office/drawing/2014/main" id="{019A1D24-9F14-7C02-0749-8CAAAEB1A7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2" y="2860"/>
              <a:ext cx="2" cy="6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1" y="2"/>
                </a:cxn>
                <a:cxn ang="0">
                  <a:pos x="0" y="2"/>
                </a:cxn>
              </a:cxnLst>
              <a:rect l="0" t="0" r="r" b="b"/>
              <a:pathLst>
                <a:path w="1" h="3">
                  <a:moveTo>
                    <a:pt x="0" y="2"/>
                  </a:moveTo>
                  <a:cubicBezTo>
                    <a:pt x="0" y="0"/>
                    <a:pt x="1" y="0"/>
                    <a:pt x="1" y="2"/>
                  </a:cubicBezTo>
                  <a:cubicBezTo>
                    <a:pt x="1" y="3"/>
                    <a:pt x="0" y="2"/>
                    <a:pt x="0" y="2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45" name="Freeform 147">
              <a:extLst>
                <a:ext uri="{FF2B5EF4-FFF2-40B4-BE49-F238E27FC236}">
                  <a16:creationId xmlns:a16="http://schemas.microsoft.com/office/drawing/2014/main" id="{A5E5BF72-A603-E616-F38E-294F1D055E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4" y="2860"/>
              <a:ext cx="4" cy="4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0"/>
                </a:cxn>
                <a:cxn ang="0">
                  <a:pos x="0" y="2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2"/>
                    <a:pt x="0" y="2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46" name="Freeform 148">
              <a:extLst>
                <a:ext uri="{FF2B5EF4-FFF2-40B4-BE49-F238E27FC236}">
                  <a16:creationId xmlns:a16="http://schemas.microsoft.com/office/drawing/2014/main" id="{A2C67576-68C5-E229-87FB-8D1966460F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8" y="2858"/>
              <a:ext cx="2" cy="2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0" y="1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0" y="1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47" name="Freeform 149">
              <a:extLst>
                <a:ext uri="{FF2B5EF4-FFF2-40B4-BE49-F238E27FC236}">
                  <a16:creationId xmlns:a16="http://schemas.microsoft.com/office/drawing/2014/main" id="{4878084B-7BD5-314C-F1AE-3DB3C63FA3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8" y="2850"/>
              <a:ext cx="4" cy="4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2"/>
                </a:cxn>
                <a:cxn ang="0">
                  <a:pos x="0" y="2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0" y="2"/>
                    <a:pt x="2" y="0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48" name="Freeform 150">
              <a:extLst>
                <a:ext uri="{FF2B5EF4-FFF2-40B4-BE49-F238E27FC236}">
                  <a16:creationId xmlns:a16="http://schemas.microsoft.com/office/drawing/2014/main" id="{77B1F271-ACDB-C6CD-4E3A-99718AF21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0" y="2850"/>
              <a:ext cx="4" cy="4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2"/>
                </a:cxn>
                <a:cxn ang="0">
                  <a:pos x="0" y="2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0" y="2"/>
                    <a:pt x="0" y="0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49" name="Freeform 151">
              <a:extLst>
                <a:ext uri="{FF2B5EF4-FFF2-40B4-BE49-F238E27FC236}">
                  <a16:creationId xmlns:a16="http://schemas.microsoft.com/office/drawing/2014/main" id="{4C9F5E6A-D4A6-902C-8D50-D46CAF3368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4" y="2779"/>
              <a:ext cx="10" cy="11"/>
            </a:xfrm>
            <a:custGeom>
              <a:avLst/>
              <a:gdLst/>
              <a:ahLst/>
              <a:cxnLst>
                <a:cxn ang="0">
                  <a:pos x="2" y="6"/>
                </a:cxn>
                <a:cxn ang="0">
                  <a:pos x="2" y="1"/>
                </a:cxn>
                <a:cxn ang="0">
                  <a:pos x="2" y="6"/>
                </a:cxn>
              </a:cxnLst>
              <a:rect l="0" t="0" r="r" b="b"/>
              <a:pathLst>
                <a:path w="5" h="6">
                  <a:moveTo>
                    <a:pt x="2" y="6"/>
                  </a:moveTo>
                  <a:cubicBezTo>
                    <a:pt x="0" y="6"/>
                    <a:pt x="0" y="0"/>
                    <a:pt x="2" y="1"/>
                  </a:cubicBezTo>
                  <a:cubicBezTo>
                    <a:pt x="3" y="3"/>
                    <a:pt x="5" y="5"/>
                    <a:pt x="2" y="6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50" name="Freeform 152">
              <a:extLst>
                <a:ext uri="{FF2B5EF4-FFF2-40B4-BE49-F238E27FC236}">
                  <a16:creationId xmlns:a16="http://schemas.microsoft.com/office/drawing/2014/main" id="{CD330C35-FCAD-4759-1D2F-E20FFCA2A3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5" y="2763"/>
              <a:ext cx="10" cy="6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3" y="2"/>
                </a:cxn>
                <a:cxn ang="0">
                  <a:pos x="2" y="2"/>
                </a:cxn>
              </a:cxnLst>
              <a:rect l="0" t="0" r="r" b="b"/>
              <a:pathLst>
                <a:path w="5" h="3">
                  <a:moveTo>
                    <a:pt x="2" y="2"/>
                  </a:moveTo>
                  <a:cubicBezTo>
                    <a:pt x="2" y="0"/>
                    <a:pt x="5" y="0"/>
                    <a:pt x="3" y="2"/>
                  </a:cubicBezTo>
                  <a:cubicBezTo>
                    <a:pt x="2" y="3"/>
                    <a:pt x="0" y="3"/>
                    <a:pt x="2" y="2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51" name="Freeform 153">
              <a:extLst>
                <a:ext uri="{FF2B5EF4-FFF2-40B4-BE49-F238E27FC236}">
                  <a16:creationId xmlns:a16="http://schemas.microsoft.com/office/drawing/2014/main" id="{F7601BCD-B4CC-4B1C-3361-939A810F50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1" y="2746"/>
              <a:ext cx="7" cy="9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0" y="1"/>
                </a:cxn>
              </a:cxnLst>
              <a:rect l="0" t="0" r="r" b="b"/>
              <a:pathLst>
                <a:path w="4" h="5">
                  <a:moveTo>
                    <a:pt x="0" y="1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4" y="0"/>
                    <a:pt x="1" y="5"/>
                    <a:pt x="0" y="1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52" name="Freeform 154">
              <a:extLst>
                <a:ext uri="{FF2B5EF4-FFF2-40B4-BE49-F238E27FC236}">
                  <a16:creationId xmlns:a16="http://schemas.microsoft.com/office/drawing/2014/main" id="{43C29AF0-1113-9024-E737-DE71CBFD96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4" y="2755"/>
              <a:ext cx="8" cy="6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" y="0"/>
                </a:cxn>
                <a:cxn ang="0">
                  <a:pos x="2" y="1"/>
                </a:cxn>
                <a:cxn ang="0">
                  <a:pos x="0" y="1"/>
                </a:cxn>
              </a:cxnLst>
              <a:rect l="0" t="0" r="r" b="b"/>
              <a:pathLst>
                <a:path w="4" h="3">
                  <a:moveTo>
                    <a:pt x="0" y="1"/>
                  </a:moveTo>
                  <a:cubicBezTo>
                    <a:pt x="0" y="0"/>
                    <a:pt x="0" y="0"/>
                    <a:pt x="2" y="0"/>
                  </a:cubicBezTo>
                  <a:cubicBezTo>
                    <a:pt x="4" y="1"/>
                    <a:pt x="4" y="1"/>
                    <a:pt x="2" y="1"/>
                  </a:cubicBezTo>
                  <a:cubicBezTo>
                    <a:pt x="0" y="1"/>
                    <a:pt x="0" y="3"/>
                    <a:pt x="0" y="1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53" name="Freeform 155">
              <a:extLst>
                <a:ext uri="{FF2B5EF4-FFF2-40B4-BE49-F238E27FC236}">
                  <a16:creationId xmlns:a16="http://schemas.microsoft.com/office/drawing/2014/main" id="{E6629F30-387D-4C34-7C5E-D667A28462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2" y="2786"/>
              <a:ext cx="6" cy="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2"/>
                </a:cxn>
                <a:cxn ang="0">
                  <a:pos x="2" y="0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2" y="0"/>
                    <a:pt x="3" y="2"/>
                    <a:pt x="2" y="2"/>
                  </a:cubicBezTo>
                  <a:cubicBezTo>
                    <a:pt x="2" y="4"/>
                    <a:pt x="0" y="2"/>
                    <a:pt x="2" y="0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54" name="Freeform 156">
              <a:extLst>
                <a:ext uri="{FF2B5EF4-FFF2-40B4-BE49-F238E27FC236}">
                  <a16:creationId xmlns:a16="http://schemas.microsoft.com/office/drawing/2014/main" id="{0FA8E60B-5F0F-88CD-9C3C-BD668C62B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0" y="2780"/>
              <a:ext cx="5" cy="4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2" y="0"/>
                </a:cxn>
                <a:cxn ang="0">
                  <a:pos x="2" y="2"/>
                </a:cxn>
              </a:cxnLst>
              <a:rect l="0" t="0" r="r" b="b"/>
              <a:pathLst>
                <a:path w="3" h="2">
                  <a:moveTo>
                    <a:pt x="2" y="2"/>
                  </a:moveTo>
                  <a:cubicBezTo>
                    <a:pt x="0" y="2"/>
                    <a:pt x="2" y="0"/>
                    <a:pt x="2" y="0"/>
                  </a:cubicBezTo>
                  <a:cubicBezTo>
                    <a:pt x="3" y="0"/>
                    <a:pt x="3" y="2"/>
                    <a:pt x="2" y="2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55" name="Freeform 157">
              <a:extLst>
                <a:ext uri="{FF2B5EF4-FFF2-40B4-BE49-F238E27FC236}">
                  <a16:creationId xmlns:a16="http://schemas.microsoft.com/office/drawing/2014/main" id="{8435263D-E09A-520E-C335-3A10920A06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1" y="4115"/>
              <a:ext cx="33" cy="29"/>
            </a:xfrm>
            <a:custGeom>
              <a:avLst/>
              <a:gdLst/>
              <a:ahLst/>
              <a:cxnLst>
                <a:cxn ang="0">
                  <a:pos x="2" y="14"/>
                </a:cxn>
                <a:cxn ang="0">
                  <a:pos x="0" y="10"/>
                </a:cxn>
                <a:cxn ang="0">
                  <a:pos x="2" y="7"/>
                </a:cxn>
                <a:cxn ang="0">
                  <a:pos x="5" y="6"/>
                </a:cxn>
                <a:cxn ang="0">
                  <a:pos x="5" y="4"/>
                </a:cxn>
                <a:cxn ang="0">
                  <a:pos x="5" y="3"/>
                </a:cxn>
                <a:cxn ang="0">
                  <a:pos x="6" y="1"/>
                </a:cxn>
                <a:cxn ang="0">
                  <a:pos x="10" y="1"/>
                </a:cxn>
                <a:cxn ang="0">
                  <a:pos x="11" y="3"/>
                </a:cxn>
                <a:cxn ang="0">
                  <a:pos x="11" y="4"/>
                </a:cxn>
                <a:cxn ang="0">
                  <a:pos x="13" y="3"/>
                </a:cxn>
                <a:cxn ang="0">
                  <a:pos x="16" y="3"/>
                </a:cxn>
                <a:cxn ang="0">
                  <a:pos x="16" y="4"/>
                </a:cxn>
                <a:cxn ang="0">
                  <a:pos x="14" y="6"/>
                </a:cxn>
                <a:cxn ang="0">
                  <a:pos x="11" y="7"/>
                </a:cxn>
                <a:cxn ang="0">
                  <a:pos x="8" y="9"/>
                </a:cxn>
                <a:cxn ang="0">
                  <a:pos x="8" y="10"/>
                </a:cxn>
                <a:cxn ang="0">
                  <a:pos x="6" y="10"/>
                </a:cxn>
                <a:cxn ang="0">
                  <a:pos x="5" y="12"/>
                </a:cxn>
                <a:cxn ang="0">
                  <a:pos x="2" y="14"/>
                </a:cxn>
              </a:cxnLst>
              <a:rect l="0" t="0" r="r" b="b"/>
              <a:pathLst>
                <a:path w="17" h="15">
                  <a:moveTo>
                    <a:pt x="2" y="14"/>
                  </a:moveTo>
                  <a:cubicBezTo>
                    <a:pt x="0" y="12"/>
                    <a:pt x="0" y="10"/>
                    <a:pt x="0" y="10"/>
                  </a:cubicBezTo>
                  <a:cubicBezTo>
                    <a:pt x="2" y="10"/>
                    <a:pt x="0" y="9"/>
                    <a:pt x="2" y="7"/>
                  </a:cubicBezTo>
                  <a:cubicBezTo>
                    <a:pt x="5" y="6"/>
                    <a:pt x="3" y="6"/>
                    <a:pt x="5" y="6"/>
                  </a:cubicBezTo>
                  <a:cubicBezTo>
                    <a:pt x="6" y="6"/>
                    <a:pt x="6" y="6"/>
                    <a:pt x="5" y="4"/>
                  </a:cubicBezTo>
                  <a:cubicBezTo>
                    <a:pt x="5" y="4"/>
                    <a:pt x="6" y="4"/>
                    <a:pt x="5" y="3"/>
                  </a:cubicBezTo>
                  <a:cubicBezTo>
                    <a:pt x="5" y="3"/>
                    <a:pt x="8" y="3"/>
                    <a:pt x="6" y="1"/>
                  </a:cubicBezTo>
                  <a:cubicBezTo>
                    <a:pt x="6" y="0"/>
                    <a:pt x="8" y="1"/>
                    <a:pt x="10" y="1"/>
                  </a:cubicBezTo>
                  <a:cubicBezTo>
                    <a:pt x="11" y="1"/>
                    <a:pt x="11" y="3"/>
                    <a:pt x="11" y="3"/>
                  </a:cubicBezTo>
                  <a:cubicBezTo>
                    <a:pt x="10" y="3"/>
                    <a:pt x="11" y="3"/>
                    <a:pt x="11" y="4"/>
                  </a:cubicBezTo>
                  <a:cubicBezTo>
                    <a:pt x="13" y="6"/>
                    <a:pt x="11" y="3"/>
                    <a:pt x="13" y="3"/>
                  </a:cubicBezTo>
                  <a:cubicBezTo>
                    <a:pt x="14" y="1"/>
                    <a:pt x="14" y="1"/>
                    <a:pt x="16" y="3"/>
                  </a:cubicBezTo>
                  <a:cubicBezTo>
                    <a:pt x="16" y="4"/>
                    <a:pt x="14" y="4"/>
                    <a:pt x="16" y="4"/>
                  </a:cubicBezTo>
                  <a:cubicBezTo>
                    <a:pt x="17" y="6"/>
                    <a:pt x="16" y="6"/>
                    <a:pt x="14" y="6"/>
                  </a:cubicBezTo>
                  <a:cubicBezTo>
                    <a:pt x="11" y="7"/>
                    <a:pt x="14" y="9"/>
                    <a:pt x="11" y="7"/>
                  </a:cubicBezTo>
                  <a:cubicBezTo>
                    <a:pt x="6" y="7"/>
                    <a:pt x="5" y="7"/>
                    <a:pt x="8" y="9"/>
                  </a:cubicBezTo>
                  <a:cubicBezTo>
                    <a:pt x="10" y="9"/>
                    <a:pt x="10" y="12"/>
                    <a:pt x="8" y="10"/>
                  </a:cubicBezTo>
                  <a:cubicBezTo>
                    <a:pt x="6" y="9"/>
                    <a:pt x="8" y="12"/>
                    <a:pt x="6" y="10"/>
                  </a:cubicBezTo>
                  <a:cubicBezTo>
                    <a:pt x="3" y="9"/>
                    <a:pt x="6" y="14"/>
                    <a:pt x="5" y="12"/>
                  </a:cubicBezTo>
                  <a:cubicBezTo>
                    <a:pt x="0" y="10"/>
                    <a:pt x="5" y="15"/>
                    <a:pt x="2" y="14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56" name="Freeform 158">
              <a:extLst>
                <a:ext uri="{FF2B5EF4-FFF2-40B4-BE49-F238E27FC236}">
                  <a16:creationId xmlns:a16="http://schemas.microsoft.com/office/drawing/2014/main" id="{AF10CF94-0D1E-6F1B-16FC-1F3E9D6FB1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2" y="4117"/>
              <a:ext cx="29" cy="21"/>
            </a:xfrm>
            <a:custGeom>
              <a:avLst/>
              <a:gdLst/>
              <a:ahLst/>
              <a:cxnLst>
                <a:cxn ang="0">
                  <a:pos x="3" y="11"/>
                </a:cxn>
                <a:cxn ang="0">
                  <a:pos x="1" y="10"/>
                </a:cxn>
                <a:cxn ang="0">
                  <a:pos x="1" y="8"/>
                </a:cxn>
                <a:cxn ang="0">
                  <a:pos x="4" y="8"/>
                </a:cxn>
                <a:cxn ang="0">
                  <a:pos x="6" y="6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4" y="3"/>
                </a:cxn>
                <a:cxn ang="0">
                  <a:pos x="4" y="2"/>
                </a:cxn>
                <a:cxn ang="0">
                  <a:pos x="9" y="2"/>
                </a:cxn>
                <a:cxn ang="0">
                  <a:pos x="10" y="2"/>
                </a:cxn>
                <a:cxn ang="0">
                  <a:pos x="13" y="0"/>
                </a:cxn>
                <a:cxn ang="0">
                  <a:pos x="13" y="3"/>
                </a:cxn>
                <a:cxn ang="0">
                  <a:pos x="10" y="6"/>
                </a:cxn>
                <a:cxn ang="0">
                  <a:pos x="7" y="8"/>
                </a:cxn>
                <a:cxn ang="0">
                  <a:pos x="6" y="10"/>
                </a:cxn>
                <a:cxn ang="0">
                  <a:pos x="4" y="11"/>
                </a:cxn>
                <a:cxn ang="0">
                  <a:pos x="3" y="11"/>
                </a:cxn>
              </a:cxnLst>
              <a:rect l="0" t="0" r="r" b="b"/>
              <a:pathLst>
                <a:path w="15" h="11">
                  <a:moveTo>
                    <a:pt x="3" y="11"/>
                  </a:moveTo>
                  <a:cubicBezTo>
                    <a:pt x="1" y="10"/>
                    <a:pt x="3" y="11"/>
                    <a:pt x="1" y="10"/>
                  </a:cubicBezTo>
                  <a:cubicBezTo>
                    <a:pt x="0" y="8"/>
                    <a:pt x="1" y="10"/>
                    <a:pt x="1" y="8"/>
                  </a:cubicBezTo>
                  <a:cubicBezTo>
                    <a:pt x="1" y="8"/>
                    <a:pt x="3" y="10"/>
                    <a:pt x="4" y="8"/>
                  </a:cubicBezTo>
                  <a:cubicBezTo>
                    <a:pt x="4" y="6"/>
                    <a:pt x="6" y="6"/>
                    <a:pt x="6" y="6"/>
                  </a:cubicBezTo>
                  <a:cubicBezTo>
                    <a:pt x="7" y="5"/>
                    <a:pt x="6" y="5"/>
                    <a:pt x="4" y="5"/>
                  </a:cubicBezTo>
                  <a:cubicBezTo>
                    <a:pt x="3" y="6"/>
                    <a:pt x="3" y="5"/>
                    <a:pt x="4" y="5"/>
                  </a:cubicBezTo>
                  <a:cubicBezTo>
                    <a:pt x="6" y="5"/>
                    <a:pt x="6" y="3"/>
                    <a:pt x="4" y="3"/>
                  </a:cubicBezTo>
                  <a:cubicBezTo>
                    <a:pt x="3" y="2"/>
                    <a:pt x="1" y="0"/>
                    <a:pt x="4" y="2"/>
                  </a:cubicBezTo>
                  <a:cubicBezTo>
                    <a:pt x="9" y="3"/>
                    <a:pt x="7" y="2"/>
                    <a:pt x="9" y="2"/>
                  </a:cubicBezTo>
                  <a:cubicBezTo>
                    <a:pt x="9" y="0"/>
                    <a:pt x="9" y="2"/>
                    <a:pt x="10" y="2"/>
                  </a:cubicBezTo>
                  <a:cubicBezTo>
                    <a:pt x="12" y="2"/>
                    <a:pt x="12" y="0"/>
                    <a:pt x="13" y="0"/>
                  </a:cubicBezTo>
                  <a:cubicBezTo>
                    <a:pt x="15" y="2"/>
                    <a:pt x="15" y="2"/>
                    <a:pt x="13" y="3"/>
                  </a:cubicBezTo>
                  <a:cubicBezTo>
                    <a:pt x="12" y="5"/>
                    <a:pt x="12" y="3"/>
                    <a:pt x="10" y="6"/>
                  </a:cubicBezTo>
                  <a:cubicBezTo>
                    <a:pt x="9" y="8"/>
                    <a:pt x="9" y="8"/>
                    <a:pt x="7" y="8"/>
                  </a:cubicBezTo>
                  <a:cubicBezTo>
                    <a:pt x="6" y="8"/>
                    <a:pt x="6" y="10"/>
                    <a:pt x="6" y="10"/>
                  </a:cubicBezTo>
                  <a:cubicBezTo>
                    <a:pt x="4" y="11"/>
                    <a:pt x="4" y="10"/>
                    <a:pt x="4" y="11"/>
                  </a:cubicBezTo>
                  <a:cubicBezTo>
                    <a:pt x="4" y="11"/>
                    <a:pt x="4" y="11"/>
                    <a:pt x="3" y="11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57" name="Freeform 159">
              <a:extLst>
                <a:ext uri="{FF2B5EF4-FFF2-40B4-BE49-F238E27FC236}">
                  <a16:creationId xmlns:a16="http://schemas.microsoft.com/office/drawing/2014/main" id="{842EDC96-1525-F6A4-4740-8990F463FF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2" y="2094"/>
              <a:ext cx="56" cy="68"/>
            </a:xfrm>
            <a:custGeom>
              <a:avLst/>
              <a:gdLst/>
              <a:ahLst/>
              <a:cxnLst>
                <a:cxn ang="0">
                  <a:pos x="12" y="35"/>
                </a:cxn>
                <a:cxn ang="0">
                  <a:pos x="12" y="31"/>
                </a:cxn>
                <a:cxn ang="0">
                  <a:pos x="10" y="18"/>
                </a:cxn>
                <a:cxn ang="0">
                  <a:pos x="7" y="12"/>
                </a:cxn>
                <a:cxn ang="0">
                  <a:pos x="0" y="3"/>
                </a:cxn>
                <a:cxn ang="0">
                  <a:pos x="6" y="1"/>
                </a:cxn>
                <a:cxn ang="0">
                  <a:pos x="15" y="5"/>
                </a:cxn>
                <a:cxn ang="0">
                  <a:pos x="19" y="6"/>
                </a:cxn>
                <a:cxn ang="0">
                  <a:pos x="19" y="9"/>
                </a:cxn>
                <a:cxn ang="0">
                  <a:pos x="22" y="14"/>
                </a:cxn>
                <a:cxn ang="0">
                  <a:pos x="24" y="18"/>
                </a:cxn>
                <a:cxn ang="0">
                  <a:pos x="25" y="25"/>
                </a:cxn>
                <a:cxn ang="0">
                  <a:pos x="25" y="25"/>
                </a:cxn>
                <a:cxn ang="0">
                  <a:pos x="19" y="25"/>
                </a:cxn>
                <a:cxn ang="0">
                  <a:pos x="18" y="26"/>
                </a:cxn>
                <a:cxn ang="0">
                  <a:pos x="15" y="34"/>
                </a:cxn>
                <a:cxn ang="0">
                  <a:pos x="12" y="35"/>
                </a:cxn>
              </a:cxnLst>
              <a:rect l="0" t="0" r="r" b="b"/>
              <a:pathLst>
                <a:path w="29" h="35">
                  <a:moveTo>
                    <a:pt x="12" y="35"/>
                  </a:moveTo>
                  <a:cubicBezTo>
                    <a:pt x="10" y="34"/>
                    <a:pt x="12" y="34"/>
                    <a:pt x="12" y="31"/>
                  </a:cubicBezTo>
                  <a:cubicBezTo>
                    <a:pt x="10" y="26"/>
                    <a:pt x="15" y="23"/>
                    <a:pt x="10" y="18"/>
                  </a:cubicBezTo>
                  <a:cubicBezTo>
                    <a:pt x="6" y="12"/>
                    <a:pt x="7" y="14"/>
                    <a:pt x="7" y="12"/>
                  </a:cubicBezTo>
                  <a:cubicBezTo>
                    <a:pt x="4" y="11"/>
                    <a:pt x="3" y="1"/>
                    <a:pt x="0" y="3"/>
                  </a:cubicBezTo>
                  <a:cubicBezTo>
                    <a:pt x="1" y="1"/>
                    <a:pt x="4" y="1"/>
                    <a:pt x="6" y="1"/>
                  </a:cubicBezTo>
                  <a:cubicBezTo>
                    <a:pt x="7" y="0"/>
                    <a:pt x="13" y="5"/>
                    <a:pt x="15" y="5"/>
                  </a:cubicBezTo>
                  <a:cubicBezTo>
                    <a:pt x="16" y="3"/>
                    <a:pt x="16" y="8"/>
                    <a:pt x="19" y="6"/>
                  </a:cubicBezTo>
                  <a:cubicBezTo>
                    <a:pt x="21" y="6"/>
                    <a:pt x="21" y="8"/>
                    <a:pt x="19" y="9"/>
                  </a:cubicBezTo>
                  <a:cubicBezTo>
                    <a:pt x="18" y="12"/>
                    <a:pt x="21" y="14"/>
                    <a:pt x="22" y="14"/>
                  </a:cubicBezTo>
                  <a:cubicBezTo>
                    <a:pt x="24" y="14"/>
                    <a:pt x="21" y="17"/>
                    <a:pt x="24" y="18"/>
                  </a:cubicBezTo>
                  <a:cubicBezTo>
                    <a:pt x="27" y="20"/>
                    <a:pt x="24" y="23"/>
                    <a:pt x="25" y="25"/>
                  </a:cubicBezTo>
                  <a:cubicBezTo>
                    <a:pt x="29" y="25"/>
                    <a:pt x="25" y="26"/>
                    <a:pt x="25" y="25"/>
                  </a:cubicBezTo>
                  <a:cubicBezTo>
                    <a:pt x="24" y="25"/>
                    <a:pt x="21" y="26"/>
                    <a:pt x="19" y="25"/>
                  </a:cubicBezTo>
                  <a:cubicBezTo>
                    <a:pt x="18" y="23"/>
                    <a:pt x="16" y="25"/>
                    <a:pt x="18" y="26"/>
                  </a:cubicBezTo>
                  <a:cubicBezTo>
                    <a:pt x="19" y="29"/>
                    <a:pt x="13" y="32"/>
                    <a:pt x="15" y="34"/>
                  </a:cubicBezTo>
                  <a:cubicBezTo>
                    <a:pt x="15" y="35"/>
                    <a:pt x="13" y="35"/>
                    <a:pt x="12" y="35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58" name="Freeform 160">
              <a:extLst>
                <a:ext uri="{FF2B5EF4-FFF2-40B4-BE49-F238E27FC236}">
                  <a16:creationId xmlns:a16="http://schemas.microsoft.com/office/drawing/2014/main" id="{F7FADD67-C4F7-782E-3657-94F6B4E49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5" y="2100"/>
              <a:ext cx="143" cy="104"/>
            </a:xfrm>
            <a:custGeom>
              <a:avLst/>
              <a:gdLst/>
              <a:ahLst/>
              <a:cxnLst>
                <a:cxn ang="0">
                  <a:pos x="21" y="3"/>
                </a:cxn>
                <a:cxn ang="0">
                  <a:pos x="15" y="6"/>
                </a:cxn>
                <a:cxn ang="0">
                  <a:pos x="12" y="11"/>
                </a:cxn>
                <a:cxn ang="0">
                  <a:pos x="10" y="15"/>
                </a:cxn>
                <a:cxn ang="0">
                  <a:pos x="6" y="23"/>
                </a:cxn>
                <a:cxn ang="0">
                  <a:pos x="3" y="23"/>
                </a:cxn>
                <a:cxn ang="0">
                  <a:pos x="3" y="23"/>
                </a:cxn>
                <a:cxn ang="0">
                  <a:pos x="0" y="25"/>
                </a:cxn>
                <a:cxn ang="0">
                  <a:pos x="3" y="30"/>
                </a:cxn>
                <a:cxn ang="0">
                  <a:pos x="9" y="36"/>
                </a:cxn>
                <a:cxn ang="0">
                  <a:pos x="13" y="42"/>
                </a:cxn>
                <a:cxn ang="0">
                  <a:pos x="16" y="40"/>
                </a:cxn>
                <a:cxn ang="0">
                  <a:pos x="18" y="47"/>
                </a:cxn>
                <a:cxn ang="0">
                  <a:pos x="19" y="51"/>
                </a:cxn>
                <a:cxn ang="0">
                  <a:pos x="25" y="51"/>
                </a:cxn>
                <a:cxn ang="0">
                  <a:pos x="33" y="51"/>
                </a:cxn>
                <a:cxn ang="0">
                  <a:pos x="42" y="51"/>
                </a:cxn>
                <a:cxn ang="0">
                  <a:pos x="54" y="50"/>
                </a:cxn>
                <a:cxn ang="0">
                  <a:pos x="60" y="51"/>
                </a:cxn>
                <a:cxn ang="0">
                  <a:pos x="65" y="53"/>
                </a:cxn>
                <a:cxn ang="0">
                  <a:pos x="71" y="40"/>
                </a:cxn>
                <a:cxn ang="0">
                  <a:pos x="74" y="36"/>
                </a:cxn>
                <a:cxn ang="0">
                  <a:pos x="69" y="34"/>
                </a:cxn>
                <a:cxn ang="0">
                  <a:pos x="66" y="36"/>
                </a:cxn>
                <a:cxn ang="0">
                  <a:pos x="62" y="33"/>
                </a:cxn>
                <a:cxn ang="0">
                  <a:pos x="62" y="28"/>
                </a:cxn>
                <a:cxn ang="0">
                  <a:pos x="60" y="15"/>
                </a:cxn>
                <a:cxn ang="0">
                  <a:pos x="57" y="9"/>
                </a:cxn>
                <a:cxn ang="0">
                  <a:pos x="50" y="0"/>
                </a:cxn>
                <a:cxn ang="0">
                  <a:pos x="44" y="5"/>
                </a:cxn>
                <a:cxn ang="0">
                  <a:pos x="38" y="6"/>
                </a:cxn>
                <a:cxn ang="0">
                  <a:pos x="33" y="3"/>
                </a:cxn>
                <a:cxn ang="0">
                  <a:pos x="27" y="3"/>
                </a:cxn>
                <a:cxn ang="0">
                  <a:pos x="22" y="3"/>
                </a:cxn>
                <a:cxn ang="0">
                  <a:pos x="21" y="3"/>
                </a:cxn>
              </a:cxnLst>
              <a:rect l="0" t="0" r="r" b="b"/>
              <a:pathLst>
                <a:path w="74" h="54">
                  <a:moveTo>
                    <a:pt x="21" y="3"/>
                  </a:moveTo>
                  <a:cubicBezTo>
                    <a:pt x="18" y="8"/>
                    <a:pt x="16" y="5"/>
                    <a:pt x="15" y="6"/>
                  </a:cubicBezTo>
                  <a:cubicBezTo>
                    <a:pt x="13" y="8"/>
                    <a:pt x="15" y="8"/>
                    <a:pt x="12" y="11"/>
                  </a:cubicBezTo>
                  <a:cubicBezTo>
                    <a:pt x="9" y="14"/>
                    <a:pt x="12" y="14"/>
                    <a:pt x="10" y="15"/>
                  </a:cubicBezTo>
                  <a:cubicBezTo>
                    <a:pt x="9" y="19"/>
                    <a:pt x="6" y="23"/>
                    <a:pt x="6" y="23"/>
                  </a:cubicBezTo>
                  <a:cubicBezTo>
                    <a:pt x="4" y="23"/>
                    <a:pt x="4" y="22"/>
                    <a:pt x="3" y="23"/>
                  </a:cubicBezTo>
                  <a:cubicBezTo>
                    <a:pt x="3" y="23"/>
                    <a:pt x="4" y="23"/>
                    <a:pt x="3" y="23"/>
                  </a:cubicBezTo>
                  <a:cubicBezTo>
                    <a:pt x="1" y="23"/>
                    <a:pt x="0" y="23"/>
                    <a:pt x="0" y="25"/>
                  </a:cubicBezTo>
                  <a:cubicBezTo>
                    <a:pt x="1" y="28"/>
                    <a:pt x="4" y="28"/>
                    <a:pt x="3" y="30"/>
                  </a:cubicBezTo>
                  <a:cubicBezTo>
                    <a:pt x="3" y="34"/>
                    <a:pt x="10" y="34"/>
                    <a:pt x="9" y="36"/>
                  </a:cubicBezTo>
                  <a:cubicBezTo>
                    <a:pt x="7" y="39"/>
                    <a:pt x="9" y="42"/>
                    <a:pt x="13" y="42"/>
                  </a:cubicBezTo>
                  <a:cubicBezTo>
                    <a:pt x="16" y="44"/>
                    <a:pt x="15" y="40"/>
                    <a:pt x="16" y="40"/>
                  </a:cubicBezTo>
                  <a:cubicBezTo>
                    <a:pt x="22" y="45"/>
                    <a:pt x="13" y="42"/>
                    <a:pt x="18" y="47"/>
                  </a:cubicBezTo>
                  <a:cubicBezTo>
                    <a:pt x="24" y="50"/>
                    <a:pt x="18" y="50"/>
                    <a:pt x="19" y="51"/>
                  </a:cubicBezTo>
                  <a:cubicBezTo>
                    <a:pt x="21" y="53"/>
                    <a:pt x="22" y="50"/>
                    <a:pt x="25" y="51"/>
                  </a:cubicBezTo>
                  <a:cubicBezTo>
                    <a:pt x="30" y="54"/>
                    <a:pt x="30" y="51"/>
                    <a:pt x="33" y="51"/>
                  </a:cubicBezTo>
                  <a:cubicBezTo>
                    <a:pt x="36" y="53"/>
                    <a:pt x="39" y="54"/>
                    <a:pt x="42" y="51"/>
                  </a:cubicBezTo>
                  <a:cubicBezTo>
                    <a:pt x="45" y="50"/>
                    <a:pt x="53" y="47"/>
                    <a:pt x="54" y="50"/>
                  </a:cubicBezTo>
                  <a:cubicBezTo>
                    <a:pt x="56" y="51"/>
                    <a:pt x="57" y="48"/>
                    <a:pt x="60" y="51"/>
                  </a:cubicBezTo>
                  <a:cubicBezTo>
                    <a:pt x="60" y="53"/>
                    <a:pt x="63" y="53"/>
                    <a:pt x="65" y="53"/>
                  </a:cubicBezTo>
                  <a:cubicBezTo>
                    <a:pt x="65" y="45"/>
                    <a:pt x="66" y="42"/>
                    <a:pt x="71" y="40"/>
                  </a:cubicBezTo>
                  <a:cubicBezTo>
                    <a:pt x="74" y="40"/>
                    <a:pt x="74" y="39"/>
                    <a:pt x="74" y="36"/>
                  </a:cubicBezTo>
                  <a:cubicBezTo>
                    <a:pt x="73" y="33"/>
                    <a:pt x="69" y="34"/>
                    <a:pt x="69" y="34"/>
                  </a:cubicBezTo>
                  <a:cubicBezTo>
                    <a:pt x="68" y="36"/>
                    <a:pt x="66" y="34"/>
                    <a:pt x="66" y="36"/>
                  </a:cubicBezTo>
                  <a:cubicBezTo>
                    <a:pt x="65" y="37"/>
                    <a:pt x="63" y="36"/>
                    <a:pt x="62" y="33"/>
                  </a:cubicBezTo>
                  <a:cubicBezTo>
                    <a:pt x="60" y="31"/>
                    <a:pt x="62" y="33"/>
                    <a:pt x="62" y="28"/>
                  </a:cubicBezTo>
                  <a:cubicBezTo>
                    <a:pt x="60" y="25"/>
                    <a:pt x="65" y="20"/>
                    <a:pt x="60" y="15"/>
                  </a:cubicBezTo>
                  <a:cubicBezTo>
                    <a:pt x="56" y="11"/>
                    <a:pt x="59" y="11"/>
                    <a:pt x="57" y="9"/>
                  </a:cubicBezTo>
                  <a:cubicBezTo>
                    <a:pt x="54" y="8"/>
                    <a:pt x="54" y="0"/>
                    <a:pt x="50" y="0"/>
                  </a:cubicBezTo>
                  <a:cubicBezTo>
                    <a:pt x="47" y="1"/>
                    <a:pt x="48" y="3"/>
                    <a:pt x="44" y="5"/>
                  </a:cubicBezTo>
                  <a:cubicBezTo>
                    <a:pt x="39" y="5"/>
                    <a:pt x="39" y="5"/>
                    <a:pt x="38" y="6"/>
                  </a:cubicBezTo>
                  <a:cubicBezTo>
                    <a:pt x="36" y="8"/>
                    <a:pt x="35" y="3"/>
                    <a:pt x="33" y="3"/>
                  </a:cubicBezTo>
                  <a:cubicBezTo>
                    <a:pt x="30" y="5"/>
                    <a:pt x="30" y="3"/>
                    <a:pt x="27" y="3"/>
                  </a:cubicBezTo>
                  <a:cubicBezTo>
                    <a:pt x="24" y="3"/>
                    <a:pt x="22" y="1"/>
                    <a:pt x="22" y="3"/>
                  </a:cubicBezTo>
                  <a:cubicBezTo>
                    <a:pt x="21" y="5"/>
                    <a:pt x="21" y="3"/>
                    <a:pt x="21" y="3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59" name="Freeform 161">
              <a:extLst>
                <a:ext uri="{FF2B5EF4-FFF2-40B4-BE49-F238E27FC236}">
                  <a16:creationId xmlns:a16="http://schemas.microsoft.com/office/drawing/2014/main" id="{1ECA1888-979E-E281-9A1F-86621AA02B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2" y="2235"/>
              <a:ext cx="48" cy="49"/>
            </a:xfrm>
            <a:custGeom>
              <a:avLst/>
              <a:gdLst/>
              <a:ahLst/>
              <a:cxnLst>
                <a:cxn ang="0">
                  <a:pos x="2" y="5"/>
                </a:cxn>
                <a:cxn ang="0">
                  <a:pos x="3" y="11"/>
                </a:cxn>
                <a:cxn ang="0">
                  <a:pos x="0" y="16"/>
                </a:cxn>
                <a:cxn ang="0">
                  <a:pos x="5" y="17"/>
                </a:cxn>
                <a:cxn ang="0">
                  <a:pos x="2" y="22"/>
                </a:cxn>
                <a:cxn ang="0">
                  <a:pos x="5" y="20"/>
                </a:cxn>
                <a:cxn ang="0">
                  <a:pos x="11" y="16"/>
                </a:cxn>
                <a:cxn ang="0">
                  <a:pos x="15" y="14"/>
                </a:cxn>
                <a:cxn ang="0">
                  <a:pos x="23" y="12"/>
                </a:cxn>
                <a:cxn ang="0">
                  <a:pos x="20" y="9"/>
                </a:cxn>
                <a:cxn ang="0">
                  <a:pos x="15" y="2"/>
                </a:cxn>
                <a:cxn ang="0">
                  <a:pos x="12" y="3"/>
                </a:cxn>
                <a:cxn ang="0">
                  <a:pos x="8" y="2"/>
                </a:cxn>
                <a:cxn ang="0">
                  <a:pos x="5" y="3"/>
                </a:cxn>
                <a:cxn ang="0">
                  <a:pos x="2" y="5"/>
                </a:cxn>
              </a:cxnLst>
              <a:rect l="0" t="0" r="r" b="b"/>
              <a:pathLst>
                <a:path w="25" h="25">
                  <a:moveTo>
                    <a:pt x="2" y="5"/>
                  </a:moveTo>
                  <a:cubicBezTo>
                    <a:pt x="5" y="8"/>
                    <a:pt x="5" y="9"/>
                    <a:pt x="3" y="11"/>
                  </a:cubicBezTo>
                  <a:cubicBezTo>
                    <a:pt x="2" y="11"/>
                    <a:pt x="3" y="14"/>
                    <a:pt x="0" y="16"/>
                  </a:cubicBezTo>
                  <a:cubicBezTo>
                    <a:pt x="0" y="20"/>
                    <a:pt x="9" y="16"/>
                    <a:pt x="5" y="17"/>
                  </a:cubicBezTo>
                  <a:cubicBezTo>
                    <a:pt x="2" y="20"/>
                    <a:pt x="2" y="19"/>
                    <a:pt x="2" y="22"/>
                  </a:cubicBezTo>
                  <a:cubicBezTo>
                    <a:pt x="0" y="25"/>
                    <a:pt x="2" y="22"/>
                    <a:pt x="5" y="20"/>
                  </a:cubicBezTo>
                  <a:cubicBezTo>
                    <a:pt x="8" y="17"/>
                    <a:pt x="9" y="19"/>
                    <a:pt x="11" y="16"/>
                  </a:cubicBezTo>
                  <a:cubicBezTo>
                    <a:pt x="14" y="9"/>
                    <a:pt x="14" y="16"/>
                    <a:pt x="15" y="14"/>
                  </a:cubicBezTo>
                  <a:cubicBezTo>
                    <a:pt x="18" y="11"/>
                    <a:pt x="21" y="16"/>
                    <a:pt x="23" y="12"/>
                  </a:cubicBezTo>
                  <a:cubicBezTo>
                    <a:pt x="25" y="9"/>
                    <a:pt x="23" y="11"/>
                    <a:pt x="20" y="9"/>
                  </a:cubicBezTo>
                  <a:cubicBezTo>
                    <a:pt x="15" y="6"/>
                    <a:pt x="15" y="5"/>
                    <a:pt x="15" y="2"/>
                  </a:cubicBezTo>
                  <a:cubicBezTo>
                    <a:pt x="14" y="2"/>
                    <a:pt x="14" y="3"/>
                    <a:pt x="12" y="3"/>
                  </a:cubicBezTo>
                  <a:cubicBezTo>
                    <a:pt x="11" y="3"/>
                    <a:pt x="9" y="0"/>
                    <a:pt x="8" y="2"/>
                  </a:cubicBezTo>
                  <a:cubicBezTo>
                    <a:pt x="6" y="3"/>
                    <a:pt x="5" y="0"/>
                    <a:pt x="5" y="3"/>
                  </a:cubicBezTo>
                  <a:cubicBezTo>
                    <a:pt x="3" y="5"/>
                    <a:pt x="2" y="3"/>
                    <a:pt x="2" y="5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60" name="Freeform 162">
              <a:extLst>
                <a:ext uri="{FF2B5EF4-FFF2-40B4-BE49-F238E27FC236}">
                  <a16:creationId xmlns:a16="http://schemas.microsoft.com/office/drawing/2014/main" id="{8B0C2E86-8AFF-B4C0-8B7C-25ECFFDCF8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1" y="1826"/>
              <a:ext cx="78" cy="56"/>
            </a:xfrm>
            <a:custGeom>
              <a:avLst/>
              <a:gdLst/>
              <a:ahLst/>
              <a:cxnLst>
                <a:cxn ang="0">
                  <a:pos x="7" y="18"/>
                </a:cxn>
                <a:cxn ang="0">
                  <a:pos x="1" y="15"/>
                </a:cxn>
                <a:cxn ang="0">
                  <a:pos x="1" y="9"/>
                </a:cxn>
                <a:cxn ang="0">
                  <a:pos x="4" y="4"/>
                </a:cxn>
                <a:cxn ang="0">
                  <a:pos x="13" y="3"/>
                </a:cxn>
                <a:cxn ang="0">
                  <a:pos x="18" y="1"/>
                </a:cxn>
                <a:cxn ang="0">
                  <a:pos x="27" y="3"/>
                </a:cxn>
                <a:cxn ang="0">
                  <a:pos x="36" y="3"/>
                </a:cxn>
                <a:cxn ang="0">
                  <a:pos x="35" y="8"/>
                </a:cxn>
                <a:cxn ang="0">
                  <a:pos x="32" y="15"/>
                </a:cxn>
                <a:cxn ang="0">
                  <a:pos x="33" y="22"/>
                </a:cxn>
                <a:cxn ang="0">
                  <a:pos x="32" y="28"/>
                </a:cxn>
                <a:cxn ang="0">
                  <a:pos x="26" y="28"/>
                </a:cxn>
                <a:cxn ang="0">
                  <a:pos x="20" y="25"/>
                </a:cxn>
                <a:cxn ang="0">
                  <a:pos x="15" y="22"/>
                </a:cxn>
                <a:cxn ang="0">
                  <a:pos x="7" y="25"/>
                </a:cxn>
                <a:cxn ang="0">
                  <a:pos x="7" y="18"/>
                </a:cxn>
              </a:cxnLst>
              <a:rect l="0" t="0" r="r" b="b"/>
              <a:pathLst>
                <a:path w="40" h="29">
                  <a:moveTo>
                    <a:pt x="7" y="18"/>
                  </a:moveTo>
                  <a:cubicBezTo>
                    <a:pt x="3" y="20"/>
                    <a:pt x="3" y="17"/>
                    <a:pt x="1" y="15"/>
                  </a:cubicBezTo>
                  <a:cubicBezTo>
                    <a:pt x="0" y="12"/>
                    <a:pt x="0" y="12"/>
                    <a:pt x="1" y="9"/>
                  </a:cubicBezTo>
                  <a:cubicBezTo>
                    <a:pt x="1" y="6"/>
                    <a:pt x="4" y="8"/>
                    <a:pt x="4" y="4"/>
                  </a:cubicBezTo>
                  <a:cubicBezTo>
                    <a:pt x="6" y="3"/>
                    <a:pt x="10" y="3"/>
                    <a:pt x="13" y="3"/>
                  </a:cubicBezTo>
                  <a:cubicBezTo>
                    <a:pt x="18" y="3"/>
                    <a:pt x="13" y="0"/>
                    <a:pt x="18" y="1"/>
                  </a:cubicBezTo>
                  <a:cubicBezTo>
                    <a:pt x="23" y="3"/>
                    <a:pt x="26" y="1"/>
                    <a:pt x="27" y="3"/>
                  </a:cubicBezTo>
                  <a:cubicBezTo>
                    <a:pt x="30" y="4"/>
                    <a:pt x="33" y="4"/>
                    <a:pt x="36" y="3"/>
                  </a:cubicBezTo>
                  <a:cubicBezTo>
                    <a:pt x="40" y="6"/>
                    <a:pt x="35" y="4"/>
                    <a:pt x="35" y="8"/>
                  </a:cubicBezTo>
                  <a:cubicBezTo>
                    <a:pt x="35" y="12"/>
                    <a:pt x="30" y="9"/>
                    <a:pt x="32" y="15"/>
                  </a:cubicBezTo>
                  <a:cubicBezTo>
                    <a:pt x="35" y="20"/>
                    <a:pt x="30" y="17"/>
                    <a:pt x="33" y="22"/>
                  </a:cubicBezTo>
                  <a:cubicBezTo>
                    <a:pt x="36" y="26"/>
                    <a:pt x="33" y="23"/>
                    <a:pt x="32" y="28"/>
                  </a:cubicBezTo>
                  <a:cubicBezTo>
                    <a:pt x="29" y="29"/>
                    <a:pt x="30" y="26"/>
                    <a:pt x="26" y="28"/>
                  </a:cubicBezTo>
                  <a:cubicBezTo>
                    <a:pt x="23" y="29"/>
                    <a:pt x="21" y="25"/>
                    <a:pt x="20" y="25"/>
                  </a:cubicBezTo>
                  <a:cubicBezTo>
                    <a:pt x="18" y="25"/>
                    <a:pt x="17" y="22"/>
                    <a:pt x="15" y="22"/>
                  </a:cubicBezTo>
                  <a:cubicBezTo>
                    <a:pt x="12" y="20"/>
                    <a:pt x="12" y="23"/>
                    <a:pt x="7" y="25"/>
                  </a:cubicBezTo>
                  <a:cubicBezTo>
                    <a:pt x="9" y="18"/>
                    <a:pt x="10" y="15"/>
                    <a:pt x="7" y="18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61" name="Freeform 163">
              <a:extLst>
                <a:ext uri="{FF2B5EF4-FFF2-40B4-BE49-F238E27FC236}">
                  <a16:creationId xmlns:a16="http://schemas.microsoft.com/office/drawing/2014/main" id="{A5C67068-4108-69AC-1094-1F7C6B8CE9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2" y="1863"/>
              <a:ext cx="117" cy="62"/>
            </a:xfrm>
            <a:custGeom>
              <a:avLst/>
              <a:gdLst/>
              <a:ahLst/>
              <a:cxnLst>
                <a:cxn ang="0">
                  <a:pos x="0" y="27"/>
                </a:cxn>
                <a:cxn ang="0">
                  <a:pos x="15" y="24"/>
                </a:cxn>
                <a:cxn ang="0">
                  <a:pos x="26" y="24"/>
                </a:cxn>
                <a:cxn ang="0">
                  <a:pos x="32" y="22"/>
                </a:cxn>
                <a:cxn ang="0">
                  <a:pos x="35" y="26"/>
                </a:cxn>
                <a:cxn ang="0">
                  <a:pos x="46" y="32"/>
                </a:cxn>
                <a:cxn ang="0">
                  <a:pos x="53" y="30"/>
                </a:cxn>
                <a:cxn ang="0">
                  <a:pos x="58" y="27"/>
                </a:cxn>
                <a:cxn ang="0">
                  <a:pos x="56" y="21"/>
                </a:cxn>
                <a:cxn ang="0">
                  <a:pos x="55" y="18"/>
                </a:cxn>
                <a:cxn ang="0">
                  <a:pos x="55" y="13"/>
                </a:cxn>
                <a:cxn ang="0">
                  <a:pos x="52" y="8"/>
                </a:cxn>
                <a:cxn ang="0">
                  <a:pos x="46" y="8"/>
                </a:cxn>
                <a:cxn ang="0">
                  <a:pos x="40" y="5"/>
                </a:cxn>
                <a:cxn ang="0">
                  <a:pos x="35" y="2"/>
                </a:cxn>
                <a:cxn ang="0">
                  <a:pos x="27" y="5"/>
                </a:cxn>
                <a:cxn ang="0">
                  <a:pos x="24" y="15"/>
                </a:cxn>
                <a:cxn ang="0">
                  <a:pos x="15" y="10"/>
                </a:cxn>
                <a:cxn ang="0">
                  <a:pos x="12" y="7"/>
                </a:cxn>
                <a:cxn ang="0">
                  <a:pos x="4" y="10"/>
                </a:cxn>
                <a:cxn ang="0">
                  <a:pos x="4" y="13"/>
                </a:cxn>
                <a:cxn ang="0">
                  <a:pos x="1" y="19"/>
                </a:cxn>
                <a:cxn ang="0">
                  <a:pos x="0" y="27"/>
                </a:cxn>
              </a:cxnLst>
              <a:rect l="0" t="0" r="r" b="b"/>
              <a:pathLst>
                <a:path w="60" h="32">
                  <a:moveTo>
                    <a:pt x="0" y="27"/>
                  </a:moveTo>
                  <a:cubicBezTo>
                    <a:pt x="7" y="22"/>
                    <a:pt x="9" y="22"/>
                    <a:pt x="15" y="24"/>
                  </a:cubicBezTo>
                  <a:cubicBezTo>
                    <a:pt x="21" y="24"/>
                    <a:pt x="23" y="22"/>
                    <a:pt x="26" y="24"/>
                  </a:cubicBezTo>
                  <a:cubicBezTo>
                    <a:pt x="30" y="26"/>
                    <a:pt x="30" y="22"/>
                    <a:pt x="32" y="22"/>
                  </a:cubicBezTo>
                  <a:cubicBezTo>
                    <a:pt x="33" y="24"/>
                    <a:pt x="30" y="26"/>
                    <a:pt x="35" y="26"/>
                  </a:cubicBezTo>
                  <a:cubicBezTo>
                    <a:pt x="40" y="26"/>
                    <a:pt x="41" y="30"/>
                    <a:pt x="46" y="32"/>
                  </a:cubicBezTo>
                  <a:cubicBezTo>
                    <a:pt x="50" y="29"/>
                    <a:pt x="52" y="32"/>
                    <a:pt x="53" y="30"/>
                  </a:cubicBezTo>
                  <a:cubicBezTo>
                    <a:pt x="55" y="27"/>
                    <a:pt x="55" y="27"/>
                    <a:pt x="58" y="27"/>
                  </a:cubicBezTo>
                  <a:cubicBezTo>
                    <a:pt x="58" y="27"/>
                    <a:pt x="60" y="24"/>
                    <a:pt x="56" y="21"/>
                  </a:cubicBezTo>
                  <a:cubicBezTo>
                    <a:pt x="55" y="18"/>
                    <a:pt x="56" y="18"/>
                    <a:pt x="55" y="18"/>
                  </a:cubicBezTo>
                  <a:cubicBezTo>
                    <a:pt x="53" y="18"/>
                    <a:pt x="55" y="15"/>
                    <a:pt x="55" y="13"/>
                  </a:cubicBezTo>
                  <a:cubicBezTo>
                    <a:pt x="56" y="11"/>
                    <a:pt x="53" y="11"/>
                    <a:pt x="52" y="8"/>
                  </a:cubicBezTo>
                  <a:cubicBezTo>
                    <a:pt x="49" y="10"/>
                    <a:pt x="50" y="7"/>
                    <a:pt x="46" y="8"/>
                  </a:cubicBezTo>
                  <a:cubicBezTo>
                    <a:pt x="43" y="10"/>
                    <a:pt x="41" y="5"/>
                    <a:pt x="40" y="5"/>
                  </a:cubicBezTo>
                  <a:cubicBezTo>
                    <a:pt x="38" y="5"/>
                    <a:pt x="37" y="2"/>
                    <a:pt x="35" y="2"/>
                  </a:cubicBezTo>
                  <a:cubicBezTo>
                    <a:pt x="32" y="0"/>
                    <a:pt x="32" y="3"/>
                    <a:pt x="27" y="5"/>
                  </a:cubicBezTo>
                  <a:cubicBezTo>
                    <a:pt x="26" y="8"/>
                    <a:pt x="30" y="13"/>
                    <a:pt x="24" y="15"/>
                  </a:cubicBezTo>
                  <a:cubicBezTo>
                    <a:pt x="17" y="18"/>
                    <a:pt x="20" y="11"/>
                    <a:pt x="15" y="10"/>
                  </a:cubicBezTo>
                  <a:cubicBezTo>
                    <a:pt x="10" y="8"/>
                    <a:pt x="15" y="5"/>
                    <a:pt x="12" y="7"/>
                  </a:cubicBezTo>
                  <a:cubicBezTo>
                    <a:pt x="7" y="8"/>
                    <a:pt x="6" y="8"/>
                    <a:pt x="4" y="10"/>
                  </a:cubicBezTo>
                  <a:cubicBezTo>
                    <a:pt x="4" y="11"/>
                    <a:pt x="3" y="11"/>
                    <a:pt x="4" y="13"/>
                  </a:cubicBezTo>
                  <a:cubicBezTo>
                    <a:pt x="4" y="16"/>
                    <a:pt x="1" y="16"/>
                    <a:pt x="1" y="19"/>
                  </a:cubicBezTo>
                  <a:cubicBezTo>
                    <a:pt x="0" y="22"/>
                    <a:pt x="0" y="24"/>
                    <a:pt x="0" y="27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62" name="Freeform 164">
              <a:extLst>
                <a:ext uri="{FF2B5EF4-FFF2-40B4-BE49-F238E27FC236}">
                  <a16:creationId xmlns:a16="http://schemas.microsoft.com/office/drawing/2014/main" id="{7C8EBAED-32B8-967E-A302-2A506DA080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2" y="1906"/>
              <a:ext cx="92" cy="68"/>
            </a:xfrm>
            <a:custGeom>
              <a:avLst/>
              <a:gdLst/>
              <a:ahLst/>
              <a:cxnLst>
                <a:cxn ang="0">
                  <a:pos x="46" y="10"/>
                </a:cxn>
                <a:cxn ang="0">
                  <a:pos x="46" y="16"/>
                </a:cxn>
                <a:cxn ang="0">
                  <a:pos x="38" y="22"/>
                </a:cxn>
                <a:cxn ang="0">
                  <a:pos x="38" y="29"/>
                </a:cxn>
                <a:cxn ang="0">
                  <a:pos x="32" y="30"/>
                </a:cxn>
                <a:cxn ang="0">
                  <a:pos x="21" y="32"/>
                </a:cxn>
                <a:cxn ang="0">
                  <a:pos x="15" y="27"/>
                </a:cxn>
                <a:cxn ang="0">
                  <a:pos x="13" y="19"/>
                </a:cxn>
                <a:cxn ang="0">
                  <a:pos x="3" y="16"/>
                </a:cxn>
                <a:cxn ang="0">
                  <a:pos x="1" y="10"/>
                </a:cxn>
                <a:cxn ang="0">
                  <a:pos x="0" y="5"/>
                </a:cxn>
                <a:cxn ang="0">
                  <a:pos x="15" y="2"/>
                </a:cxn>
                <a:cxn ang="0">
                  <a:pos x="26" y="2"/>
                </a:cxn>
                <a:cxn ang="0">
                  <a:pos x="32" y="0"/>
                </a:cxn>
                <a:cxn ang="0">
                  <a:pos x="35" y="3"/>
                </a:cxn>
                <a:cxn ang="0">
                  <a:pos x="46" y="10"/>
                </a:cxn>
              </a:cxnLst>
              <a:rect l="0" t="0" r="r" b="b"/>
              <a:pathLst>
                <a:path w="47" h="35">
                  <a:moveTo>
                    <a:pt x="46" y="10"/>
                  </a:moveTo>
                  <a:cubicBezTo>
                    <a:pt x="42" y="18"/>
                    <a:pt x="47" y="13"/>
                    <a:pt x="46" y="16"/>
                  </a:cubicBezTo>
                  <a:cubicBezTo>
                    <a:pt x="44" y="19"/>
                    <a:pt x="42" y="16"/>
                    <a:pt x="38" y="22"/>
                  </a:cubicBezTo>
                  <a:cubicBezTo>
                    <a:pt x="35" y="27"/>
                    <a:pt x="41" y="27"/>
                    <a:pt x="38" y="29"/>
                  </a:cubicBezTo>
                  <a:cubicBezTo>
                    <a:pt x="36" y="32"/>
                    <a:pt x="38" y="24"/>
                    <a:pt x="32" y="30"/>
                  </a:cubicBezTo>
                  <a:cubicBezTo>
                    <a:pt x="27" y="35"/>
                    <a:pt x="26" y="30"/>
                    <a:pt x="21" y="32"/>
                  </a:cubicBezTo>
                  <a:cubicBezTo>
                    <a:pt x="21" y="29"/>
                    <a:pt x="16" y="25"/>
                    <a:pt x="15" y="27"/>
                  </a:cubicBezTo>
                  <a:cubicBezTo>
                    <a:pt x="13" y="22"/>
                    <a:pt x="16" y="21"/>
                    <a:pt x="13" y="19"/>
                  </a:cubicBezTo>
                  <a:cubicBezTo>
                    <a:pt x="10" y="16"/>
                    <a:pt x="13" y="21"/>
                    <a:pt x="3" y="16"/>
                  </a:cubicBezTo>
                  <a:cubicBezTo>
                    <a:pt x="3" y="14"/>
                    <a:pt x="3" y="11"/>
                    <a:pt x="1" y="10"/>
                  </a:cubicBezTo>
                  <a:cubicBezTo>
                    <a:pt x="0" y="8"/>
                    <a:pt x="0" y="8"/>
                    <a:pt x="0" y="5"/>
                  </a:cubicBezTo>
                  <a:cubicBezTo>
                    <a:pt x="7" y="0"/>
                    <a:pt x="9" y="0"/>
                    <a:pt x="15" y="2"/>
                  </a:cubicBezTo>
                  <a:cubicBezTo>
                    <a:pt x="21" y="2"/>
                    <a:pt x="23" y="0"/>
                    <a:pt x="26" y="2"/>
                  </a:cubicBezTo>
                  <a:cubicBezTo>
                    <a:pt x="30" y="3"/>
                    <a:pt x="30" y="0"/>
                    <a:pt x="32" y="0"/>
                  </a:cubicBezTo>
                  <a:cubicBezTo>
                    <a:pt x="33" y="2"/>
                    <a:pt x="30" y="3"/>
                    <a:pt x="35" y="3"/>
                  </a:cubicBezTo>
                  <a:cubicBezTo>
                    <a:pt x="39" y="3"/>
                    <a:pt x="41" y="8"/>
                    <a:pt x="46" y="10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63" name="Freeform 165">
              <a:extLst>
                <a:ext uri="{FF2B5EF4-FFF2-40B4-BE49-F238E27FC236}">
                  <a16:creationId xmlns:a16="http://schemas.microsoft.com/office/drawing/2014/main" id="{1D179638-9E02-1607-9FD3-FC3E1B4640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2" y="1912"/>
              <a:ext cx="157" cy="122"/>
            </a:xfrm>
            <a:custGeom>
              <a:avLst/>
              <a:gdLst/>
              <a:ahLst/>
              <a:cxnLst>
                <a:cxn ang="0">
                  <a:pos x="70" y="50"/>
                </a:cxn>
                <a:cxn ang="0">
                  <a:pos x="63" y="58"/>
                </a:cxn>
                <a:cxn ang="0">
                  <a:pos x="60" y="60"/>
                </a:cxn>
                <a:cxn ang="0">
                  <a:pos x="54" y="60"/>
                </a:cxn>
                <a:cxn ang="0">
                  <a:pos x="47" y="58"/>
                </a:cxn>
                <a:cxn ang="0">
                  <a:pos x="40" y="57"/>
                </a:cxn>
                <a:cxn ang="0">
                  <a:pos x="32" y="55"/>
                </a:cxn>
                <a:cxn ang="0">
                  <a:pos x="17" y="54"/>
                </a:cxn>
                <a:cxn ang="0">
                  <a:pos x="9" y="57"/>
                </a:cxn>
                <a:cxn ang="0">
                  <a:pos x="6" y="58"/>
                </a:cxn>
                <a:cxn ang="0">
                  <a:pos x="3" y="50"/>
                </a:cxn>
                <a:cxn ang="0">
                  <a:pos x="8" y="46"/>
                </a:cxn>
                <a:cxn ang="0">
                  <a:pos x="6" y="29"/>
                </a:cxn>
                <a:cxn ang="0">
                  <a:pos x="17" y="27"/>
                </a:cxn>
                <a:cxn ang="0">
                  <a:pos x="23" y="25"/>
                </a:cxn>
                <a:cxn ang="0">
                  <a:pos x="23" y="19"/>
                </a:cxn>
                <a:cxn ang="0">
                  <a:pos x="31" y="13"/>
                </a:cxn>
                <a:cxn ang="0">
                  <a:pos x="31" y="7"/>
                </a:cxn>
                <a:cxn ang="0">
                  <a:pos x="38" y="5"/>
                </a:cxn>
                <a:cxn ang="0">
                  <a:pos x="43" y="2"/>
                </a:cxn>
                <a:cxn ang="0">
                  <a:pos x="49" y="3"/>
                </a:cxn>
                <a:cxn ang="0">
                  <a:pos x="55" y="7"/>
                </a:cxn>
                <a:cxn ang="0">
                  <a:pos x="61" y="7"/>
                </a:cxn>
                <a:cxn ang="0">
                  <a:pos x="64" y="10"/>
                </a:cxn>
                <a:cxn ang="0">
                  <a:pos x="64" y="16"/>
                </a:cxn>
                <a:cxn ang="0">
                  <a:pos x="66" y="22"/>
                </a:cxn>
                <a:cxn ang="0">
                  <a:pos x="72" y="29"/>
                </a:cxn>
                <a:cxn ang="0">
                  <a:pos x="76" y="33"/>
                </a:cxn>
                <a:cxn ang="0">
                  <a:pos x="78" y="36"/>
                </a:cxn>
                <a:cxn ang="0">
                  <a:pos x="70" y="38"/>
                </a:cxn>
                <a:cxn ang="0">
                  <a:pos x="69" y="41"/>
                </a:cxn>
                <a:cxn ang="0">
                  <a:pos x="70" y="50"/>
                </a:cxn>
              </a:cxnLst>
              <a:rect l="0" t="0" r="r" b="b"/>
              <a:pathLst>
                <a:path w="81" h="63">
                  <a:moveTo>
                    <a:pt x="70" y="50"/>
                  </a:moveTo>
                  <a:cubicBezTo>
                    <a:pt x="64" y="50"/>
                    <a:pt x="63" y="54"/>
                    <a:pt x="63" y="58"/>
                  </a:cubicBezTo>
                  <a:cubicBezTo>
                    <a:pt x="63" y="63"/>
                    <a:pt x="61" y="63"/>
                    <a:pt x="60" y="60"/>
                  </a:cubicBezTo>
                  <a:cubicBezTo>
                    <a:pt x="58" y="60"/>
                    <a:pt x="55" y="60"/>
                    <a:pt x="54" y="60"/>
                  </a:cubicBezTo>
                  <a:cubicBezTo>
                    <a:pt x="50" y="61"/>
                    <a:pt x="52" y="55"/>
                    <a:pt x="47" y="58"/>
                  </a:cubicBezTo>
                  <a:cubicBezTo>
                    <a:pt x="44" y="61"/>
                    <a:pt x="49" y="57"/>
                    <a:pt x="40" y="57"/>
                  </a:cubicBezTo>
                  <a:cubicBezTo>
                    <a:pt x="34" y="57"/>
                    <a:pt x="37" y="55"/>
                    <a:pt x="32" y="55"/>
                  </a:cubicBezTo>
                  <a:cubicBezTo>
                    <a:pt x="29" y="57"/>
                    <a:pt x="28" y="52"/>
                    <a:pt x="17" y="54"/>
                  </a:cubicBezTo>
                  <a:cubicBezTo>
                    <a:pt x="8" y="55"/>
                    <a:pt x="12" y="58"/>
                    <a:pt x="9" y="57"/>
                  </a:cubicBezTo>
                  <a:cubicBezTo>
                    <a:pt x="8" y="57"/>
                    <a:pt x="6" y="58"/>
                    <a:pt x="6" y="58"/>
                  </a:cubicBezTo>
                  <a:cubicBezTo>
                    <a:pt x="5" y="55"/>
                    <a:pt x="9" y="52"/>
                    <a:pt x="3" y="50"/>
                  </a:cubicBezTo>
                  <a:cubicBezTo>
                    <a:pt x="0" y="49"/>
                    <a:pt x="5" y="46"/>
                    <a:pt x="8" y="46"/>
                  </a:cubicBezTo>
                  <a:cubicBezTo>
                    <a:pt x="11" y="44"/>
                    <a:pt x="8" y="38"/>
                    <a:pt x="6" y="29"/>
                  </a:cubicBezTo>
                  <a:cubicBezTo>
                    <a:pt x="11" y="27"/>
                    <a:pt x="12" y="32"/>
                    <a:pt x="17" y="27"/>
                  </a:cubicBezTo>
                  <a:cubicBezTo>
                    <a:pt x="23" y="21"/>
                    <a:pt x="21" y="29"/>
                    <a:pt x="23" y="25"/>
                  </a:cubicBezTo>
                  <a:cubicBezTo>
                    <a:pt x="26" y="24"/>
                    <a:pt x="20" y="24"/>
                    <a:pt x="23" y="19"/>
                  </a:cubicBezTo>
                  <a:cubicBezTo>
                    <a:pt x="28" y="13"/>
                    <a:pt x="29" y="16"/>
                    <a:pt x="31" y="13"/>
                  </a:cubicBezTo>
                  <a:cubicBezTo>
                    <a:pt x="32" y="10"/>
                    <a:pt x="28" y="14"/>
                    <a:pt x="31" y="7"/>
                  </a:cubicBezTo>
                  <a:cubicBezTo>
                    <a:pt x="35" y="3"/>
                    <a:pt x="37" y="7"/>
                    <a:pt x="38" y="5"/>
                  </a:cubicBezTo>
                  <a:cubicBezTo>
                    <a:pt x="40" y="2"/>
                    <a:pt x="40" y="2"/>
                    <a:pt x="43" y="2"/>
                  </a:cubicBezTo>
                  <a:cubicBezTo>
                    <a:pt x="47" y="0"/>
                    <a:pt x="44" y="3"/>
                    <a:pt x="49" y="3"/>
                  </a:cubicBezTo>
                  <a:cubicBezTo>
                    <a:pt x="55" y="2"/>
                    <a:pt x="50" y="8"/>
                    <a:pt x="55" y="7"/>
                  </a:cubicBezTo>
                  <a:cubicBezTo>
                    <a:pt x="58" y="3"/>
                    <a:pt x="61" y="5"/>
                    <a:pt x="61" y="7"/>
                  </a:cubicBezTo>
                  <a:cubicBezTo>
                    <a:pt x="63" y="8"/>
                    <a:pt x="66" y="7"/>
                    <a:pt x="64" y="10"/>
                  </a:cubicBezTo>
                  <a:cubicBezTo>
                    <a:pt x="63" y="14"/>
                    <a:pt x="67" y="14"/>
                    <a:pt x="64" y="16"/>
                  </a:cubicBezTo>
                  <a:cubicBezTo>
                    <a:pt x="61" y="19"/>
                    <a:pt x="66" y="18"/>
                    <a:pt x="66" y="22"/>
                  </a:cubicBezTo>
                  <a:cubicBezTo>
                    <a:pt x="67" y="29"/>
                    <a:pt x="73" y="27"/>
                    <a:pt x="72" y="29"/>
                  </a:cubicBezTo>
                  <a:cubicBezTo>
                    <a:pt x="69" y="33"/>
                    <a:pt x="76" y="29"/>
                    <a:pt x="76" y="33"/>
                  </a:cubicBezTo>
                  <a:cubicBezTo>
                    <a:pt x="76" y="35"/>
                    <a:pt x="81" y="35"/>
                    <a:pt x="78" y="36"/>
                  </a:cubicBezTo>
                  <a:cubicBezTo>
                    <a:pt x="75" y="38"/>
                    <a:pt x="75" y="41"/>
                    <a:pt x="70" y="38"/>
                  </a:cubicBezTo>
                  <a:cubicBezTo>
                    <a:pt x="69" y="36"/>
                    <a:pt x="67" y="39"/>
                    <a:pt x="69" y="41"/>
                  </a:cubicBezTo>
                  <a:cubicBezTo>
                    <a:pt x="72" y="46"/>
                    <a:pt x="67" y="46"/>
                    <a:pt x="70" y="50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64" name="Freeform 166">
              <a:extLst>
                <a:ext uri="{FF2B5EF4-FFF2-40B4-BE49-F238E27FC236}">
                  <a16:creationId xmlns:a16="http://schemas.microsoft.com/office/drawing/2014/main" id="{449DA5E6-766B-C7AB-ECF1-23011F3A4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4" y="1946"/>
              <a:ext cx="165" cy="138"/>
            </a:xfrm>
            <a:custGeom>
              <a:avLst/>
              <a:gdLst/>
              <a:ahLst/>
              <a:cxnLst>
                <a:cxn ang="0">
                  <a:pos x="77" y="40"/>
                </a:cxn>
                <a:cxn ang="0">
                  <a:pos x="79" y="47"/>
                </a:cxn>
                <a:cxn ang="0">
                  <a:pos x="80" y="50"/>
                </a:cxn>
                <a:cxn ang="0">
                  <a:pos x="79" y="54"/>
                </a:cxn>
                <a:cxn ang="0">
                  <a:pos x="71" y="62"/>
                </a:cxn>
                <a:cxn ang="0">
                  <a:pos x="71" y="68"/>
                </a:cxn>
                <a:cxn ang="0">
                  <a:pos x="68" y="70"/>
                </a:cxn>
                <a:cxn ang="0">
                  <a:pos x="63" y="67"/>
                </a:cxn>
                <a:cxn ang="0">
                  <a:pos x="53" y="65"/>
                </a:cxn>
                <a:cxn ang="0">
                  <a:pos x="48" y="68"/>
                </a:cxn>
                <a:cxn ang="0">
                  <a:pos x="47" y="67"/>
                </a:cxn>
                <a:cxn ang="0">
                  <a:pos x="42" y="65"/>
                </a:cxn>
                <a:cxn ang="0">
                  <a:pos x="41" y="65"/>
                </a:cxn>
                <a:cxn ang="0">
                  <a:pos x="39" y="65"/>
                </a:cxn>
                <a:cxn ang="0">
                  <a:pos x="35" y="59"/>
                </a:cxn>
                <a:cxn ang="0">
                  <a:pos x="30" y="57"/>
                </a:cxn>
                <a:cxn ang="0">
                  <a:pos x="28" y="56"/>
                </a:cxn>
                <a:cxn ang="0">
                  <a:pos x="24" y="54"/>
                </a:cxn>
                <a:cxn ang="0">
                  <a:pos x="21" y="56"/>
                </a:cxn>
                <a:cxn ang="0">
                  <a:pos x="21" y="51"/>
                </a:cxn>
                <a:cxn ang="0">
                  <a:pos x="15" y="50"/>
                </a:cxn>
                <a:cxn ang="0">
                  <a:pos x="9" y="48"/>
                </a:cxn>
                <a:cxn ang="0">
                  <a:pos x="6" y="39"/>
                </a:cxn>
                <a:cxn ang="0">
                  <a:pos x="6" y="31"/>
                </a:cxn>
                <a:cxn ang="0">
                  <a:pos x="4" y="26"/>
                </a:cxn>
                <a:cxn ang="0">
                  <a:pos x="3" y="14"/>
                </a:cxn>
                <a:cxn ang="0">
                  <a:pos x="6" y="14"/>
                </a:cxn>
                <a:cxn ang="0">
                  <a:pos x="6" y="12"/>
                </a:cxn>
                <a:cxn ang="0">
                  <a:pos x="3" y="12"/>
                </a:cxn>
                <a:cxn ang="0">
                  <a:pos x="3" y="11"/>
                </a:cxn>
                <a:cxn ang="0">
                  <a:pos x="15" y="8"/>
                </a:cxn>
                <a:cxn ang="0">
                  <a:pos x="22" y="3"/>
                </a:cxn>
                <a:cxn ang="0">
                  <a:pos x="30" y="0"/>
                </a:cxn>
                <a:cxn ang="0">
                  <a:pos x="39" y="3"/>
                </a:cxn>
                <a:cxn ang="0">
                  <a:pos x="38" y="3"/>
                </a:cxn>
                <a:cxn ang="0">
                  <a:pos x="38" y="5"/>
                </a:cxn>
                <a:cxn ang="0">
                  <a:pos x="45" y="5"/>
                </a:cxn>
                <a:cxn ang="0">
                  <a:pos x="71" y="6"/>
                </a:cxn>
                <a:cxn ang="0">
                  <a:pos x="77" y="11"/>
                </a:cxn>
                <a:cxn ang="0">
                  <a:pos x="79" y="28"/>
                </a:cxn>
                <a:cxn ang="0">
                  <a:pos x="74" y="33"/>
                </a:cxn>
                <a:cxn ang="0">
                  <a:pos x="77" y="40"/>
                </a:cxn>
              </a:cxnLst>
              <a:rect l="0" t="0" r="r" b="b"/>
              <a:pathLst>
                <a:path w="85" h="71">
                  <a:moveTo>
                    <a:pt x="77" y="40"/>
                  </a:moveTo>
                  <a:cubicBezTo>
                    <a:pt x="79" y="43"/>
                    <a:pt x="76" y="42"/>
                    <a:pt x="79" y="47"/>
                  </a:cubicBezTo>
                  <a:cubicBezTo>
                    <a:pt x="85" y="51"/>
                    <a:pt x="79" y="48"/>
                    <a:pt x="80" y="50"/>
                  </a:cubicBezTo>
                  <a:cubicBezTo>
                    <a:pt x="82" y="51"/>
                    <a:pt x="83" y="53"/>
                    <a:pt x="79" y="54"/>
                  </a:cubicBezTo>
                  <a:cubicBezTo>
                    <a:pt x="77" y="54"/>
                    <a:pt x="72" y="59"/>
                    <a:pt x="71" y="62"/>
                  </a:cubicBezTo>
                  <a:cubicBezTo>
                    <a:pt x="68" y="65"/>
                    <a:pt x="71" y="67"/>
                    <a:pt x="71" y="68"/>
                  </a:cubicBezTo>
                  <a:cubicBezTo>
                    <a:pt x="69" y="70"/>
                    <a:pt x="74" y="71"/>
                    <a:pt x="68" y="70"/>
                  </a:cubicBezTo>
                  <a:cubicBezTo>
                    <a:pt x="63" y="68"/>
                    <a:pt x="65" y="67"/>
                    <a:pt x="63" y="67"/>
                  </a:cubicBezTo>
                  <a:cubicBezTo>
                    <a:pt x="59" y="65"/>
                    <a:pt x="54" y="65"/>
                    <a:pt x="53" y="65"/>
                  </a:cubicBezTo>
                  <a:cubicBezTo>
                    <a:pt x="50" y="65"/>
                    <a:pt x="50" y="70"/>
                    <a:pt x="48" y="68"/>
                  </a:cubicBezTo>
                  <a:cubicBezTo>
                    <a:pt x="48" y="68"/>
                    <a:pt x="47" y="68"/>
                    <a:pt x="47" y="67"/>
                  </a:cubicBezTo>
                  <a:cubicBezTo>
                    <a:pt x="48" y="64"/>
                    <a:pt x="44" y="62"/>
                    <a:pt x="42" y="65"/>
                  </a:cubicBezTo>
                  <a:cubicBezTo>
                    <a:pt x="42" y="67"/>
                    <a:pt x="41" y="67"/>
                    <a:pt x="41" y="65"/>
                  </a:cubicBezTo>
                  <a:cubicBezTo>
                    <a:pt x="41" y="65"/>
                    <a:pt x="41" y="65"/>
                    <a:pt x="39" y="65"/>
                  </a:cubicBezTo>
                  <a:cubicBezTo>
                    <a:pt x="39" y="62"/>
                    <a:pt x="38" y="61"/>
                    <a:pt x="35" y="59"/>
                  </a:cubicBezTo>
                  <a:cubicBezTo>
                    <a:pt x="32" y="57"/>
                    <a:pt x="33" y="59"/>
                    <a:pt x="30" y="57"/>
                  </a:cubicBezTo>
                  <a:cubicBezTo>
                    <a:pt x="28" y="56"/>
                    <a:pt x="32" y="56"/>
                    <a:pt x="28" y="56"/>
                  </a:cubicBezTo>
                  <a:cubicBezTo>
                    <a:pt x="25" y="54"/>
                    <a:pt x="22" y="53"/>
                    <a:pt x="24" y="54"/>
                  </a:cubicBezTo>
                  <a:cubicBezTo>
                    <a:pt x="25" y="56"/>
                    <a:pt x="24" y="59"/>
                    <a:pt x="21" y="56"/>
                  </a:cubicBezTo>
                  <a:cubicBezTo>
                    <a:pt x="16" y="51"/>
                    <a:pt x="21" y="53"/>
                    <a:pt x="21" y="51"/>
                  </a:cubicBezTo>
                  <a:cubicBezTo>
                    <a:pt x="19" y="50"/>
                    <a:pt x="19" y="51"/>
                    <a:pt x="15" y="50"/>
                  </a:cubicBezTo>
                  <a:cubicBezTo>
                    <a:pt x="9" y="47"/>
                    <a:pt x="12" y="45"/>
                    <a:pt x="9" y="48"/>
                  </a:cubicBezTo>
                  <a:cubicBezTo>
                    <a:pt x="10" y="39"/>
                    <a:pt x="7" y="43"/>
                    <a:pt x="6" y="39"/>
                  </a:cubicBezTo>
                  <a:cubicBezTo>
                    <a:pt x="6" y="36"/>
                    <a:pt x="9" y="36"/>
                    <a:pt x="6" y="31"/>
                  </a:cubicBezTo>
                  <a:cubicBezTo>
                    <a:pt x="4" y="29"/>
                    <a:pt x="9" y="29"/>
                    <a:pt x="4" y="26"/>
                  </a:cubicBezTo>
                  <a:cubicBezTo>
                    <a:pt x="0" y="23"/>
                    <a:pt x="6" y="22"/>
                    <a:pt x="3" y="14"/>
                  </a:cubicBezTo>
                  <a:cubicBezTo>
                    <a:pt x="6" y="14"/>
                    <a:pt x="6" y="15"/>
                    <a:pt x="6" y="14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4" y="12"/>
                    <a:pt x="4" y="14"/>
                    <a:pt x="3" y="12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7" y="12"/>
                    <a:pt x="7" y="9"/>
                    <a:pt x="15" y="8"/>
                  </a:cubicBezTo>
                  <a:cubicBezTo>
                    <a:pt x="22" y="6"/>
                    <a:pt x="18" y="5"/>
                    <a:pt x="22" y="3"/>
                  </a:cubicBezTo>
                  <a:cubicBezTo>
                    <a:pt x="28" y="1"/>
                    <a:pt x="22" y="1"/>
                    <a:pt x="30" y="0"/>
                  </a:cubicBezTo>
                  <a:cubicBezTo>
                    <a:pt x="36" y="0"/>
                    <a:pt x="35" y="0"/>
                    <a:pt x="39" y="3"/>
                  </a:cubicBezTo>
                  <a:cubicBezTo>
                    <a:pt x="41" y="3"/>
                    <a:pt x="39" y="5"/>
                    <a:pt x="38" y="3"/>
                  </a:cubicBezTo>
                  <a:cubicBezTo>
                    <a:pt x="36" y="0"/>
                    <a:pt x="36" y="1"/>
                    <a:pt x="38" y="5"/>
                  </a:cubicBezTo>
                  <a:cubicBezTo>
                    <a:pt x="38" y="6"/>
                    <a:pt x="44" y="6"/>
                    <a:pt x="45" y="5"/>
                  </a:cubicBezTo>
                  <a:cubicBezTo>
                    <a:pt x="56" y="6"/>
                    <a:pt x="65" y="8"/>
                    <a:pt x="71" y="6"/>
                  </a:cubicBezTo>
                  <a:cubicBezTo>
                    <a:pt x="72" y="5"/>
                    <a:pt x="77" y="8"/>
                    <a:pt x="77" y="11"/>
                  </a:cubicBezTo>
                  <a:cubicBezTo>
                    <a:pt x="79" y="20"/>
                    <a:pt x="82" y="26"/>
                    <a:pt x="79" y="28"/>
                  </a:cubicBezTo>
                  <a:cubicBezTo>
                    <a:pt x="76" y="28"/>
                    <a:pt x="71" y="31"/>
                    <a:pt x="74" y="33"/>
                  </a:cubicBezTo>
                  <a:cubicBezTo>
                    <a:pt x="80" y="34"/>
                    <a:pt x="76" y="37"/>
                    <a:pt x="77" y="40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65" name="Freeform 167">
              <a:extLst>
                <a:ext uri="{FF2B5EF4-FFF2-40B4-BE49-F238E27FC236}">
                  <a16:creationId xmlns:a16="http://schemas.microsoft.com/office/drawing/2014/main" id="{CFAA4606-E157-6BB5-A165-5C68C61E93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3" y="2036"/>
              <a:ext cx="207" cy="196"/>
            </a:xfrm>
            <a:custGeom>
              <a:avLst/>
              <a:gdLst/>
              <a:ahLst/>
              <a:cxnLst>
                <a:cxn ang="0">
                  <a:pos x="96" y="67"/>
                </a:cxn>
                <a:cxn ang="0">
                  <a:pos x="95" y="78"/>
                </a:cxn>
                <a:cxn ang="0">
                  <a:pos x="99" y="86"/>
                </a:cxn>
                <a:cxn ang="0">
                  <a:pos x="85" y="92"/>
                </a:cxn>
                <a:cxn ang="0">
                  <a:pos x="78" y="89"/>
                </a:cxn>
                <a:cxn ang="0">
                  <a:pos x="69" y="89"/>
                </a:cxn>
                <a:cxn ang="0">
                  <a:pos x="64" y="100"/>
                </a:cxn>
                <a:cxn ang="0">
                  <a:pos x="54" y="100"/>
                </a:cxn>
                <a:cxn ang="0">
                  <a:pos x="44" y="97"/>
                </a:cxn>
                <a:cxn ang="0">
                  <a:pos x="35" y="95"/>
                </a:cxn>
                <a:cxn ang="0">
                  <a:pos x="26" y="89"/>
                </a:cxn>
                <a:cxn ang="0">
                  <a:pos x="31" y="75"/>
                </a:cxn>
                <a:cxn ang="0">
                  <a:pos x="31" y="70"/>
                </a:cxn>
                <a:cxn ang="0">
                  <a:pos x="35" y="69"/>
                </a:cxn>
                <a:cxn ang="0">
                  <a:pos x="31" y="61"/>
                </a:cxn>
                <a:cxn ang="0">
                  <a:pos x="28" y="55"/>
                </a:cxn>
                <a:cxn ang="0">
                  <a:pos x="23" y="47"/>
                </a:cxn>
                <a:cxn ang="0">
                  <a:pos x="20" y="42"/>
                </a:cxn>
                <a:cxn ang="0">
                  <a:pos x="17" y="41"/>
                </a:cxn>
                <a:cxn ang="0">
                  <a:pos x="6" y="38"/>
                </a:cxn>
                <a:cxn ang="0">
                  <a:pos x="6" y="35"/>
                </a:cxn>
                <a:cxn ang="0">
                  <a:pos x="5" y="32"/>
                </a:cxn>
                <a:cxn ang="0">
                  <a:pos x="6" y="28"/>
                </a:cxn>
                <a:cxn ang="0">
                  <a:pos x="12" y="27"/>
                </a:cxn>
                <a:cxn ang="0">
                  <a:pos x="19" y="30"/>
                </a:cxn>
                <a:cxn ang="0">
                  <a:pos x="23" y="28"/>
                </a:cxn>
                <a:cxn ang="0">
                  <a:pos x="28" y="30"/>
                </a:cxn>
                <a:cxn ang="0">
                  <a:pos x="26" y="21"/>
                </a:cxn>
                <a:cxn ang="0">
                  <a:pos x="29" y="16"/>
                </a:cxn>
                <a:cxn ang="0">
                  <a:pos x="40" y="21"/>
                </a:cxn>
                <a:cxn ang="0">
                  <a:pos x="44" y="14"/>
                </a:cxn>
                <a:cxn ang="0">
                  <a:pos x="52" y="10"/>
                </a:cxn>
                <a:cxn ang="0">
                  <a:pos x="52" y="4"/>
                </a:cxn>
                <a:cxn ang="0">
                  <a:pos x="66" y="5"/>
                </a:cxn>
                <a:cxn ang="0">
                  <a:pos x="73" y="11"/>
                </a:cxn>
                <a:cxn ang="0">
                  <a:pos x="81" y="16"/>
                </a:cxn>
                <a:cxn ang="0">
                  <a:pos x="90" y="19"/>
                </a:cxn>
                <a:cxn ang="0">
                  <a:pos x="98" y="24"/>
                </a:cxn>
                <a:cxn ang="0">
                  <a:pos x="99" y="41"/>
                </a:cxn>
                <a:cxn ang="0">
                  <a:pos x="95" y="45"/>
                </a:cxn>
                <a:cxn ang="0">
                  <a:pos x="90" y="52"/>
                </a:cxn>
                <a:cxn ang="0">
                  <a:pos x="88" y="58"/>
                </a:cxn>
                <a:cxn ang="0">
                  <a:pos x="93" y="58"/>
                </a:cxn>
              </a:cxnLst>
              <a:rect l="0" t="0" r="r" b="b"/>
              <a:pathLst>
                <a:path w="107" h="101">
                  <a:moveTo>
                    <a:pt x="95" y="61"/>
                  </a:moveTo>
                  <a:cubicBezTo>
                    <a:pt x="93" y="64"/>
                    <a:pt x="98" y="66"/>
                    <a:pt x="96" y="67"/>
                  </a:cubicBezTo>
                  <a:cubicBezTo>
                    <a:pt x="95" y="70"/>
                    <a:pt x="90" y="69"/>
                    <a:pt x="95" y="72"/>
                  </a:cubicBezTo>
                  <a:cubicBezTo>
                    <a:pt x="99" y="75"/>
                    <a:pt x="93" y="75"/>
                    <a:pt x="95" y="78"/>
                  </a:cubicBezTo>
                  <a:cubicBezTo>
                    <a:pt x="96" y="83"/>
                    <a:pt x="101" y="80"/>
                    <a:pt x="101" y="80"/>
                  </a:cubicBezTo>
                  <a:cubicBezTo>
                    <a:pt x="102" y="81"/>
                    <a:pt x="99" y="84"/>
                    <a:pt x="99" y="86"/>
                  </a:cubicBezTo>
                  <a:cubicBezTo>
                    <a:pt x="98" y="86"/>
                    <a:pt x="93" y="89"/>
                    <a:pt x="93" y="89"/>
                  </a:cubicBezTo>
                  <a:cubicBezTo>
                    <a:pt x="93" y="92"/>
                    <a:pt x="87" y="94"/>
                    <a:pt x="85" y="92"/>
                  </a:cubicBezTo>
                  <a:cubicBezTo>
                    <a:pt x="84" y="91"/>
                    <a:pt x="84" y="94"/>
                    <a:pt x="82" y="91"/>
                  </a:cubicBezTo>
                  <a:cubicBezTo>
                    <a:pt x="81" y="89"/>
                    <a:pt x="81" y="89"/>
                    <a:pt x="78" y="89"/>
                  </a:cubicBezTo>
                  <a:cubicBezTo>
                    <a:pt x="75" y="91"/>
                    <a:pt x="78" y="89"/>
                    <a:pt x="75" y="89"/>
                  </a:cubicBezTo>
                  <a:cubicBezTo>
                    <a:pt x="72" y="89"/>
                    <a:pt x="75" y="84"/>
                    <a:pt x="69" y="89"/>
                  </a:cubicBezTo>
                  <a:cubicBezTo>
                    <a:pt x="67" y="91"/>
                    <a:pt x="64" y="91"/>
                    <a:pt x="64" y="94"/>
                  </a:cubicBezTo>
                  <a:cubicBezTo>
                    <a:pt x="66" y="97"/>
                    <a:pt x="64" y="95"/>
                    <a:pt x="64" y="100"/>
                  </a:cubicBezTo>
                  <a:cubicBezTo>
                    <a:pt x="61" y="100"/>
                    <a:pt x="63" y="101"/>
                    <a:pt x="60" y="100"/>
                  </a:cubicBezTo>
                  <a:cubicBezTo>
                    <a:pt x="58" y="100"/>
                    <a:pt x="58" y="101"/>
                    <a:pt x="54" y="100"/>
                  </a:cubicBezTo>
                  <a:cubicBezTo>
                    <a:pt x="54" y="98"/>
                    <a:pt x="54" y="97"/>
                    <a:pt x="52" y="98"/>
                  </a:cubicBezTo>
                  <a:cubicBezTo>
                    <a:pt x="43" y="92"/>
                    <a:pt x="47" y="97"/>
                    <a:pt x="44" y="97"/>
                  </a:cubicBezTo>
                  <a:cubicBezTo>
                    <a:pt x="41" y="95"/>
                    <a:pt x="41" y="98"/>
                    <a:pt x="40" y="97"/>
                  </a:cubicBezTo>
                  <a:cubicBezTo>
                    <a:pt x="38" y="95"/>
                    <a:pt x="35" y="97"/>
                    <a:pt x="35" y="95"/>
                  </a:cubicBezTo>
                  <a:cubicBezTo>
                    <a:pt x="34" y="92"/>
                    <a:pt x="29" y="94"/>
                    <a:pt x="29" y="92"/>
                  </a:cubicBezTo>
                  <a:cubicBezTo>
                    <a:pt x="29" y="89"/>
                    <a:pt x="28" y="91"/>
                    <a:pt x="26" y="89"/>
                  </a:cubicBezTo>
                  <a:cubicBezTo>
                    <a:pt x="28" y="89"/>
                    <a:pt x="29" y="87"/>
                    <a:pt x="29" y="81"/>
                  </a:cubicBezTo>
                  <a:cubicBezTo>
                    <a:pt x="31" y="75"/>
                    <a:pt x="31" y="75"/>
                    <a:pt x="31" y="75"/>
                  </a:cubicBezTo>
                  <a:cubicBezTo>
                    <a:pt x="32" y="75"/>
                    <a:pt x="31" y="73"/>
                    <a:pt x="31" y="73"/>
                  </a:cubicBezTo>
                  <a:cubicBezTo>
                    <a:pt x="29" y="75"/>
                    <a:pt x="29" y="73"/>
                    <a:pt x="31" y="70"/>
                  </a:cubicBezTo>
                  <a:cubicBezTo>
                    <a:pt x="31" y="67"/>
                    <a:pt x="32" y="66"/>
                    <a:pt x="32" y="66"/>
                  </a:cubicBezTo>
                  <a:cubicBezTo>
                    <a:pt x="34" y="66"/>
                    <a:pt x="35" y="72"/>
                    <a:pt x="35" y="69"/>
                  </a:cubicBezTo>
                  <a:cubicBezTo>
                    <a:pt x="34" y="67"/>
                    <a:pt x="35" y="66"/>
                    <a:pt x="31" y="64"/>
                  </a:cubicBezTo>
                  <a:cubicBezTo>
                    <a:pt x="28" y="61"/>
                    <a:pt x="31" y="63"/>
                    <a:pt x="31" y="61"/>
                  </a:cubicBezTo>
                  <a:cubicBezTo>
                    <a:pt x="32" y="58"/>
                    <a:pt x="29" y="58"/>
                    <a:pt x="31" y="56"/>
                  </a:cubicBezTo>
                  <a:cubicBezTo>
                    <a:pt x="31" y="55"/>
                    <a:pt x="31" y="56"/>
                    <a:pt x="28" y="55"/>
                  </a:cubicBezTo>
                  <a:cubicBezTo>
                    <a:pt x="25" y="53"/>
                    <a:pt x="22" y="50"/>
                    <a:pt x="23" y="49"/>
                  </a:cubicBezTo>
                  <a:cubicBezTo>
                    <a:pt x="25" y="49"/>
                    <a:pt x="25" y="47"/>
                    <a:pt x="23" y="47"/>
                  </a:cubicBezTo>
                  <a:cubicBezTo>
                    <a:pt x="22" y="47"/>
                    <a:pt x="25" y="44"/>
                    <a:pt x="22" y="45"/>
                  </a:cubicBezTo>
                  <a:cubicBezTo>
                    <a:pt x="19" y="45"/>
                    <a:pt x="20" y="44"/>
                    <a:pt x="20" y="42"/>
                  </a:cubicBezTo>
                  <a:cubicBezTo>
                    <a:pt x="22" y="42"/>
                    <a:pt x="20" y="42"/>
                    <a:pt x="19" y="42"/>
                  </a:cubicBezTo>
                  <a:cubicBezTo>
                    <a:pt x="16" y="42"/>
                    <a:pt x="19" y="41"/>
                    <a:pt x="17" y="41"/>
                  </a:cubicBezTo>
                  <a:cubicBezTo>
                    <a:pt x="14" y="41"/>
                    <a:pt x="14" y="39"/>
                    <a:pt x="12" y="39"/>
                  </a:cubicBezTo>
                  <a:cubicBezTo>
                    <a:pt x="9" y="38"/>
                    <a:pt x="8" y="38"/>
                    <a:pt x="6" y="38"/>
                  </a:cubicBezTo>
                  <a:cubicBezTo>
                    <a:pt x="5" y="39"/>
                    <a:pt x="6" y="38"/>
                    <a:pt x="3" y="36"/>
                  </a:cubicBezTo>
                  <a:cubicBezTo>
                    <a:pt x="0" y="35"/>
                    <a:pt x="6" y="35"/>
                    <a:pt x="6" y="35"/>
                  </a:cubicBezTo>
                  <a:cubicBezTo>
                    <a:pt x="5" y="33"/>
                    <a:pt x="3" y="35"/>
                    <a:pt x="3" y="33"/>
                  </a:cubicBezTo>
                  <a:cubicBezTo>
                    <a:pt x="3" y="33"/>
                    <a:pt x="6" y="33"/>
                    <a:pt x="5" y="32"/>
                  </a:cubicBezTo>
                  <a:cubicBezTo>
                    <a:pt x="3" y="32"/>
                    <a:pt x="2" y="33"/>
                    <a:pt x="2" y="32"/>
                  </a:cubicBezTo>
                  <a:cubicBezTo>
                    <a:pt x="2" y="30"/>
                    <a:pt x="3" y="28"/>
                    <a:pt x="6" y="28"/>
                  </a:cubicBezTo>
                  <a:cubicBezTo>
                    <a:pt x="9" y="28"/>
                    <a:pt x="6" y="27"/>
                    <a:pt x="9" y="28"/>
                  </a:cubicBezTo>
                  <a:cubicBezTo>
                    <a:pt x="11" y="28"/>
                    <a:pt x="12" y="28"/>
                    <a:pt x="12" y="27"/>
                  </a:cubicBezTo>
                  <a:cubicBezTo>
                    <a:pt x="11" y="25"/>
                    <a:pt x="12" y="27"/>
                    <a:pt x="14" y="25"/>
                  </a:cubicBezTo>
                  <a:cubicBezTo>
                    <a:pt x="16" y="25"/>
                    <a:pt x="17" y="28"/>
                    <a:pt x="19" y="30"/>
                  </a:cubicBezTo>
                  <a:cubicBezTo>
                    <a:pt x="19" y="32"/>
                    <a:pt x="20" y="28"/>
                    <a:pt x="22" y="28"/>
                  </a:cubicBezTo>
                  <a:cubicBezTo>
                    <a:pt x="23" y="27"/>
                    <a:pt x="22" y="30"/>
                    <a:pt x="23" y="28"/>
                  </a:cubicBezTo>
                  <a:cubicBezTo>
                    <a:pt x="25" y="28"/>
                    <a:pt x="23" y="28"/>
                    <a:pt x="25" y="28"/>
                  </a:cubicBezTo>
                  <a:cubicBezTo>
                    <a:pt x="26" y="28"/>
                    <a:pt x="25" y="30"/>
                    <a:pt x="28" y="30"/>
                  </a:cubicBezTo>
                  <a:cubicBezTo>
                    <a:pt x="29" y="28"/>
                    <a:pt x="28" y="28"/>
                    <a:pt x="28" y="25"/>
                  </a:cubicBezTo>
                  <a:cubicBezTo>
                    <a:pt x="28" y="24"/>
                    <a:pt x="28" y="21"/>
                    <a:pt x="26" y="21"/>
                  </a:cubicBezTo>
                  <a:cubicBezTo>
                    <a:pt x="25" y="19"/>
                    <a:pt x="26" y="19"/>
                    <a:pt x="25" y="18"/>
                  </a:cubicBezTo>
                  <a:cubicBezTo>
                    <a:pt x="25" y="14"/>
                    <a:pt x="26" y="18"/>
                    <a:pt x="29" y="16"/>
                  </a:cubicBezTo>
                  <a:cubicBezTo>
                    <a:pt x="31" y="16"/>
                    <a:pt x="29" y="21"/>
                    <a:pt x="31" y="21"/>
                  </a:cubicBezTo>
                  <a:cubicBezTo>
                    <a:pt x="35" y="19"/>
                    <a:pt x="38" y="22"/>
                    <a:pt x="40" y="21"/>
                  </a:cubicBezTo>
                  <a:cubicBezTo>
                    <a:pt x="41" y="19"/>
                    <a:pt x="43" y="19"/>
                    <a:pt x="41" y="19"/>
                  </a:cubicBezTo>
                  <a:cubicBezTo>
                    <a:pt x="41" y="19"/>
                    <a:pt x="38" y="18"/>
                    <a:pt x="44" y="14"/>
                  </a:cubicBezTo>
                  <a:cubicBezTo>
                    <a:pt x="50" y="13"/>
                    <a:pt x="50" y="13"/>
                    <a:pt x="52" y="11"/>
                  </a:cubicBezTo>
                  <a:cubicBezTo>
                    <a:pt x="52" y="10"/>
                    <a:pt x="54" y="11"/>
                    <a:pt x="52" y="10"/>
                  </a:cubicBezTo>
                  <a:cubicBezTo>
                    <a:pt x="52" y="8"/>
                    <a:pt x="54" y="8"/>
                    <a:pt x="52" y="8"/>
                  </a:cubicBezTo>
                  <a:cubicBezTo>
                    <a:pt x="52" y="7"/>
                    <a:pt x="52" y="7"/>
                    <a:pt x="52" y="4"/>
                  </a:cubicBezTo>
                  <a:cubicBezTo>
                    <a:pt x="52" y="2"/>
                    <a:pt x="54" y="0"/>
                    <a:pt x="60" y="0"/>
                  </a:cubicBezTo>
                  <a:cubicBezTo>
                    <a:pt x="63" y="7"/>
                    <a:pt x="64" y="2"/>
                    <a:pt x="66" y="5"/>
                  </a:cubicBezTo>
                  <a:cubicBezTo>
                    <a:pt x="67" y="8"/>
                    <a:pt x="67" y="5"/>
                    <a:pt x="69" y="8"/>
                  </a:cubicBezTo>
                  <a:cubicBezTo>
                    <a:pt x="70" y="10"/>
                    <a:pt x="73" y="8"/>
                    <a:pt x="73" y="11"/>
                  </a:cubicBezTo>
                  <a:cubicBezTo>
                    <a:pt x="75" y="16"/>
                    <a:pt x="76" y="10"/>
                    <a:pt x="78" y="11"/>
                  </a:cubicBezTo>
                  <a:cubicBezTo>
                    <a:pt x="79" y="11"/>
                    <a:pt x="76" y="14"/>
                    <a:pt x="81" y="16"/>
                  </a:cubicBezTo>
                  <a:cubicBezTo>
                    <a:pt x="82" y="16"/>
                    <a:pt x="82" y="19"/>
                    <a:pt x="85" y="19"/>
                  </a:cubicBezTo>
                  <a:cubicBezTo>
                    <a:pt x="88" y="19"/>
                    <a:pt x="88" y="19"/>
                    <a:pt x="90" y="19"/>
                  </a:cubicBezTo>
                  <a:cubicBezTo>
                    <a:pt x="93" y="19"/>
                    <a:pt x="92" y="22"/>
                    <a:pt x="95" y="22"/>
                  </a:cubicBezTo>
                  <a:cubicBezTo>
                    <a:pt x="96" y="22"/>
                    <a:pt x="95" y="24"/>
                    <a:pt x="98" y="24"/>
                  </a:cubicBezTo>
                  <a:cubicBezTo>
                    <a:pt x="101" y="22"/>
                    <a:pt x="102" y="24"/>
                    <a:pt x="104" y="25"/>
                  </a:cubicBezTo>
                  <a:cubicBezTo>
                    <a:pt x="107" y="25"/>
                    <a:pt x="99" y="28"/>
                    <a:pt x="99" y="41"/>
                  </a:cubicBezTo>
                  <a:cubicBezTo>
                    <a:pt x="98" y="44"/>
                    <a:pt x="96" y="41"/>
                    <a:pt x="96" y="42"/>
                  </a:cubicBezTo>
                  <a:cubicBezTo>
                    <a:pt x="95" y="44"/>
                    <a:pt x="96" y="44"/>
                    <a:pt x="95" y="45"/>
                  </a:cubicBezTo>
                  <a:cubicBezTo>
                    <a:pt x="93" y="45"/>
                    <a:pt x="95" y="47"/>
                    <a:pt x="92" y="49"/>
                  </a:cubicBezTo>
                  <a:cubicBezTo>
                    <a:pt x="90" y="49"/>
                    <a:pt x="93" y="50"/>
                    <a:pt x="90" y="52"/>
                  </a:cubicBezTo>
                  <a:cubicBezTo>
                    <a:pt x="87" y="53"/>
                    <a:pt x="90" y="55"/>
                    <a:pt x="88" y="56"/>
                  </a:cubicBezTo>
                  <a:cubicBezTo>
                    <a:pt x="85" y="58"/>
                    <a:pt x="87" y="58"/>
                    <a:pt x="88" y="58"/>
                  </a:cubicBezTo>
                  <a:cubicBezTo>
                    <a:pt x="92" y="56"/>
                    <a:pt x="88" y="55"/>
                    <a:pt x="92" y="55"/>
                  </a:cubicBezTo>
                  <a:cubicBezTo>
                    <a:pt x="95" y="53"/>
                    <a:pt x="93" y="56"/>
                    <a:pt x="93" y="58"/>
                  </a:cubicBezTo>
                  <a:cubicBezTo>
                    <a:pt x="93" y="58"/>
                    <a:pt x="95" y="58"/>
                    <a:pt x="95" y="61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66" name="Freeform 168">
              <a:extLst>
                <a:ext uri="{FF2B5EF4-FFF2-40B4-BE49-F238E27FC236}">
                  <a16:creationId xmlns:a16="http://schemas.microsoft.com/office/drawing/2014/main" id="{22CA603E-50FE-1E62-8F07-FC6CEEB8F8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9" y="2235"/>
              <a:ext cx="62" cy="115"/>
            </a:xfrm>
            <a:custGeom>
              <a:avLst/>
              <a:gdLst/>
              <a:ahLst/>
              <a:cxnLst>
                <a:cxn ang="0">
                  <a:pos x="8" y="3"/>
                </a:cxn>
                <a:cxn ang="0">
                  <a:pos x="14" y="0"/>
                </a:cxn>
                <a:cxn ang="0">
                  <a:pos x="13" y="3"/>
                </a:cxn>
                <a:cxn ang="0">
                  <a:pos x="17" y="3"/>
                </a:cxn>
                <a:cxn ang="0">
                  <a:pos x="23" y="2"/>
                </a:cxn>
                <a:cxn ang="0">
                  <a:pos x="28" y="6"/>
                </a:cxn>
                <a:cxn ang="0">
                  <a:pos x="23" y="14"/>
                </a:cxn>
                <a:cxn ang="0">
                  <a:pos x="23" y="23"/>
                </a:cxn>
                <a:cxn ang="0">
                  <a:pos x="20" y="28"/>
                </a:cxn>
                <a:cxn ang="0">
                  <a:pos x="20" y="33"/>
                </a:cxn>
                <a:cxn ang="0">
                  <a:pos x="22" y="37"/>
                </a:cxn>
                <a:cxn ang="0">
                  <a:pos x="22" y="43"/>
                </a:cxn>
                <a:cxn ang="0">
                  <a:pos x="22" y="47"/>
                </a:cxn>
                <a:cxn ang="0">
                  <a:pos x="19" y="54"/>
                </a:cxn>
                <a:cxn ang="0">
                  <a:pos x="14" y="57"/>
                </a:cxn>
                <a:cxn ang="0">
                  <a:pos x="8" y="57"/>
                </a:cxn>
                <a:cxn ang="0">
                  <a:pos x="8" y="54"/>
                </a:cxn>
                <a:cxn ang="0">
                  <a:pos x="8" y="45"/>
                </a:cxn>
                <a:cxn ang="0">
                  <a:pos x="5" y="42"/>
                </a:cxn>
                <a:cxn ang="0">
                  <a:pos x="5" y="40"/>
                </a:cxn>
                <a:cxn ang="0">
                  <a:pos x="3" y="39"/>
                </a:cxn>
                <a:cxn ang="0">
                  <a:pos x="3" y="33"/>
                </a:cxn>
                <a:cxn ang="0">
                  <a:pos x="6" y="28"/>
                </a:cxn>
                <a:cxn ang="0">
                  <a:pos x="8" y="22"/>
                </a:cxn>
                <a:cxn ang="0">
                  <a:pos x="9" y="11"/>
                </a:cxn>
                <a:cxn ang="0">
                  <a:pos x="8" y="6"/>
                </a:cxn>
                <a:cxn ang="0">
                  <a:pos x="8" y="3"/>
                </a:cxn>
              </a:cxnLst>
              <a:rect l="0" t="0" r="r" b="b"/>
              <a:pathLst>
                <a:path w="32" h="59">
                  <a:moveTo>
                    <a:pt x="8" y="3"/>
                  </a:moveTo>
                  <a:cubicBezTo>
                    <a:pt x="13" y="0"/>
                    <a:pt x="13" y="0"/>
                    <a:pt x="14" y="0"/>
                  </a:cubicBezTo>
                  <a:cubicBezTo>
                    <a:pt x="16" y="2"/>
                    <a:pt x="11" y="3"/>
                    <a:pt x="13" y="3"/>
                  </a:cubicBezTo>
                  <a:cubicBezTo>
                    <a:pt x="14" y="5"/>
                    <a:pt x="14" y="2"/>
                    <a:pt x="17" y="3"/>
                  </a:cubicBezTo>
                  <a:cubicBezTo>
                    <a:pt x="22" y="5"/>
                    <a:pt x="19" y="2"/>
                    <a:pt x="23" y="2"/>
                  </a:cubicBezTo>
                  <a:cubicBezTo>
                    <a:pt x="28" y="3"/>
                    <a:pt x="25" y="5"/>
                    <a:pt x="28" y="6"/>
                  </a:cubicBezTo>
                  <a:cubicBezTo>
                    <a:pt x="32" y="6"/>
                    <a:pt x="23" y="12"/>
                    <a:pt x="23" y="14"/>
                  </a:cubicBezTo>
                  <a:cubicBezTo>
                    <a:pt x="25" y="22"/>
                    <a:pt x="22" y="22"/>
                    <a:pt x="23" y="23"/>
                  </a:cubicBezTo>
                  <a:cubicBezTo>
                    <a:pt x="23" y="26"/>
                    <a:pt x="23" y="28"/>
                    <a:pt x="20" y="28"/>
                  </a:cubicBezTo>
                  <a:cubicBezTo>
                    <a:pt x="17" y="28"/>
                    <a:pt x="20" y="28"/>
                    <a:pt x="20" y="33"/>
                  </a:cubicBezTo>
                  <a:cubicBezTo>
                    <a:pt x="22" y="36"/>
                    <a:pt x="25" y="33"/>
                    <a:pt x="22" y="37"/>
                  </a:cubicBezTo>
                  <a:cubicBezTo>
                    <a:pt x="19" y="42"/>
                    <a:pt x="20" y="43"/>
                    <a:pt x="22" y="43"/>
                  </a:cubicBezTo>
                  <a:cubicBezTo>
                    <a:pt x="23" y="43"/>
                    <a:pt x="25" y="43"/>
                    <a:pt x="22" y="47"/>
                  </a:cubicBezTo>
                  <a:cubicBezTo>
                    <a:pt x="19" y="48"/>
                    <a:pt x="19" y="53"/>
                    <a:pt x="19" y="54"/>
                  </a:cubicBezTo>
                  <a:cubicBezTo>
                    <a:pt x="16" y="56"/>
                    <a:pt x="17" y="59"/>
                    <a:pt x="14" y="57"/>
                  </a:cubicBezTo>
                  <a:cubicBezTo>
                    <a:pt x="9" y="56"/>
                    <a:pt x="8" y="56"/>
                    <a:pt x="8" y="57"/>
                  </a:cubicBezTo>
                  <a:cubicBezTo>
                    <a:pt x="6" y="57"/>
                    <a:pt x="6" y="57"/>
                    <a:pt x="8" y="54"/>
                  </a:cubicBezTo>
                  <a:cubicBezTo>
                    <a:pt x="9" y="47"/>
                    <a:pt x="6" y="48"/>
                    <a:pt x="8" y="45"/>
                  </a:cubicBezTo>
                  <a:cubicBezTo>
                    <a:pt x="9" y="40"/>
                    <a:pt x="6" y="40"/>
                    <a:pt x="5" y="42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5" y="39"/>
                    <a:pt x="6" y="39"/>
                    <a:pt x="3" y="39"/>
                  </a:cubicBezTo>
                  <a:cubicBezTo>
                    <a:pt x="0" y="39"/>
                    <a:pt x="5" y="34"/>
                    <a:pt x="3" y="33"/>
                  </a:cubicBezTo>
                  <a:cubicBezTo>
                    <a:pt x="3" y="29"/>
                    <a:pt x="5" y="33"/>
                    <a:pt x="6" y="28"/>
                  </a:cubicBezTo>
                  <a:cubicBezTo>
                    <a:pt x="8" y="23"/>
                    <a:pt x="8" y="23"/>
                    <a:pt x="8" y="22"/>
                  </a:cubicBezTo>
                  <a:cubicBezTo>
                    <a:pt x="8" y="20"/>
                    <a:pt x="11" y="14"/>
                    <a:pt x="9" y="11"/>
                  </a:cubicBezTo>
                  <a:cubicBezTo>
                    <a:pt x="8" y="9"/>
                    <a:pt x="8" y="8"/>
                    <a:pt x="8" y="6"/>
                  </a:cubicBezTo>
                  <a:cubicBezTo>
                    <a:pt x="8" y="5"/>
                    <a:pt x="6" y="5"/>
                    <a:pt x="8" y="3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67" name="Freeform 169">
              <a:extLst>
                <a:ext uri="{FF2B5EF4-FFF2-40B4-BE49-F238E27FC236}">
                  <a16:creationId xmlns:a16="http://schemas.microsoft.com/office/drawing/2014/main" id="{724B3EF3-C5BD-7B90-3DD0-8ABFB599C5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2" y="2218"/>
              <a:ext cx="16" cy="35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5" y="3"/>
                </a:cxn>
                <a:cxn ang="0">
                  <a:pos x="2" y="4"/>
                </a:cxn>
                <a:cxn ang="0">
                  <a:pos x="0" y="12"/>
                </a:cxn>
                <a:cxn ang="0">
                  <a:pos x="0" y="13"/>
                </a:cxn>
                <a:cxn ang="0">
                  <a:pos x="2" y="13"/>
                </a:cxn>
                <a:cxn ang="0">
                  <a:pos x="2" y="16"/>
                </a:cxn>
                <a:cxn ang="0">
                  <a:pos x="5" y="18"/>
                </a:cxn>
                <a:cxn ang="0">
                  <a:pos x="5" y="16"/>
                </a:cxn>
                <a:cxn ang="0">
                  <a:pos x="7" y="12"/>
                </a:cxn>
                <a:cxn ang="0">
                  <a:pos x="8" y="7"/>
                </a:cxn>
                <a:cxn ang="0">
                  <a:pos x="7" y="3"/>
                </a:cxn>
                <a:cxn ang="0">
                  <a:pos x="7" y="0"/>
                </a:cxn>
              </a:cxnLst>
              <a:rect l="0" t="0" r="r" b="b"/>
              <a:pathLst>
                <a:path w="8" h="18">
                  <a:moveTo>
                    <a:pt x="7" y="0"/>
                  </a:moveTo>
                  <a:cubicBezTo>
                    <a:pt x="5" y="0"/>
                    <a:pt x="7" y="4"/>
                    <a:pt x="5" y="3"/>
                  </a:cubicBezTo>
                  <a:cubicBezTo>
                    <a:pt x="3" y="3"/>
                    <a:pt x="2" y="4"/>
                    <a:pt x="2" y="4"/>
                  </a:cubicBezTo>
                  <a:cubicBezTo>
                    <a:pt x="0" y="4"/>
                    <a:pt x="0" y="12"/>
                    <a:pt x="0" y="12"/>
                  </a:cubicBezTo>
                  <a:cubicBezTo>
                    <a:pt x="2" y="12"/>
                    <a:pt x="2" y="12"/>
                    <a:pt x="0" y="13"/>
                  </a:cubicBezTo>
                  <a:cubicBezTo>
                    <a:pt x="0" y="13"/>
                    <a:pt x="0" y="13"/>
                    <a:pt x="2" y="13"/>
                  </a:cubicBezTo>
                  <a:cubicBezTo>
                    <a:pt x="3" y="15"/>
                    <a:pt x="0" y="15"/>
                    <a:pt x="2" y="16"/>
                  </a:cubicBezTo>
                  <a:cubicBezTo>
                    <a:pt x="5" y="18"/>
                    <a:pt x="3" y="18"/>
                    <a:pt x="5" y="18"/>
                  </a:cubicBezTo>
                  <a:cubicBezTo>
                    <a:pt x="7" y="18"/>
                    <a:pt x="5" y="16"/>
                    <a:pt x="5" y="16"/>
                  </a:cubicBezTo>
                  <a:cubicBezTo>
                    <a:pt x="7" y="15"/>
                    <a:pt x="7" y="13"/>
                    <a:pt x="7" y="12"/>
                  </a:cubicBezTo>
                  <a:cubicBezTo>
                    <a:pt x="7" y="10"/>
                    <a:pt x="8" y="10"/>
                    <a:pt x="8" y="7"/>
                  </a:cubicBezTo>
                  <a:cubicBezTo>
                    <a:pt x="8" y="3"/>
                    <a:pt x="7" y="4"/>
                    <a:pt x="7" y="3"/>
                  </a:cubicBezTo>
                  <a:cubicBezTo>
                    <a:pt x="8" y="1"/>
                    <a:pt x="8" y="0"/>
                    <a:pt x="7" y="0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68" name="Freeform 170">
              <a:extLst>
                <a:ext uri="{FF2B5EF4-FFF2-40B4-BE49-F238E27FC236}">
                  <a16:creationId xmlns:a16="http://schemas.microsoft.com/office/drawing/2014/main" id="{5B0E5E27-11DB-CD58-AA5D-CAE1CAA2B2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97" y="2127"/>
              <a:ext cx="191" cy="229"/>
            </a:xfrm>
            <a:custGeom>
              <a:avLst/>
              <a:gdLst/>
              <a:ahLst/>
              <a:cxnLst>
                <a:cxn ang="0">
                  <a:pos x="54" y="15"/>
                </a:cxn>
                <a:cxn ang="0">
                  <a:pos x="47" y="22"/>
                </a:cxn>
                <a:cxn ang="0">
                  <a:pos x="50" y="36"/>
                </a:cxn>
                <a:cxn ang="0">
                  <a:pos x="67" y="57"/>
                </a:cxn>
                <a:cxn ang="0">
                  <a:pos x="87" y="68"/>
                </a:cxn>
                <a:cxn ang="0">
                  <a:pos x="96" y="79"/>
                </a:cxn>
                <a:cxn ang="0">
                  <a:pos x="90" y="76"/>
                </a:cxn>
                <a:cxn ang="0">
                  <a:pos x="81" y="81"/>
                </a:cxn>
                <a:cxn ang="0">
                  <a:pos x="84" y="92"/>
                </a:cxn>
                <a:cxn ang="0">
                  <a:pos x="75" y="102"/>
                </a:cxn>
                <a:cxn ang="0">
                  <a:pos x="76" y="95"/>
                </a:cxn>
                <a:cxn ang="0">
                  <a:pos x="70" y="79"/>
                </a:cxn>
                <a:cxn ang="0">
                  <a:pos x="63" y="71"/>
                </a:cxn>
                <a:cxn ang="0">
                  <a:pos x="47" y="61"/>
                </a:cxn>
                <a:cxn ang="0">
                  <a:pos x="38" y="53"/>
                </a:cxn>
                <a:cxn ang="0">
                  <a:pos x="32" y="42"/>
                </a:cxn>
                <a:cxn ang="0">
                  <a:pos x="19" y="31"/>
                </a:cxn>
                <a:cxn ang="0">
                  <a:pos x="11" y="33"/>
                </a:cxn>
                <a:cxn ang="0">
                  <a:pos x="5" y="25"/>
                </a:cxn>
                <a:cxn ang="0">
                  <a:pos x="5" y="14"/>
                </a:cxn>
                <a:cxn ang="0">
                  <a:pos x="14" y="12"/>
                </a:cxn>
                <a:cxn ang="0">
                  <a:pos x="17" y="8"/>
                </a:cxn>
                <a:cxn ang="0">
                  <a:pos x="22" y="14"/>
                </a:cxn>
                <a:cxn ang="0">
                  <a:pos x="25" y="6"/>
                </a:cxn>
                <a:cxn ang="0">
                  <a:pos x="31" y="9"/>
                </a:cxn>
                <a:cxn ang="0">
                  <a:pos x="34" y="6"/>
                </a:cxn>
                <a:cxn ang="0">
                  <a:pos x="37" y="3"/>
                </a:cxn>
                <a:cxn ang="0">
                  <a:pos x="44" y="0"/>
                </a:cxn>
                <a:cxn ang="0">
                  <a:pos x="47" y="3"/>
                </a:cxn>
                <a:cxn ang="0">
                  <a:pos x="57" y="9"/>
                </a:cxn>
                <a:cxn ang="0">
                  <a:pos x="58" y="14"/>
                </a:cxn>
                <a:cxn ang="0">
                  <a:pos x="57" y="15"/>
                </a:cxn>
                <a:cxn ang="0">
                  <a:pos x="61" y="112"/>
                </a:cxn>
                <a:cxn ang="0">
                  <a:pos x="70" y="115"/>
                </a:cxn>
                <a:cxn ang="0">
                  <a:pos x="73" y="99"/>
                </a:cxn>
                <a:cxn ang="0">
                  <a:pos x="57" y="101"/>
                </a:cxn>
                <a:cxn ang="0">
                  <a:pos x="49" y="104"/>
                </a:cxn>
                <a:cxn ang="0">
                  <a:pos x="17" y="79"/>
                </a:cxn>
                <a:cxn ang="0">
                  <a:pos x="20" y="92"/>
                </a:cxn>
                <a:cxn ang="0">
                  <a:pos x="28" y="84"/>
                </a:cxn>
                <a:cxn ang="0">
                  <a:pos x="26" y="68"/>
                </a:cxn>
                <a:cxn ang="0">
                  <a:pos x="14" y="71"/>
                </a:cxn>
              </a:cxnLst>
              <a:rect l="0" t="0" r="r" b="b"/>
              <a:pathLst>
                <a:path w="98" h="118">
                  <a:moveTo>
                    <a:pt x="57" y="15"/>
                  </a:moveTo>
                  <a:cubicBezTo>
                    <a:pt x="55" y="17"/>
                    <a:pt x="57" y="14"/>
                    <a:pt x="54" y="15"/>
                  </a:cubicBezTo>
                  <a:cubicBezTo>
                    <a:pt x="50" y="17"/>
                    <a:pt x="50" y="20"/>
                    <a:pt x="49" y="19"/>
                  </a:cubicBezTo>
                  <a:cubicBezTo>
                    <a:pt x="47" y="17"/>
                    <a:pt x="46" y="20"/>
                    <a:pt x="47" y="22"/>
                  </a:cubicBezTo>
                  <a:cubicBezTo>
                    <a:pt x="49" y="23"/>
                    <a:pt x="50" y="25"/>
                    <a:pt x="49" y="26"/>
                  </a:cubicBezTo>
                  <a:cubicBezTo>
                    <a:pt x="46" y="26"/>
                    <a:pt x="47" y="33"/>
                    <a:pt x="50" y="36"/>
                  </a:cubicBezTo>
                  <a:cubicBezTo>
                    <a:pt x="54" y="37"/>
                    <a:pt x="55" y="40"/>
                    <a:pt x="57" y="40"/>
                  </a:cubicBezTo>
                  <a:cubicBezTo>
                    <a:pt x="60" y="40"/>
                    <a:pt x="58" y="48"/>
                    <a:pt x="67" y="57"/>
                  </a:cubicBezTo>
                  <a:cubicBezTo>
                    <a:pt x="70" y="61"/>
                    <a:pt x="82" y="57"/>
                    <a:pt x="78" y="62"/>
                  </a:cubicBezTo>
                  <a:cubicBezTo>
                    <a:pt x="73" y="65"/>
                    <a:pt x="85" y="67"/>
                    <a:pt x="87" y="68"/>
                  </a:cubicBezTo>
                  <a:cubicBezTo>
                    <a:pt x="87" y="70"/>
                    <a:pt x="89" y="71"/>
                    <a:pt x="92" y="73"/>
                  </a:cubicBezTo>
                  <a:cubicBezTo>
                    <a:pt x="93" y="75"/>
                    <a:pt x="98" y="76"/>
                    <a:pt x="96" y="79"/>
                  </a:cubicBezTo>
                  <a:cubicBezTo>
                    <a:pt x="96" y="82"/>
                    <a:pt x="98" y="82"/>
                    <a:pt x="95" y="82"/>
                  </a:cubicBezTo>
                  <a:cubicBezTo>
                    <a:pt x="92" y="82"/>
                    <a:pt x="93" y="76"/>
                    <a:pt x="90" y="76"/>
                  </a:cubicBezTo>
                  <a:cubicBezTo>
                    <a:pt x="87" y="76"/>
                    <a:pt x="87" y="75"/>
                    <a:pt x="84" y="76"/>
                  </a:cubicBezTo>
                  <a:cubicBezTo>
                    <a:pt x="81" y="78"/>
                    <a:pt x="82" y="79"/>
                    <a:pt x="81" y="81"/>
                  </a:cubicBezTo>
                  <a:cubicBezTo>
                    <a:pt x="79" y="84"/>
                    <a:pt x="81" y="84"/>
                    <a:pt x="82" y="85"/>
                  </a:cubicBezTo>
                  <a:cubicBezTo>
                    <a:pt x="85" y="85"/>
                    <a:pt x="89" y="90"/>
                    <a:pt x="84" y="92"/>
                  </a:cubicBezTo>
                  <a:cubicBezTo>
                    <a:pt x="81" y="95"/>
                    <a:pt x="82" y="96"/>
                    <a:pt x="81" y="99"/>
                  </a:cubicBezTo>
                  <a:cubicBezTo>
                    <a:pt x="78" y="101"/>
                    <a:pt x="78" y="106"/>
                    <a:pt x="75" y="102"/>
                  </a:cubicBezTo>
                  <a:cubicBezTo>
                    <a:pt x="73" y="102"/>
                    <a:pt x="73" y="101"/>
                    <a:pt x="75" y="98"/>
                  </a:cubicBezTo>
                  <a:cubicBezTo>
                    <a:pt x="76" y="96"/>
                    <a:pt x="75" y="96"/>
                    <a:pt x="76" y="95"/>
                  </a:cubicBezTo>
                  <a:cubicBezTo>
                    <a:pt x="78" y="93"/>
                    <a:pt x="78" y="93"/>
                    <a:pt x="76" y="85"/>
                  </a:cubicBezTo>
                  <a:cubicBezTo>
                    <a:pt x="75" y="79"/>
                    <a:pt x="73" y="81"/>
                    <a:pt x="70" y="79"/>
                  </a:cubicBezTo>
                  <a:cubicBezTo>
                    <a:pt x="66" y="76"/>
                    <a:pt x="70" y="73"/>
                    <a:pt x="66" y="73"/>
                  </a:cubicBezTo>
                  <a:cubicBezTo>
                    <a:pt x="63" y="75"/>
                    <a:pt x="66" y="71"/>
                    <a:pt x="63" y="71"/>
                  </a:cubicBezTo>
                  <a:cubicBezTo>
                    <a:pt x="60" y="71"/>
                    <a:pt x="61" y="67"/>
                    <a:pt x="58" y="67"/>
                  </a:cubicBezTo>
                  <a:cubicBezTo>
                    <a:pt x="55" y="67"/>
                    <a:pt x="50" y="65"/>
                    <a:pt x="47" y="61"/>
                  </a:cubicBezTo>
                  <a:cubicBezTo>
                    <a:pt x="44" y="57"/>
                    <a:pt x="44" y="61"/>
                    <a:pt x="43" y="57"/>
                  </a:cubicBezTo>
                  <a:cubicBezTo>
                    <a:pt x="43" y="53"/>
                    <a:pt x="38" y="54"/>
                    <a:pt x="38" y="53"/>
                  </a:cubicBezTo>
                  <a:cubicBezTo>
                    <a:pt x="38" y="51"/>
                    <a:pt x="38" y="51"/>
                    <a:pt x="35" y="48"/>
                  </a:cubicBezTo>
                  <a:cubicBezTo>
                    <a:pt x="32" y="47"/>
                    <a:pt x="35" y="45"/>
                    <a:pt x="32" y="42"/>
                  </a:cubicBezTo>
                  <a:cubicBezTo>
                    <a:pt x="31" y="40"/>
                    <a:pt x="32" y="34"/>
                    <a:pt x="28" y="34"/>
                  </a:cubicBezTo>
                  <a:cubicBezTo>
                    <a:pt x="25" y="36"/>
                    <a:pt x="23" y="29"/>
                    <a:pt x="19" y="31"/>
                  </a:cubicBezTo>
                  <a:cubicBezTo>
                    <a:pt x="15" y="33"/>
                    <a:pt x="19" y="36"/>
                    <a:pt x="9" y="39"/>
                  </a:cubicBezTo>
                  <a:cubicBezTo>
                    <a:pt x="9" y="37"/>
                    <a:pt x="12" y="34"/>
                    <a:pt x="11" y="33"/>
                  </a:cubicBezTo>
                  <a:cubicBezTo>
                    <a:pt x="11" y="33"/>
                    <a:pt x="6" y="36"/>
                    <a:pt x="5" y="31"/>
                  </a:cubicBezTo>
                  <a:cubicBezTo>
                    <a:pt x="3" y="28"/>
                    <a:pt x="9" y="28"/>
                    <a:pt x="5" y="25"/>
                  </a:cubicBezTo>
                  <a:cubicBezTo>
                    <a:pt x="0" y="22"/>
                    <a:pt x="5" y="23"/>
                    <a:pt x="6" y="20"/>
                  </a:cubicBezTo>
                  <a:cubicBezTo>
                    <a:pt x="8" y="19"/>
                    <a:pt x="3" y="17"/>
                    <a:pt x="5" y="14"/>
                  </a:cubicBezTo>
                  <a:cubicBezTo>
                    <a:pt x="6" y="14"/>
                    <a:pt x="6" y="14"/>
                    <a:pt x="9" y="14"/>
                  </a:cubicBezTo>
                  <a:cubicBezTo>
                    <a:pt x="11" y="12"/>
                    <a:pt x="11" y="14"/>
                    <a:pt x="14" y="12"/>
                  </a:cubicBezTo>
                  <a:cubicBezTo>
                    <a:pt x="17" y="9"/>
                    <a:pt x="14" y="9"/>
                    <a:pt x="15" y="9"/>
                  </a:cubicBezTo>
                  <a:cubicBezTo>
                    <a:pt x="15" y="8"/>
                    <a:pt x="17" y="6"/>
                    <a:pt x="17" y="8"/>
                  </a:cubicBezTo>
                  <a:cubicBezTo>
                    <a:pt x="17" y="8"/>
                    <a:pt x="17" y="9"/>
                    <a:pt x="19" y="11"/>
                  </a:cubicBezTo>
                  <a:cubicBezTo>
                    <a:pt x="20" y="12"/>
                    <a:pt x="20" y="15"/>
                    <a:pt x="22" y="14"/>
                  </a:cubicBezTo>
                  <a:cubicBezTo>
                    <a:pt x="23" y="14"/>
                    <a:pt x="20" y="12"/>
                    <a:pt x="23" y="11"/>
                  </a:cubicBezTo>
                  <a:cubicBezTo>
                    <a:pt x="25" y="9"/>
                    <a:pt x="23" y="6"/>
                    <a:pt x="25" y="6"/>
                  </a:cubicBezTo>
                  <a:cubicBezTo>
                    <a:pt x="26" y="6"/>
                    <a:pt x="26" y="9"/>
                    <a:pt x="28" y="9"/>
                  </a:cubicBezTo>
                  <a:cubicBezTo>
                    <a:pt x="29" y="8"/>
                    <a:pt x="29" y="11"/>
                    <a:pt x="31" y="9"/>
                  </a:cubicBezTo>
                  <a:cubicBezTo>
                    <a:pt x="32" y="9"/>
                    <a:pt x="29" y="6"/>
                    <a:pt x="31" y="6"/>
                  </a:cubicBezTo>
                  <a:cubicBezTo>
                    <a:pt x="31" y="5"/>
                    <a:pt x="32" y="8"/>
                    <a:pt x="34" y="6"/>
                  </a:cubicBezTo>
                  <a:cubicBezTo>
                    <a:pt x="34" y="6"/>
                    <a:pt x="32" y="5"/>
                    <a:pt x="34" y="1"/>
                  </a:cubicBezTo>
                  <a:cubicBezTo>
                    <a:pt x="35" y="1"/>
                    <a:pt x="35" y="5"/>
                    <a:pt x="37" y="3"/>
                  </a:cubicBezTo>
                  <a:cubicBezTo>
                    <a:pt x="38" y="3"/>
                    <a:pt x="38" y="1"/>
                    <a:pt x="40" y="1"/>
                  </a:cubicBezTo>
                  <a:cubicBezTo>
                    <a:pt x="41" y="0"/>
                    <a:pt x="41" y="1"/>
                    <a:pt x="44" y="0"/>
                  </a:cubicBezTo>
                  <a:cubicBezTo>
                    <a:pt x="49" y="0"/>
                    <a:pt x="46" y="0"/>
                    <a:pt x="46" y="1"/>
                  </a:cubicBezTo>
                  <a:cubicBezTo>
                    <a:pt x="47" y="1"/>
                    <a:pt x="47" y="1"/>
                    <a:pt x="47" y="3"/>
                  </a:cubicBezTo>
                  <a:cubicBezTo>
                    <a:pt x="47" y="5"/>
                    <a:pt x="50" y="6"/>
                    <a:pt x="58" y="6"/>
                  </a:cubicBezTo>
                  <a:cubicBezTo>
                    <a:pt x="58" y="8"/>
                    <a:pt x="57" y="8"/>
                    <a:pt x="57" y="9"/>
                  </a:cubicBezTo>
                  <a:cubicBezTo>
                    <a:pt x="57" y="11"/>
                    <a:pt x="60" y="9"/>
                    <a:pt x="58" y="11"/>
                  </a:cubicBezTo>
                  <a:cubicBezTo>
                    <a:pt x="57" y="12"/>
                    <a:pt x="57" y="14"/>
                    <a:pt x="58" y="14"/>
                  </a:cubicBezTo>
                  <a:cubicBezTo>
                    <a:pt x="60" y="15"/>
                    <a:pt x="61" y="17"/>
                    <a:pt x="58" y="17"/>
                  </a:cubicBezTo>
                  <a:cubicBezTo>
                    <a:pt x="58" y="17"/>
                    <a:pt x="60" y="15"/>
                    <a:pt x="57" y="15"/>
                  </a:cubicBezTo>
                  <a:close/>
                  <a:moveTo>
                    <a:pt x="54" y="107"/>
                  </a:moveTo>
                  <a:cubicBezTo>
                    <a:pt x="55" y="109"/>
                    <a:pt x="58" y="112"/>
                    <a:pt x="61" y="112"/>
                  </a:cubicBezTo>
                  <a:cubicBezTo>
                    <a:pt x="64" y="112"/>
                    <a:pt x="64" y="115"/>
                    <a:pt x="67" y="115"/>
                  </a:cubicBezTo>
                  <a:cubicBezTo>
                    <a:pt x="70" y="116"/>
                    <a:pt x="70" y="118"/>
                    <a:pt x="70" y="115"/>
                  </a:cubicBezTo>
                  <a:cubicBezTo>
                    <a:pt x="70" y="113"/>
                    <a:pt x="72" y="110"/>
                    <a:pt x="70" y="109"/>
                  </a:cubicBezTo>
                  <a:cubicBezTo>
                    <a:pt x="69" y="109"/>
                    <a:pt x="73" y="101"/>
                    <a:pt x="73" y="99"/>
                  </a:cubicBezTo>
                  <a:cubicBezTo>
                    <a:pt x="75" y="98"/>
                    <a:pt x="70" y="101"/>
                    <a:pt x="69" y="101"/>
                  </a:cubicBezTo>
                  <a:cubicBezTo>
                    <a:pt x="66" y="99"/>
                    <a:pt x="61" y="104"/>
                    <a:pt x="57" y="101"/>
                  </a:cubicBezTo>
                  <a:cubicBezTo>
                    <a:pt x="54" y="96"/>
                    <a:pt x="54" y="104"/>
                    <a:pt x="52" y="101"/>
                  </a:cubicBezTo>
                  <a:cubicBezTo>
                    <a:pt x="50" y="99"/>
                    <a:pt x="49" y="101"/>
                    <a:pt x="49" y="104"/>
                  </a:cubicBezTo>
                  <a:cubicBezTo>
                    <a:pt x="49" y="107"/>
                    <a:pt x="50" y="107"/>
                    <a:pt x="54" y="107"/>
                  </a:cubicBezTo>
                  <a:close/>
                  <a:moveTo>
                    <a:pt x="17" y="79"/>
                  </a:moveTo>
                  <a:cubicBezTo>
                    <a:pt x="17" y="82"/>
                    <a:pt x="19" y="81"/>
                    <a:pt x="17" y="84"/>
                  </a:cubicBezTo>
                  <a:cubicBezTo>
                    <a:pt x="15" y="88"/>
                    <a:pt x="17" y="93"/>
                    <a:pt x="20" y="92"/>
                  </a:cubicBezTo>
                  <a:cubicBezTo>
                    <a:pt x="23" y="92"/>
                    <a:pt x="22" y="88"/>
                    <a:pt x="23" y="90"/>
                  </a:cubicBezTo>
                  <a:cubicBezTo>
                    <a:pt x="26" y="90"/>
                    <a:pt x="26" y="90"/>
                    <a:pt x="28" y="84"/>
                  </a:cubicBezTo>
                  <a:cubicBezTo>
                    <a:pt x="28" y="78"/>
                    <a:pt x="25" y="78"/>
                    <a:pt x="28" y="76"/>
                  </a:cubicBezTo>
                  <a:cubicBezTo>
                    <a:pt x="29" y="75"/>
                    <a:pt x="28" y="70"/>
                    <a:pt x="26" y="68"/>
                  </a:cubicBezTo>
                  <a:cubicBezTo>
                    <a:pt x="25" y="67"/>
                    <a:pt x="25" y="65"/>
                    <a:pt x="20" y="70"/>
                  </a:cubicBezTo>
                  <a:cubicBezTo>
                    <a:pt x="15" y="73"/>
                    <a:pt x="14" y="67"/>
                    <a:pt x="14" y="71"/>
                  </a:cubicBezTo>
                  <a:cubicBezTo>
                    <a:pt x="14" y="75"/>
                    <a:pt x="17" y="75"/>
                    <a:pt x="17" y="79"/>
                  </a:cubicBez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69" name="Freeform 171">
              <a:extLst>
                <a:ext uri="{FF2B5EF4-FFF2-40B4-BE49-F238E27FC236}">
                  <a16:creationId xmlns:a16="http://schemas.microsoft.com/office/drawing/2014/main" id="{0B033937-4584-FF86-FFFE-8A9A4A76AC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0" y="2107"/>
              <a:ext cx="73" cy="49"/>
            </a:xfrm>
            <a:custGeom>
              <a:avLst/>
              <a:gdLst/>
              <a:ahLst/>
              <a:cxnLst>
                <a:cxn ang="0">
                  <a:pos x="30" y="5"/>
                </a:cxn>
                <a:cxn ang="0">
                  <a:pos x="30" y="10"/>
                </a:cxn>
                <a:cxn ang="0">
                  <a:pos x="35" y="13"/>
                </a:cxn>
                <a:cxn ang="0">
                  <a:pos x="38" y="11"/>
                </a:cxn>
                <a:cxn ang="0">
                  <a:pos x="38" y="16"/>
                </a:cxn>
                <a:cxn ang="0">
                  <a:pos x="35" y="16"/>
                </a:cxn>
                <a:cxn ang="0">
                  <a:pos x="35" y="19"/>
                </a:cxn>
                <a:cxn ang="0">
                  <a:pos x="32" y="19"/>
                </a:cxn>
                <a:cxn ang="0">
                  <a:pos x="29" y="16"/>
                </a:cxn>
                <a:cxn ang="0">
                  <a:pos x="27" y="21"/>
                </a:cxn>
                <a:cxn ang="0">
                  <a:pos x="26" y="24"/>
                </a:cxn>
                <a:cxn ang="0">
                  <a:pos x="23" y="21"/>
                </a:cxn>
                <a:cxn ang="0">
                  <a:pos x="21" y="18"/>
                </a:cxn>
                <a:cxn ang="0">
                  <a:pos x="19" y="19"/>
                </a:cxn>
                <a:cxn ang="0">
                  <a:pos x="18" y="22"/>
                </a:cxn>
                <a:cxn ang="0">
                  <a:pos x="13" y="24"/>
                </a:cxn>
                <a:cxn ang="0">
                  <a:pos x="9" y="24"/>
                </a:cxn>
                <a:cxn ang="0">
                  <a:pos x="7" y="21"/>
                </a:cxn>
                <a:cxn ang="0">
                  <a:pos x="6" y="18"/>
                </a:cxn>
                <a:cxn ang="0">
                  <a:pos x="3" y="21"/>
                </a:cxn>
                <a:cxn ang="0">
                  <a:pos x="3" y="19"/>
                </a:cxn>
                <a:cxn ang="0">
                  <a:pos x="4" y="14"/>
                </a:cxn>
                <a:cxn ang="0">
                  <a:pos x="6" y="11"/>
                </a:cxn>
                <a:cxn ang="0">
                  <a:pos x="9" y="8"/>
                </a:cxn>
                <a:cxn ang="0">
                  <a:pos x="10" y="5"/>
                </a:cxn>
                <a:cxn ang="0">
                  <a:pos x="13" y="4"/>
                </a:cxn>
                <a:cxn ang="0">
                  <a:pos x="19" y="4"/>
                </a:cxn>
                <a:cxn ang="0">
                  <a:pos x="23" y="2"/>
                </a:cxn>
                <a:cxn ang="0">
                  <a:pos x="26" y="4"/>
                </a:cxn>
                <a:cxn ang="0">
                  <a:pos x="30" y="5"/>
                </a:cxn>
              </a:cxnLst>
              <a:rect l="0" t="0" r="r" b="b"/>
              <a:pathLst>
                <a:path w="38" h="25">
                  <a:moveTo>
                    <a:pt x="30" y="5"/>
                  </a:moveTo>
                  <a:cubicBezTo>
                    <a:pt x="32" y="7"/>
                    <a:pt x="27" y="11"/>
                    <a:pt x="30" y="10"/>
                  </a:cubicBezTo>
                  <a:cubicBezTo>
                    <a:pt x="35" y="10"/>
                    <a:pt x="32" y="13"/>
                    <a:pt x="35" y="13"/>
                  </a:cubicBezTo>
                  <a:cubicBezTo>
                    <a:pt x="36" y="13"/>
                    <a:pt x="36" y="8"/>
                    <a:pt x="38" y="11"/>
                  </a:cubicBezTo>
                  <a:cubicBezTo>
                    <a:pt x="36" y="14"/>
                    <a:pt x="38" y="16"/>
                    <a:pt x="38" y="16"/>
                  </a:cubicBezTo>
                  <a:cubicBezTo>
                    <a:pt x="36" y="18"/>
                    <a:pt x="35" y="14"/>
                    <a:pt x="35" y="16"/>
                  </a:cubicBezTo>
                  <a:cubicBezTo>
                    <a:pt x="33" y="16"/>
                    <a:pt x="36" y="19"/>
                    <a:pt x="35" y="19"/>
                  </a:cubicBezTo>
                  <a:cubicBezTo>
                    <a:pt x="33" y="21"/>
                    <a:pt x="33" y="18"/>
                    <a:pt x="32" y="19"/>
                  </a:cubicBezTo>
                  <a:cubicBezTo>
                    <a:pt x="30" y="19"/>
                    <a:pt x="30" y="16"/>
                    <a:pt x="29" y="16"/>
                  </a:cubicBezTo>
                  <a:cubicBezTo>
                    <a:pt x="27" y="16"/>
                    <a:pt x="29" y="19"/>
                    <a:pt x="27" y="21"/>
                  </a:cubicBezTo>
                  <a:cubicBezTo>
                    <a:pt x="24" y="22"/>
                    <a:pt x="27" y="24"/>
                    <a:pt x="26" y="24"/>
                  </a:cubicBezTo>
                  <a:cubicBezTo>
                    <a:pt x="24" y="25"/>
                    <a:pt x="24" y="22"/>
                    <a:pt x="23" y="21"/>
                  </a:cubicBezTo>
                  <a:cubicBezTo>
                    <a:pt x="21" y="19"/>
                    <a:pt x="21" y="18"/>
                    <a:pt x="21" y="18"/>
                  </a:cubicBezTo>
                  <a:cubicBezTo>
                    <a:pt x="21" y="16"/>
                    <a:pt x="19" y="18"/>
                    <a:pt x="19" y="19"/>
                  </a:cubicBezTo>
                  <a:cubicBezTo>
                    <a:pt x="18" y="19"/>
                    <a:pt x="21" y="19"/>
                    <a:pt x="18" y="22"/>
                  </a:cubicBezTo>
                  <a:cubicBezTo>
                    <a:pt x="15" y="24"/>
                    <a:pt x="15" y="22"/>
                    <a:pt x="13" y="24"/>
                  </a:cubicBezTo>
                  <a:cubicBezTo>
                    <a:pt x="10" y="24"/>
                    <a:pt x="10" y="24"/>
                    <a:pt x="9" y="24"/>
                  </a:cubicBezTo>
                  <a:cubicBezTo>
                    <a:pt x="9" y="21"/>
                    <a:pt x="7" y="21"/>
                    <a:pt x="7" y="21"/>
                  </a:cubicBezTo>
                  <a:cubicBezTo>
                    <a:pt x="7" y="19"/>
                    <a:pt x="9" y="16"/>
                    <a:pt x="6" y="18"/>
                  </a:cubicBezTo>
                  <a:cubicBezTo>
                    <a:pt x="3" y="18"/>
                    <a:pt x="6" y="19"/>
                    <a:pt x="3" y="21"/>
                  </a:cubicBezTo>
                  <a:cubicBezTo>
                    <a:pt x="1" y="21"/>
                    <a:pt x="0" y="21"/>
                    <a:pt x="3" y="19"/>
                  </a:cubicBezTo>
                  <a:cubicBezTo>
                    <a:pt x="4" y="18"/>
                    <a:pt x="1" y="16"/>
                    <a:pt x="4" y="14"/>
                  </a:cubicBezTo>
                  <a:cubicBezTo>
                    <a:pt x="7" y="13"/>
                    <a:pt x="4" y="11"/>
                    <a:pt x="6" y="11"/>
                  </a:cubicBezTo>
                  <a:cubicBezTo>
                    <a:pt x="9" y="10"/>
                    <a:pt x="7" y="8"/>
                    <a:pt x="9" y="8"/>
                  </a:cubicBezTo>
                  <a:cubicBezTo>
                    <a:pt x="10" y="7"/>
                    <a:pt x="9" y="7"/>
                    <a:pt x="10" y="5"/>
                  </a:cubicBezTo>
                  <a:cubicBezTo>
                    <a:pt x="10" y="4"/>
                    <a:pt x="12" y="7"/>
                    <a:pt x="13" y="4"/>
                  </a:cubicBezTo>
                  <a:cubicBezTo>
                    <a:pt x="16" y="5"/>
                    <a:pt x="16" y="4"/>
                    <a:pt x="19" y="4"/>
                  </a:cubicBezTo>
                  <a:cubicBezTo>
                    <a:pt x="23" y="4"/>
                    <a:pt x="19" y="2"/>
                    <a:pt x="23" y="2"/>
                  </a:cubicBezTo>
                  <a:cubicBezTo>
                    <a:pt x="24" y="0"/>
                    <a:pt x="24" y="4"/>
                    <a:pt x="26" y="4"/>
                  </a:cubicBezTo>
                  <a:cubicBezTo>
                    <a:pt x="27" y="2"/>
                    <a:pt x="29" y="4"/>
                    <a:pt x="30" y="5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70" name="Freeform 172">
              <a:extLst>
                <a:ext uri="{FF2B5EF4-FFF2-40B4-BE49-F238E27FC236}">
                  <a16:creationId xmlns:a16="http://schemas.microsoft.com/office/drawing/2014/main" id="{9E6195EF-6589-92F6-08F9-8EC0CE46CB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2" y="2078"/>
              <a:ext cx="124" cy="66"/>
            </a:xfrm>
            <a:custGeom>
              <a:avLst/>
              <a:gdLst/>
              <a:ahLst/>
              <a:cxnLst>
                <a:cxn ang="0">
                  <a:pos x="3" y="20"/>
                </a:cxn>
                <a:cxn ang="0">
                  <a:pos x="9" y="22"/>
                </a:cxn>
                <a:cxn ang="0">
                  <a:pos x="10" y="19"/>
                </a:cxn>
                <a:cxn ang="0">
                  <a:pos x="13" y="20"/>
                </a:cxn>
                <a:cxn ang="0">
                  <a:pos x="20" y="19"/>
                </a:cxn>
                <a:cxn ang="0">
                  <a:pos x="24" y="17"/>
                </a:cxn>
                <a:cxn ang="0">
                  <a:pos x="27" y="19"/>
                </a:cxn>
                <a:cxn ang="0">
                  <a:pos x="30" y="20"/>
                </a:cxn>
                <a:cxn ang="0">
                  <a:pos x="30" y="16"/>
                </a:cxn>
                <a:cxn ang="0">
                  <a:pos x="29" y="11"/>
                </a:cxn>
                <a:cxn ang="0">
                  <a:pos x="33" y="10"/>
                </a:cxn>
                <a:cxn ang="0">
                  <a:pos x="37" y="5"/>
                </a:cxn>
                <a:cxn ang="0">
                  <a:pos x="40" y="8"/>
                </a:cxn>
                <a:cxn ang="0">
                  <a:pos x="46" y="4"/>
                </a:cxn>
                <a:cxn ang="0">
                  <a:pos x="49" y="4"/>
                </a:cxn>
                <a:cxn ang="0">
                  <a:pos x="56" y="5"/>
                </a:cxn>
                <a:cxn ang="0">
                  <a:pos x="63" y="7"/>
                </a:cxn>
                <a:cxn ang="0">
                  <a:pos x="63" y="14"/>
                </a:cxn>
                <a:cxn ang="0">
                  <a:pos x="63" y="17"/>
                </a:cxn>
                <a:cxn ang="0">
                  <a:pos x="58" y="17"/>
                </a:cxn>
                <a:cxn ang="0">
                  <a:pos x="60" y="20"/>
                </a:cxn>
                <a:cxn ang="0">
                  <a:pos x="58" y="22"/>
                </a:cxn>
                <a:cxn ang="0">
                  <a:pos x="58" y="25"/>
                </a:cxn>
                <a:cxn ang="0">
                  <a:pos x="55" y="27"/>
                </a:cxn>
                <a:cxn ang="0">
                  <a:pos x="55" y="28"/>
                </a:cxn>
                <a:cxn ang="0">
                  <a:pos x="52" y="30"/>
                </a:cxn>
                <a:cxn ang="0">
                  <a:pos x="49" y="30"/>
                </a:cxn>
                <a:cxn ang="0">
                  <a:pos x="44" y="33"/>
                </a:cxn>
                <a:cxn ang="0">
                  <a:pos x="41" y="33"/>
                </a:cxn>
                <a:cxn ang="0">
                  <a:pos x="35" y="31"/>
                </a:cxn>
                <a:cxn ang="0">
                  <a:pos x="24" y="28"/>
                </a:cxn>
                <a:cxn ang="0">
                  <a:pos x="23" y="27"/>
                </a:cxn>
                <a:cxn ang="0">
                  <a:pos x="21" y="25"/>
                </a:cxn>
                <a:cxn ang="0">
                  <a:pos x="17" y="27"/>
                </a:cxn>
                <a:cxn ang="0">
                  <a:pos x="13" y="28"/>
                </a:cxn>
                <a:cxn ang="0">
                  <a:pos x="10" y="27"/>
                </a:cxn>
                <a:cxn ang="0">
                  <a:pos x="7" y="28"/>
                </a:cxn>
                <a:cxn ang="0">
                  <a:pos x="3" y="25"/>
                </a:cxn>
                <a:cxn ang="0">
                  <a:pos x="3" y="20"/>
                </a:cxn>
              </a:cxnLst>
              <a:rect l="0" t="0" r="r" b="b"/>
              <a:pathLst>
                <a:path w="64" h="34">
                  <a:moveTo>
                    <a:pt x="3" y="20"/>
                  </a:moveTo>
                  <a:cubicBezTo>
                    <a:pt x="6" y="17"/>
                    <a:pt x="7" y="22"/>
                    <a:pt x="9" y="22"/>
                  </a:cubicBezTo>
                  <a:cubicBezTo>
                    <a:pt x="10" y="22"/>
                    <a:pt x="9" y="19"/>
                    <a:pt x="10" y="19"/>
                  </a:cubicBezTo>
                  <a:cubicBezTo>
                    <a:pt x="12" y="20"/>
                    <a:pt x="13" y="19"/>
                    <a:pt x="13" y="20"/>
                  </a:cubicBezTo>
                  <a:cubicBezTo>
                    <a:pt x="15" y="22"/>
                    <a:pt x="17" y="20"/>
                    <a:pt x="20" y="19"/>
                  </a:cubicBezTo>
                  <a:cubicBezTo>
                    <a:pt x="21" y="17"/>
                    <a:pt x="23" y="20"/>
                    <a:pt x="24" y="17"/>
                  </a:cubicBezTo>
                  <a:cubicBezTo>
                    <a:pt x="24" y="16"/>
                    <a:pt x="26" y="19"/>
                    <a:pt x="27" y="19"/>
                  </a:cubicBezTo>
                  <a:cubicBezTo>
                    <a:pt x="29" y="17"/>
                    <a:pt x="29" y="22"/>
                    <a:pt x="30" y="20"/>
                  </a:cubicBezTo>
                  <a:cubicBezTo>
                    <a:pt x="32" y="19"/>
                    <a:pt x="27" y="17"/>
                    <a:pt x="30" y="16"/>
                  </a:cubicBezTo>
                  <a:cubicBezTo>
                    <a:pt x="32" y="16"/>
                    <a:pt x="27" y="14"/>
                    <a:pt x="29" y="11"/>
                  </a:cubicBezTo>
                  <a:cubicBezTo>
                    <a:pt x="32" y="10"/>
                    <a:pt x="33" y="11"/>
                    <a:pt x="33" y="10"/>
                  </a:cubicBezTo>
                  <a:cubicBezTo>
                    <a:pt x="33" y="7"/>
                    <a:pt x="37" y="10"/>
                    <a:pt x="37" y="5"/>
                  </a:cubicBezTo>
                  <a:cubicBezTo>
                    <a:pt x="40" y="7"/>
                    <a:pt x="37" y="8"/>
                    <a:pt x="40" y="8"/>
                  </a:cubicBezTo>
                  <a:cubicBezTo>
                    <a:pt x="43" y="7"/>
                    <a:pt x="46" y="7"/>
                    <a:pt x="46" y="4"/>
                  </a:cubicBezTo>
                  <a:cubicBezTo>
                    <a:pt x="46" y="0"/>
                    <a:pt x="47" y="4"/>
                    <a:pt x="49" y="4"/>
                  </a:cubicBezTo>
                  <a:cubicBezTo>
                    <a:pt x="50" y="4"/>
                    <a:pt x="55" y="7"/>
                    <a:pt x="56" y="5"/>
                  </a:cubicBezTo>
                  <a:cubicBezTo>
                    <a:pt x="60" y="4"/>
                    <a:pt x="61" y="7"/>
                    <a:pt x="63" y="7"/>
                  </a:cubicBezTo>
                  <a:cubicBezTo>
                    <a:pt x="61" y="10"/>
                    <a:pt x="60" y="10"/>
                    <a:pt x="63" y="14"/>
                  </a:cubicBezTo>
                  <a:cubicBezTo>
                    <a:pt x="63" y="16"/>
                    <a:pt x="64" y="17"/>
                    <a:pt x="63" y="17"/>
                  </a:cubicBezTo>
                  <a:cubicBezTo>
                    <a:pt x="61" y="17"/>
                    <a:pt x="58" y="17"/>
                    <a:pt x="58" y="17"/>
                  </a:cubicBezTo>
                  <a:cubicBezTo>
                    <a:pt x="58" y="19"/>
                    <a:pt x="60" y="19"/>
                    <a:pt x="60" y="20"/>
                  </a:cubicBezTo>
                  <a:cubicBezTo>
                    <a:pt x="60" y="22"/>
                    <a:pt x="58" y="20"/>
                    <a:pt x="58" y="22"/>
                  </a:cubicBezTo>
                  <a:cubicBezTo>
                    <a:pt x="58" y="25"/>
                    <a:pt x="58" y="25"/>
                    <a:pt x="58" y="25"/>
                  </a:cubicBezTo>
                  <a:cubicBezTo>
                    <a:pt x="58" y="25"/>
                    <a:pt x="56" y="27"/>
                    <a:pt x="55" y="27"/>
                  </a:cubicBezTo>
                  <a:cubicBezTo>
                    <a:pt x="55" y="28"/>
                    <a:pt x="53" y="27"/>
                    <a:pt x="55" y="28"/>
                  </a:cubicBezTo>
                  <a:cubicBezTo>
                    <a:pt x="55" y="30"/>
                    <a:pt x="55" y="30"/>
                    <a:pt x="52" y="30"/>
                  </a:cubicBezTo>
                  <a:cubicBezTo>
                    <a:pt x="50" y="30"/>
                    <a:pt x="52" y="31"/>
                    <a:pt x="49" y="30"/>
                  </a:cubicBezTo>
                  <a:cubicBezTo>
                    <a:pt x="46" y="30"/>
                    <a:pt x="46" y="30"/>
                    <a:pt x="44" y="33"/>
                  </a:cubicBezTo>
                  <a:cubicBezTo>
                    <a:pt x="41" y="34"/>
                    <a:pt x="43" y="31"/>
                    <a:pt x="41" y="33"/>
                  </a:cubicBezTo>
                  <a:cubicBezTo>
                    <a:pt x="38" y="33"/>
                    <a:pt x="40" y="31"/>
                    <a:pt x="35" y="31"/>
                  </a:cubicBezTo>
                  <a:cubicBezTo>
                    <a:pt x="27" y="31"/>
                    <a:pt x="24" y="30"/>
                    <a:pt x="24" y="28"/>
                  </a:cubicBezTo>
                  <a:cubicBezTo>
                    <a:pt x="24" y="27"/>
                    <a:pt x="24" y="27"/>
                    <a:pt x="23" y="27"/>
                  </a:cubicBezTo>
                  <a:cubicBezTo>
                    <a:pt x="23" y="25"/>
                    <a:pt x="26" y="25"/>
                    <a:pt x="21" y="25"/>
                  </a:cubicBezTo>
                  <a:cubicBezTo>
                    <a:pt x="18" y="27"/>
                    <a:pt x="18" y="25"/>
                    <a:pt x="17" y="27"/>
                  </a:cubicBezTo>
                  <a:cubicBezTo>
                    <a:pt x="15" y="27"/>
                    <a:pt x="15" y="28"/>
                    <a:pt x="13" y="28"/>
                  </a:cubicBezTo>
                  <a:cubicBezTo>
                    <a:pt x="12" y="30"/>
                    <a:pt x="12" y="27"/>
                    <a:pt x="10" y="27"/>
                  </a:cubicBezTo>
                  <a:cubicBezTo>
                    <a:pt x="9" y="24"/>
                    <a:pt x="9" y="28"/>
                    <a:pt x="7" y="28"/>
                  </a:cubicBezTo>
                  <a:cubicBezTo>
                    <a:pt x="4" y="28"/>
                    <a:pt x="7" y="25"/>
                    <a:pt x="3" y="25"/>
                  </a:cubicBezTo>
                  <a:cubicBezTo>
                    <a:pt x="0" y="27"/>
                    <a:pt x="4" y="22"/>
                    <a:pt x="3" y="20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71" name="Freeform 173">
              <a:extLst>
                <a:ext uri="{FF2B5EF4-FFF2-40B4-BE49-F238E27FC236}">
                  <a16:creationId xmlns:a16="http://schemas.microsoft.com/office/drawing/2014/main" id="{2DED00EB-10E7-A36E-EAA0-755367BEA6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7" y="2034"/>
              <a:ext cx="102" cy="60"/>
            </a:xfrm>
            <a:custGeom>
              <a:avLst/>
              <a:gdLst/>
              <a:ahLst/>
              <a:cxnLst>
                <a:cxn ang="0">
                  <a:pos x="13" y="28"/>
                </a:cxn>
                <a:cxn ang="0">
                  <a:pos x="17" y="31"/>
                </a:cxn>
                <a:cxn ang="0">
                  <a:pos x="23" y="26"/>
                </a:cxn>
                <a:cxn ang="0">
                  <a:pos x="26" y="26"/>
                </a:cxn>
                <a:cxn ang="0">
                  <a:pos x="33" y="28"/>
                </a:cxn>
                <a:cxn ang="0">
                  <a:pos x="39" y="29"/>
                </a:cxn>
                <a:cxn ang="0">
                  <a:pos x="46" y="26"/>
                </a:cxn>
                <a:cxn ang="0">
                  <a:pos x="53" y="20"/>
                </a:cxn>
                <a:cxn ang="0">
                  <a:pos x="49" y="14"/>
                </a:cxn>
                <a:cxn ang="0">
                  <a:pos x="44" y="12"/>
                </a:cxn>
                <a:cxn ang="0">
                  <a:pos x="42" y="11"/>
                </a:cxn>
                <a:cxn ang="0">
                  <a:pos x="38" y="9"/>
                </a:cxn>
                <a:cxn ang="0">
                  <a:pos x="35" y="11"/>
                </a:cxn>
                <a:cxn ang="0">
                  <a:pos x="35" y="6"/>
                </a:cxn>
                <a:cxn ang="0">
                  <a:pos x="29" y="5"/>
                </a:cxn>
                <a:cxn ang="0">
                  <a:pos x="23" y="3"/>
                </a:cxn>
                <a:cxn ang="0">
                  <a:pos x="18" y="1"/>
                </a:cxn>
                <a:cxn ang="0">
                  <a:pos x="15" y="5"/>
                </a:cxn>
                <a:cxn ang="0">
                  <a:pos x="4" y="9"/>
                </a:cxn>
                <a:cxn ang="0">
                  <a:pos x="1" y="14"/>
                </a:cxn>
                <a:cxn ang="0">
                  <a:pos x="6" y="20"/>
                </a:cxn>
                <a:cxn ang="0">
                  <a:pos x="13" y="28"/>
                </a:cxn>
              </a:cxnLst>
              <a:rect l="0" t="0" r="r" b="b"/>
              <a:pathLst>
                <a:path w="53" h="31">
                  <a:moveTo>
                    <a:pt x="13" y="28"/>
                  </a:moveTo>
                  <a:cubicBezTo>
                    <a:pt x="17" y="29"/>
                    <a:pt x="13" y="31"/>
                    <a:pt x="17" y="31"/>
                  </a:cubicBezTo>
                  <a:cubicBezTo>
                    <a:pt x="20" y="29"/>
                    <a:pt x="23" y="29"/>
                    <a:pt x="23" y="26"/>
                  </a:cubicBezTo>
                  <a:cubicBezTo>
                    <a:pt x="23" y="23"/>
                    <a:pt x="24" y="26"/>
                    <a:pt x="26" y="26"/>
                  </a:cubicBezTo>
                  <a:cubicBezTo>
                    <a:pt x="27" y="26"/>
                    <a:pt x="32" y="29"/>
                    <a:pt x="33" y="28"/>
                  </a:cubicBezTo>
                  <a:cubicBezTo>
                    <a:pt x="36" y="26"/>
                    <a:pt x="38" y="29"/>
                    <a:pt x="39" y="29"/>
                  </a:cubicBezTo>
                  <a:cubicBezTo>
                    <a:pt x="41" y="25"/>
                    <a:pt x="42" y="28"/>
                    <a:pt x="46" y="26"/>
                  </a:cubicBezTo>
                  <a:cubicBezTo>
                    <a:pt x="50" y="25"/>
                    <a:pt x="46" y="23"/>
                    <a:pt x="53" y="20"/>
                  </a:cubicBezTo>
                  <a:cubicBezTo>
                    <a:pt x="53" y="17"/>
                    <a:pt x="52" y="15"/>
                    <a:pt x="49" y="14"/>
                  </a:cubicBezTo>
                  <a:cubicBezTo>
                    <a:pt x="46" y="12"/>
                    <a:pt x="47" y="14"/>
                    <a:pt x="44" y="12"/>
                  </a:cubicBezTo>
                  <a:cubicBezTo>
                    <a:pt x="42" y="11"/>
                    <a:pt x="46" y="11"/>
                    <a:pt x="42" y="11"/>
                  </a:cubicBezTo>
                  <a:cubicBezTo>
                    <a:pt x="39" y="9"/>
                    <a:pt x="36" y="8"/>
                    <a:pt x="38" y="9"/>
                  </a:cubicBezTo>
                  <a:cubicBezTo>
                    <a:pt x="39" y="11"/>
                    <a:pt x="38" y="14"/>
                    <a:pt x="35" y="11"/>
                  </a:cubicBezTo>
                  <a:cubicBezTo>
                    <a:pt x="30" y="6"/>
                    <a:pt x="35" y="8"/>
                    <a:pt x="35" y="6"/>
                  </a:cubicBezTo>
                  <a:cubicBezTo>
                    <a:pt x="33" y="5"/>
                    <a:pt x="33" y="6"/>
                    <a:pt x="29" y="5"/>
                  </a:cubicBezTo>
                  <a:cubicBezTo>
                    <a:pt x="23" y="1"/>
                    <a:pt x="26" y="0"/>
                    <a:pt x="23" y="3"/>
                  </a:cubicBezTo>
                  <a:cubicBezTo>
                    <a:pt x="20" y="5"/>
                    <a:pt x="18" y="1"/>
                    <a:pt x="18" y="1"/>
                  </a:cubicBezTo>
                  <a:cubicBezTo>
                    <a:pt x="17" y="1"/>
                    <a:pt x="20" y="3"/>
                    <a:pt x="15" y="5"/>
                  </a:cubicBezTo>
                  <a:cubicBezTo>
                    <a:pt x="10" y="5"/>
                    <a:pt x="9" y="8"/>
                    <a:pt x="4" y="9"/>
                  </a:cubicBezTo>
                  <a:cubicBezTo>
                    <a:pt x="1" y="11"/>
                    <a:pt x="0" y="11"/>
                    <a:pt x="1" y="14"/>
                  </a:cubicBezTo>
                  <a:cubicBezTo>
                    <a:pt x="4" y="17"/>
                    <a:pt x="0" y="19"/>
                    <a:pt x="6" y="20"/>
                  </a:cubicBezTo>
                  <a:cubicBezTo>
                    <a:pt x="9" y="22"/>
                    <a:pt x="9" y="25"/>
                    <a:pt x="13" y="28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72" name="Freeform 174">
              <a:extLst>
                <a:ext uri="{FF2B5EF4-FFF2-40B4-BE49-F238E27FC236}">
                  <a16:creationId xmlns:a16="http://schemas.microsoft.com/office/drawing/2014/main" id="{A8512666-9AB1-D610-7666-02413470A8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4" y="2189"/>
              <a:ext cx="97" cy="70"/>
            </a:xfrm>
            <a:custGeom>
              <a:avLst/>
              <a:gdLst/>
              <a:ahLst/>
              <a:cxnLst>
                <a:cxn ang="0">
                  <a:pos x="1" y="22"/>
                </a:cxn>
                <a:cxn ang="0">
                  <a:pos x="4" y="27"/>
                </a:cxn>
                <a:cxn ang="0">
                  <a:pos x="6" y="33"/>
                </a:cxn>
                <a:cxn ang="0">
                  <a:pos x="10" y="33"/>
                </a:cxn>
                <a:cxn ang="0">
                  <a:pos x="16" y="31"/>
                </a:cxn>
                <a:cxn ang="0">
                  <a:pos x="19" y="31"/>
                </a:cxn>
                <a:cxn ang="0">
                  <a:pos x="23" y="33"/>
                </a:cxn>
                <a:cxn ang="0">
                  <a:pos x="29" y="33"/>
                </a:cxn>
                <a:cxn ang="0">
                  <a:pos x="32" y="28"/>
                </a:cxn>
                <a:cxn ang="0">
                  <a:pos x="35" y="27"/>
                </a:cxn>
                <a:cxn ang="0">
                  <a:pos x="38" y="25"/>
                </a:cxn>
                <a:cxn ang="0">
                  <a:pos x="42" y="27"/>
                </a:cxn>
                <a:cxn ang="0">
                  <a:pos x="45" y="25"/>
                </a:cxn>
                <a:cxn ang="0">
                  <a:pos x="44" y="22"/>
                </a:cxn>
                <a:cxn ang="0">
                  <a:pos x="42" y="19"/>
                </a:cxn>
                <a:cxn ang="0">
                  <a:pos x="45" y="11"/>
                </a:cxn>
                <a:cxn ang="0">
                  <a:pos x="50" y="7"/>
                </a:cxn>
                <a:cxn ang="0">
                  <a:pos x="45" y="4"/>
                </a:cxn>
                <a:cxn ang="0">
                  <a:pos x="39" y="2"/>
                </a:cxn>
                <a:cxn ang="0">
                  <a:pos x="29" y="5"/>
                </a:cxn>
                <a:cxn ang="0">
                  <a:pos x="19" y="5"/>
                </a:cxn>
                <a:cxn ang="0">
                  <a:pos x="12" y="5"/>
                </a:cxn>
                <a:cxn ang="0">
                  <a:pos x="4" y="5"/>
                </a:cxn>
                <a:cxn ang="0">
                  <a:pos x="3" y="0"/>
                </a:cxn>
                <a:cxn ang="0">
                  <a:pos x="1" y="7"/>
                </a:cxn>
                <a:cxn ang="0">
                  <a:pos x="4" y="14"/>
                </a:cxn>
                <a:cxn ang="0">
                  <a:pos x="1" y="17"/>
                </a:cxn>
                <a:cxn ang="0">
                  <a:pos x="1" y="22"/>
                </a:cxn>
              </a:cxnLst>
              <a:rect l="0" t="0" r="r" b="b"/>
              <a:pathLst>
                <a:path w="50" h="36">
                  <a:moveTo>
                    <a:pt x="1" y="22"/>
                  </a:moveTo>
                  <a:cubicBezTo>
                    <a:pt x="1" y="25"/>
                    <a:pt x="4" y="24"/>
                    <a:pt x="4" y="27"/>
                  </a:cubicBezTo>
                  <a:cubicBezTo>
                    <a:pt x="6" y="30"/>
                    <a:pt x="4" y="31"/>
                    <a:pt x="6" y="33"/>
                  </a:cubicBezTo>
                  <a:cubicBezTo>
                    <a:pt x="7" y="34"/>
                    <a:pt x="6" y="31"/>
                    <a:pt x="10" y="33"/>
                  </a:cubicBezTo>
                  <a:cubicBezTo>
                    <a:pt x="13" y="33"/>
                    <a:pt x="15" y="30"/>
                    <a:pt x="16" y="31"/>
                  </a:cubicBezTo>
                  <a:cubicBezTo>
                    <a:pt x="18" y="31"/>
                    <a:pt x="16" y="28"/>
                    <a:pt x="19" y="31"/>
                  </a:cubicBezTo>
                  <a:cubicBezTo>
                    <a:pt x="21" y="34"/>
                    <a:pt x="21" y="30"/>
                    <a:pt x="23" y="33"/>
                  </a:cubicBezTo>
                  <a:cubicBezTo>
                    <a:pt x="24" y="36"/>
                    <a:pt x="26" y="33"/>
                    <a:pt x="29" y="33"/>
                  </a:cubicBezTo>
                  <a:cubicBezTo>
                    <a:pt x="33" y="33"/>
                    <a:pt x="27" y="27"/>
                    <a:pt x="32" y="28"/>
                  </a:cubicBezTo>
                  <a:cubicBezTo>
                    <a:pt x="32" y="27"/>
                    <a:pt x="33" y="28"/>
                    <a:pt x="35" y="27"/>
                  </a:cubicBezTo>
                  <a:cubicBezTo>
                    <a:pt x="35" y="24"/>
                    <a:pt x="36" y="27"/>
                    <a:pt x="38" y="25"/>
                  </a:cubicBezTo>
                  <a:cubicBezTo>
                    <a:pt x="39" y="24"/>
                    <a:pt x="41" y="27"/>
                    <a:pt x="42" y="27"/>
                  </a:cubicBezTo>
                  <a:cubicBezTo>
                    <a:pt x="44" y="27"/>
                    <a:pt x="44" y="25"/>
                    <a:pt x="45" y="25"/>
                  </a:cubicBezTo>
                  <a:cubicBezTo>
                    <a:pt x="45" y="24"/>
                    <a:pt x="42" y="25"/>
                    <a:pt x="44" y="22"/>
                  </a:cubicBezTo>
                  <a:cubicBezTo>
                    <a:pt x="44" y="19"/>
                    <a:pt x="38" y="22"/>
                    <a:pt x="42" y="19"/>
                  </a:cubicBezTo>
                  <a:cubicBezTo>
                    <a:pt x="47" y="16"/>
                    <a:pt x="42" y="16"/>
                    <a:pt x="45" y="11"/>
                  </a:cubicBezTo>
                  <a:cubicBezTo>
                    <a:pt x="47" y="7"/>
                    <a:pt x="50" y="14"/>
                    <a:pt x="50" y="7"/>
                  </a:cubicBezTo>
                  <a:cubicBezTo>
                    <a:pt x="49" y="5"/>
                    <a:pt x="47" y="7"/>
                    <a:pt x="45" y="4"/>
                  </a:cubicBezTo>
                  <a:cubicBezTo>
                    <a:pt x="42" y="0"/>
                    <a:pt x="41" y="5"/>
                    <a:pt x="39" y="2"/>
                  </a:cubicBezTo>
                  <a:cubicBezTo>
                    <a:pt x="38" y="0"/>
                    <a:pt x="32" y="4"/>
                    <a:pt x="29" y="5"/>
                  </a:cubicBezTo>
                  <a:cubicBezTo>
                    <a:pt x="24" y="8"/>
                    <a:pt x="21" y="7"/>
                    <a:pt x="19" y="5"/>
                  </a:cubicBezTo>
                  <a:cubicBezTo>
                    <a:pt x="16" y="5"/>
                    <a:pt x="15" y="8"/>
                    <a:pt x="12" y="5"/>
                  </a:cubicBezTo>
                  <a:cubicBezTo>
                    <a:pt x="7" y="4"/>
                    <a:pt x="7" y="7"/>
                    <a:pt x="4" y="5"/>
                  </a:cubicBezTo>
                  <a:cubicBezTo>
                    <a:pt x="3" y="4"/>
                    <a:pt x="9" y="4"/>
                    <a:pt x="3" y="0"/>
                  </a:cubicBezTo>
                  <a:cubicBezTo>
                    <a:pt x="3" y="4"/>
                    <a:pt x="0" y="2"/>
                    <a:pt x="1" y="7"/>
                  </a:cubicBezTo>
                  <a:cubicBezTo>
                    <a:pt x="3" y="13"/>
                    <a:pt x="7" y="11"/>
                    <a:pt x="4" y="14"/>
                  </a:cubicBezTo>
                  <a:cubicBezTo>
                    <a:pt x="3" y="17"/>
                    <a:pt x="1" y="14"/>
                    <a:pt x="1" y="17"/>
                  </a:cubicBezTo>
                  <a:cubicBezTo>
                    <a:pt x="1" y="19"/>
                    <a:pt x="4" y="21"/>
                    <a:pt x="1" y="22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73" name="Freeform 175">
              <a:extLst>
                <a:ext uri="{FF2B5EF4-FFF2-40B4-BE49-F238E27FC236}">
                  <a16:creationId xmlns:a16="http://schemas.microsoft.com/office/drawing/2014/main" id="{31BE1126-B9DC-F61E-2605-5F2D42E2E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9" y="2148"/>
              <a:ext cx="68" cy="93"/>
            </a:xfrm>
            <a:custGeom>
              <a:avLst/>
              <a:gdLst/>
              <a:ahLst/>
              <a:cxnLst>
                <a:cxn ang="0">
                  <a:pos x="11" y="40"/>
                </a:cxn>
                <a:cxn ang="0">
                  <a:pos x="12" y="43"/>
                </a:cxn>
                <a:cxn ang="0">
                  <a:pos x="14" y="48"/>
                </a:cxn>
                <a:cxn ang="0">
                  <a:pos x="17" y="45"/>
                </a:cxn>
                <a:cxn ang="0">
                  <a:pos x="23" y="43"/>
                </a:cxn>
                <a:cxn ang="0">
                  <a:pos x="29" y="43"/>
                </a:cxn>
                <a:cxn ang="0">
                  <a:pos x="29" y="39"/>
                </a:cxn>
                <a:cxn ang="0">
                  <a:pos x="32" y="36"/>
                </a:cxn>
                <a:cxn ang="0">
                  <a:pos x="29" y="28"/>
                </a:cxn>
                <a:cxn ang="0">
                  <a:pos x="31" y="22"/>
                </a:cxn>
                <a:cxn ang="0">
                  <a:pos x="29" y="17"/>
                </a:cxn>
                <a:cxn ang="0">
                  <a:pos x="26" y="19"/>
                </a:cxn>
                <a:cxn ang="0">
                  <a:pos x="21" y="12"/>
                </a:cxn>
                <a:cxn ang="0">
                  <a:pos x="15" y="6"/>
                </a:cxn>
                <a:cxn ang="0">
                  <a:pos x="12" y="0"/>
                </a:cxn>
                <a:cxn ang="0">
                  <a:pos x="6" y="0"/>
                </a:cxn>
                <a:cxn ang="0">
                  <a:pos x="0" y="3"/>
                </a:cxn>
                <a:cxn ang="0">
                  <a:pos x="2" y="9"/>
                </a:cxn>
                <a:cxn ang="0">
                  <a:pos x="5" y="11"/>
                </a:cxn>
                <a:cxn ang="0">
                  <a:pos x="2" y="14"/>
                </a:cxn>
                <a:cxn ang="0">
                  <a:pos x="3" y="19"/>
                </a:cxn>
                <a:cxn ang="0">
                  <a:pos x="6" y="25"/>
                </a:cxn>
                <a:cxn ang="0">
                  <a:pos x="3" y="25"/>
                </a:cxn>
                <a:cxn ang="0">
                  <a:pos x="6" y="29"/>
                </a:cxn>
                <a:cxn ang="0">
                  <a:pos x="3" y="29"/>
                </a:cxn>
                <a:cxn ang="0">
                  <a:pos x="12" y="37"/>
                </a:cxn>
                <a:cxn ang="0">
                  <a:pos x="9" y="39"/>
                </a:cxn>
                <a:cxn ang="0">
                  <a:pos x="11" y="40"/>
                </a:cxn>
              </a:cxnLst>
              <a:rect l="0" t="0" r="r" b="b"/>
              <a:pathLst>
                <a:path w="35" h="48">
                  <a:moveTo>
                    <a:pt x="11" y="40"/>
                  </a:moveTo>
                  <a:cubicBezTo>
                    <a:pt x="12" y="42"/>
                    <a:pt x="11" y="43"/>
                    <a:pt x="12" y="43"/>
                  </a:cubicBezTo>
                  <a:cubicBezTo>
                    <a:pt x="15" y="45"/>
                    <a:pt x="14" y="46"/>
                    <a:pt x="14" y="48"/>
                  </a:cubicBezTo>
                  <a:cubicBezTo>
                    <a:pt x="17" y="48"/>
                    <a:pt x="14" y="46"/>
                    <a:pt x="17" y="45"/>
                  </a:cubicBezTo>
                  <a:cubicBezTo>
                    <a:pt x="21" y="45"/>
                    <a:pt x="20" y="43"/>
                    <a:pt x="23" y="43"/>
                  </a:cubicBezTo>
                  <a:cubicBezTo>
                    <a:pt x="26" y="45"/>
                    <a:pt x="26" y="42"/>
                    <a:pt x="29" y="43"/>
                  </a:cubicBezTo>
                  <a:cubicBezTo>
                    <a:pt x="32" y="42"/>
                    <a:pt x="29" y="40"/>
                    <a:pt x="29" y="39"/>
                  </a:cubicBezTo>
                  <a:cubicBezTo>
                    <a:pt x="29" y="36"/>
                    <a:pt x="31" y="39"/>
                    <a:pt x="32" y="36"/>
                  </a:cubicBezTo>
                  <a:cubicBezTo>
                    <a:pt x="35" y="32"/>
                    <a:pt x="31" y="34"/>
                    <a:pt x="29" y="28"/>
                  </a:cubicBezTo>
                  <a:cubicBezTo>
                    <a:pt x="28" y="23"/>
                    <a:pt x="31" y="25"/>
                    <a:pt x="31" y="22"/>
                  </a:cubicBezTo>
                  <a:cubicBezTo>
                    <a:pt x="26" y="17"/>
                    <a:pt x="35" y="20"/>
                    <a:pt x="29" y="17"/>
                  </a:cubicBezTo>
                  <a:cubicBezTo>
                    <a:pt x="28" y="15"/>
                    <a:pt x="29" y="19"/>
                    <a:pt x="26" y="19"/>
                  </a:cubicBezTo>
                  <a:cubicBezTo>
                    <a:pt x="21" y="17"/>
                    <a:pt x="20" y="14"/>
                    <a:pt x="21" y="12"/>
                  </a:cubicBezTo>
                  <a:cubicBezTo>
                    <a:pt x="23" y="9"/>
                    <a:pt x="15" y="11"/>
                    <a:pt x="15" y="6"/>
                  </a:cubicBezTo>
                  <a:cubicBezTo>
                    <a:pt x="17" y="3"/>
                    <a:pt x="14" y="3"/>
                    <a:pt x="12" y="0"/>
                  </a:cubicBezTo>
                  <a:cubicBezTo>
                    <a:pt x="9" y="0"/>
                    <a:pt x="8" y="0"/>
                    <a:pt x="6" y="0"/>
                  </a:cubicBezTo>
                  <a:cubicBezTo>
                    <a:pt x="5" y="0"/>
                    <a:pt x="5" y="1"/>
                    <a:pt x="0" y="3"/>
                  </a:cubicBezTo>
                  <a:cubicBezTo>
                    <a:pt x="2" y="5"/>
                    <a:pt x="2" y="8"/>
                    <a:pt x="2" y="9"/>
                  </a:cubicBezTo>
                  <a:cubicBezTo>
                    <a:pt x="5" y="11"/>
                    <a:pt x="6" y="9"/>
                    <a:pt x="5" y="11"/>
                  </a:cubicBezTo>
                  <a:cubicBezTo>
                    <a:pt x="5" y="12"/>
                    <a:pt x="3" y="11"/>
                    <a:pt x="2" y="14"/>
                  </a:cubicBezTo>
                  <a:cubicBezTo>
                    <a:pt x="6" y="14"/>
                    <a:pt x="5" y="14"/>
                    <a:pt x="3" y="19"/>
                  </a:cubicBezTo>
                  <a:cubicBezTo>
                    <a:pt x="2" y="22"/>
                    <a:pt x="8" y="23"/>
                    <a:pt x="6" y="25"/>
                  </a:cubicBezTo>
                  <a:cubicBezTo>
                    <a:pt x="5" y="26"/>
                    <a:pt x="5" y="23"/>
                    <a:pt x="3" y="25"/>
                  </a:cubicBezTo>
                  <a:cubicBezTo>
                    <a:pt x="3" y="25"/>
                    <a:pt x="6" y="28"/>
                    <a:pt x="6" y="29"/>
                  </a:cubicBezTo>
                  <a:cubicBezTo>
                    <a:pt x="5" y="29"/>
                    <a:pt x="5" y="28"/>
                    <a:pt x="3" y="29"/>
                  </a:cubicBezTo>
                  <a:cubicBezTo>
                    <a:pt x="6" y="34"/>
                    <a:pt x="12" y="36"/>
                    <a:pt x="12" y="37"/>
                  </a:cubicBezTo>
                  <a:cubicBezTo>
                    <a:pt x="12" y="39"/>
                    <a:pt x="8" y="39"/>
                    <a:pt x="9" y="39"/>
                  </a:cubicBezTo>
                  <a:cubicBezTo>
                    <a:pt x="11" y="40"/>
                    <a:pt x="9" y="40"/>
                    <a:pt x="11" y="40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74" name="Freeform 176">
              <a:extLst>
                <a:ext uri="{FF2B5EF4-FFF2-40B4-BE49-F238E27FC236}">
                  <a16:creationId xmlns:a16="http://schemas.microsoft.com/office/drawing/2014/main" id="{B001A2A9-A883-D90D-4E36-6DCC1A4F9D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5" y="2230"/>
              <a:ext cx="40" cy="35"/>
            </a:xfrm>
            <a:custGeom>
              <a:avLst/>
              <a:gdLst/>
              <a:ahLst/>
              <a:cxnLst>
                <a:cxn ang="0">
                  <a:pos x="1" y="6"/>
                </a:cxn>
                <a:cxn ang="0">
                  <a:pos x="1" y="9"/>
                </a:cxn>
                <a:cxn ang="0">
                  <a:pos x="1" y="12"/>
                </a:cxn>
                <a:cxn ang="0">
                  <a:pos x="4" y="17"/>
                </a:cxn>
                <a:cxn ang="0">
                  <a:pos x="4" y="18"/>
                </a:cxn>
                <a:cxn ang="0">
                  <a:pos x="15" y="14"/>
                </a:cxn>
                <a:cxn ang="0">
                  <a:pos x="21" y="12"/>
                </a:cxn>
                <a:cxn ang="0">
                  <a:pos x="19" y="6"/>
                </a:cxn>
                <a:cxn ang="0">
                  <a:pos x="16" y="2"/>
                </a:cxn>
                <a:cxn ang="0">
                  <a:pos x="10" y="2"/>
                </a:cxn>
                <a:cxn ang="0">
                  <a:pos x="4" y="3"/>
                </a:cxn>
                <a:cxn ang="0">
                  <a:pos x="1" y="6"/>
                </a:cxn>
              </a:cxnLst>
              <a:rect l="0" t="0" r="r" b="b"/>
              <a:pathLst>
                <a:path w="21" h="18">
                  <a:moveTo>
                    <a:pt x="1" y="6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0" y="11"/>
                    <a:pt x="1" y="11"/>
                    <a:pt x="1" y="12"/>
                  </a:cubicBezTo>
                  <a:cubicBezTo>
                    <a:pt x="1" y="14"/>
                    <a:pt x="3" y="17"/>
                    <a:pt x="4" y="17"/>
                  </a:cubicBezTo>
                  <a:cubicBezTo>
                    <a:pt x="4" y="15"/>
                    <a:pt x="4" y="17"/>
                    <a:pt x="4" y="18"/>
                  </a:cubicBezTo>
                  <a:cubicBezTo>
                    <a:pt x="16" y="17"/>
                    <a:pt x="10" y="12"/>
                    <a:pt x="15" y="14"/>
                  </a:cubicBezTo>
                  <a:cubicBezTo>
                    <a:pt x="19" y="17"/>
                    <a:pt x="18" y="12"/>
                    <a:pt x="21" y="12"/>
                  </a:cubicBezTo>
                  <a:cubicBezTo>
                    <a:pt x="19" y="11"/>
                    <a:pt x="21" y="9"/>
                    <a:pt x="19" y="6"/>
                  </a:cubicBezTo>
                  <a:cubicBezTo>
                    <a:pt x="19" y="3"/>
                    <a:pt x="16" y="5"/>
                    <a:pt x="16" y="2"/>
                  </a:cubicBezTo>
                  <a:cubicBezTo>
                    <a:pt x="13" y="0"/>
                    <a:pt x="13" y="3"/>
                    <a:pt x="10" y="2"/>
                  </a:cubicBezTo>
                  <a:cubicBezTo>
                    <a:pt x="7" y="2"/>
                    <a:pt x="9" y="3"/>
                    <a:pt x="4" y="3"/>
                  </a:cubicBezTo>
                  <a:cubicBezTo>
                    <a:pt x="1" y="5"/>
                    <a:pt x="4" y="6"/>
                    <a:pt x="1" y="6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75" name="Freeform 177">
              <a:extLst>
                <a:ext uri="{FF2B5EF4-FFF2-40B4-BE49-F238E27FC236}">
                  <a16:creationId xmlns:a16="http://schemas.microsoft.com/office/drawing/2014/main" id="{D7E40147-8E28-B763-CD04-C3EE81D1D9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7" y="2220"/>
              <a:ext cx="27" cy="70"/>
            </a:xfrm>
            <a:custGeom>
              <a:avLst/>
              <a:gdLst/>
              <a:ahLst/>
              <a:cxnLst>
                <a:cxn ang="0">
                  <a:pos x="1" y="11"/>
                </a:cxn>
                <a:cxn ang="0">
                  <a:pos x="1" y="21"/>
                </a:cxn>
                <a:cxn ang="0">
                  <a:pos x="1" y="27"/>
                </a:cxn>
                <a:cxn ang="0">
                  <a:pos x="3" y="30"/>
                </a:cxn>
                <a:cxn ang="0">
                  <a:pos x="7" y="36"/>
                </a:cxn>
                <a:cxn ang="0">
                  <a:pos x="8" y="34"/>
                </a:cxn>
                <a:cxn ang="0">
                  <a:pos x="8" y="33"/>
                </a:cxn>
                <a:cxn ang="0">
                  <a:pos x="11" y="30"/>
                </a:cxn>
                <a:cxn ang="0">
                  <a:pos x="14" y="27"/>
                </a:cxn>
                <a:cxn ang="0">
                  <a:pos x="13" y="24"/>
                </a:cxn>
                <a:cxn ang="0">
                  <a:pos x="13" y="22"/>
                </a:cxn>
                <a:cxn ang="0">
                  <a:pos x="10" y="17"/>
                </a:cxn>
                <a:cxn ang="0">
                  <a:pos x="10" y="14"/>
                </a:cxn>
                <a:cxn ang="0">
                  <a:pos x="10" y="11"/>
                </a:cxn>
                <a:cxn ang="0">
                  <a:pos x="8" y="7"/>
                </a:cxn>
                <a:cxn ang="0">
                  <a:pos x="7" y="4"/>
                </a:cxn>
                <a:cxn ang="0">
                  <a:pos x="4" y="4"/>
                </a:cxn>
                <a:cxn ang="0">
                  <a:pos x="1" y="7"/>
                </a:cxn>
                <a:cxn ang="0">
                  <a:pos x="1" y="11"/>
                </a:cxn>
              </a:cxnLst>
              <a:rect l="0" t="0" r="r" b="b"/>
              <a:pathLst>
                <a:path w="14" h="36">
                  <a:moveTo>
                    <a:pt x="1" y="11"/>
                  </a:moveTo>
                  <a:cubicBezTo>
                    <a:pt x="4" y="11"/>
                    <a:pt x="1" y="21"/>
                    <a:pt x="1" y="21"/>
                  </a:cubicBezTo>
                  <a:cubicBezTo>
                    <a:pt x="3" y="22"/>
                    <a:pt x="0" y="22"/>
                    <a:pt x="1" y="27"/>
                  </a:cubicBezTo>
                  <a:cubicBezTo>
                    <a:pt x="3" y="30"/>
                    <a:pt x="0" y="27"/>
                    <a:pt x="3" y="30"/>
                  </a:cubicBezTo>
                  <a:cubicBezTo>
                    <a:pt x="7" y="33"/>
                    <a:pt x="4" y="34"/>
                    <a:pt x="7" y="36"/>
                  </a:cubicBezTo>
                  <a:cubicBezTo>
                    <a:pt x="7" y="36"/>
                    <a:pt x="8" y="36"/>
                    <a:pt x="8" y="34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8" y="31"/>
                    <a:pt x="11" y="33"/>
                    <a:pt x="11" y="30"/>
                  </a:cubicBezTo>
                  <a:cubicBezTo>
                    <a:pt x="11" y="25"/>
                    <a:pt x="13" y="28"/>
                    <a:pt x="14" y="27"/>
                  </a:cubicBezTo>
                  <a:cubicBezTo>
                    <a:pt x="14" y="24"/>
                    <a:pt x="13" y="24"/>
                    <a:pt x="13" y="24"/>
                  </a:cubicBezTo>
                  <a:cubicBezTo>
                    <a:pt x="13" y="22"/>
                    <a:pt x="13" y="21"/>
                    <a:pt x="13" y="22"/>
                  </a:cubicBezTo>
                  <a:cubicBezTo>
                    <a:pt x="11" y="22"/>
                    <a:pt x="10" y="19"/>
                    <a:pt x="10" y="17"/>
                  </a:cubicBezTo>
                  <a:cubicBezTo>
                    <a:pt x="10" y="16"/>
                    <a:pt x="8" y="16"/>
                    <a:pt x="10" y="14"/>
                  </a:cubicBezTo>
                  <a:cubicBezTo>
                    <a:pt x="10" y="14"/>
                    <a:pt x="10" y="14"/>
                    <a:pt x="10" y="11"/>
                  </a:cubicBezTo>
                  <a:cubicBezTo>
                    <a:pt x="10" y="10"/>
                    <a:pt x="11" y="8"/>
                    <a:pt x="8" y="7"/>
                  </a:cubicBezTo>
                  <a:cubicBezTo>
                    <a:pt x="7" y="7"/>
                    <a:pt x="8" y="5"/>
                    <a:pt x="7" y="4"/>
                  </a:cubicBezTo>
                  <a:cubicBezTo>
                    <a:pt x="4" y="5"/>
                    <a:pt x="4" y="5"/>
                    <a:pt x="4" y="4"/>
                  </a:cubicBezTo>
                  <a:cubicBezTo>
                    <a:pt x="4" y="0"/>
                    <a:pt x="3" y="5"/>
                    <a:pt x="1" y="7"/>
                  </a:cubicBezTo>
                  <a:cubicBezTo>
                    <a:pt x="0" y="10"/>
                    <a:pt x="3" y="8"/>
                    <a:pt x="1" y="11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76" name="Freeform 178">
              <a:extLst>
                <a:ext uri="{FF2B5EF4-FFF2-40B4-BE49-F238E27FC236}">
                  <a16:creationId xmlns:a16="http://schemas.microsoft.com/office/drawing/2014/main" id="{C35DB381-5B59-0399-2F1B-1E39E04E78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9" y="2090"/>
              <a:ext cx="103" cy="66"/>
            </a:xfrm>
            <a:custGeom>
              <a:avLst/>
              <a:gdLst/>
              <a:ahLst/>
              <a:cxnLst>
                <a:cxn ang="0">
                  <a:pos x="21" y="33"/>
                </a:cxn>
                <a:cxn ang="0">
                  <a:pos x="27" y="30"/>
                </a:cxn>
                <a:cxn ang="0">
                  <a:pos x="33" y="30"/>
                </a:cxn>
                <a:cxn ang="0">
                  <a:pos x="36" y="30"/>
                </a:cxn>
                <a:cxn ang="0">
                  <a:pos x="36" y="28"/>
                </a:cxn>
                <a:cxn ang="0">
                  <a:pos x="39" y="28"/>
                </a:cxn>
                <a:cxn ang="0">
                  <a:pos x="44" y="22"/>
                </a:cxn>
                <a:cxn ang="0">
                  <a:pos x="46" y="17"/>
                </a:cxn>
                <a:cxn ang="0">
                  <a:pos x="49" y="11"/>
                </a:cxn>
                <a:cxn ang="0">
                  <a:pos x="53" y="8"/>
                </a:cxn>
                <a:cxn ang="0">
                  <a:pos x="53" y="8"/>
                </a:cxn>
                <a:cxn ang="0">
                  <a:pos x="52" y="7"/>
                </a:cxn>
                <a:cxn ang="0">
                  <a:pos x="47" y="4"/>
                </a:cxn>
                <a:cxn ang="0">
                  <a:pos x="44" y="4"/>
                </a:cxn>
                <a:cxn ang="0">
                  <a:pos x="41" y="2"/>
                </a:cxn>
                <a:cxn ang="0">
                  <a:pos x="36" y="2"/>
                </a:cxn>
                <a:cxn ang="0">
                  <a:pos x="33" y="5"/>
                </a:cxn>
                <a:cxn ang="0">
                  <a:pos x="30" y="7"/>
                </a:cxn>
                <a:cxn ang="0">
                  <a:pos x="27" y="7"/>
                </a:cxn>
                <a:cxn ang="0">
                  <a:pos x="21" y="8"/>
                </a:cxn>
                <a:cxn ang="0">
                  <a:pos x="21" y="10"/>
                </a:cxn>
                <a:cxn ang="0">
                  <a:pos x="15" y="11"/>
                </a:cxn>
                <a:cxn ang="0">
                  <a:pos x="8" y="8"/>
                </a:cxn>
                <a:cxn ang="0">
                  <a:pos x="8" y="11"/>
                </a:cxn>
                <a:cxn ang="0">
                  <a:pos x="3" y="11"/>
                </a:cxn>
                <a:cxn ang="0">
                  <a:pos x="5" y="14"/>
                </a:cxn>
                <a:cxn ang="0">
                  <a:pos x="3" y="16"/>
                </a:cxn>
                <a:cxn ang="0">
                  <a:pos x="3" y="19"/>
                </a:cxn>
                <a:cxn ang="0">
                  <a:pos x="0" y="20"/>
                </a:cxn>
                <a:cxn ang="0">
                  <a:pos x="3" y="25"/>
                </a:cxn>
                <a:cxn ang="0">
                  <a:pos x="11" y="31"/>
                </a:cxn>
                <a:cxn ang="0">
                  <a:pos x="18" y="34"/>
                </a:cxn>
                <a:cxn ang="0">
                  <a:pos x="21" y="33"/>
                </a:cxn>
              </a:cxnLst>
              <a:rect l="0" t="0" r="r" b="b"/>
              <a:pathLst>
                <a:path w="53" h="34">
                  <a:moveTo>
                    <a:pt x="21" y="33"/>
                  </a:moveTo>
                  <a:cubicBezTo>
                    <a:pt x="26" y="31"/>
                    <a:pt x="26" y="30"/>
                    <a:pt x="27" y="30"/>
                  </a:cubicBezTo>
                  <a:cubicBezTo>
                    <a:pt x="29" y="30"/>
                    <a:pt x="30" y="30"/>
                    <a:pt x="33" y="30"/>
                  </a:cubicBezTo>
                  <a:cubicBezTo>
                    <a:pt x="33" y="30"/>
                    <a:pt x="35" y="30"/>
                    <a:pt x="36" y="30"/>
                  </a:cubicBezTo>
                  <a:cubicBezTo>
                    <a:pt x="38" y="28"/>
                    <a:pt x="36" y="28"/>
                    <a:pt x="36" y="28"/>
                  </a:cubicBezTo>
                  <a:cubicBezTo>
                    <a:pt x="38" y="28"/>
                    <a:pt x="38" y="28"/>
                    <a:pt x="39" y="28"/>
                  </a:cubicBezTo>
                  <a:cubicBezTo>
                    <a:pt x="39" y="28"/>
                    <a:pt x="43" y="24"/>
                    <a:pt x="44" y="22"/>
                  </a:cubicBezTo>
                  <a:cubicBezTo>
                    <a:pt x="44" y="19"/>
                    <a:pt x="43" y="19"/>
                    <a:pt x="46" y="17"/>
                  </a:cubicBezTo>
                  <a:cubicBezTo>
                    <a:pt x="49" y="14"/>
                    <a:pt x="47" y="14"/>
                    <a:pt x="49" y="11"/>
                  </a:cubicBezTo>
                  <a:cubicBezTo>
                    <a:pt x="50" y="10"/>
                    <a:pt x="50" y="13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3" y="8"/>
                    <a:pt x="53" y="7"/>
                    <a:pt x="52" y="7"/>
                  </a:cubicBezTo>
                  <a:cubicBezTo>
                    <a:pt x="50" y="8"/>
                    <a:pt x="52" y="5"/>
                    <a:pt x="47" y="4"/>
                  </a:cubicBezTo>
                  <a:cubicBezTo>
                    <a:pt x="47" y="4"/>
                    <a:pt x="44" y="5"/>
                    <a:pt x="44" y="4"/>
                  </a:cubicBezTo>
                  <a:cubicBezTo>
                    <a:pt x="44" y="4"/>
                    <a:pt x="43" y="0"/>
                    <a:pt x="41" y="2"/>
                  </a:cubicBezTo>
                  <a:cubicBezTo>
                    <a:pt x="39" y="4"/>
                    <a:pt x="38" y="2"/>
                    <a:pt x="36" y="2"/>
                  </a:cubicBezTo>
                  <a:cubicBezTo>
                    <a:pt x="33" y="2"/>
                    <a:pt x="35" y="5"/>
                    <a:pt x="33" y="5"/>
                  </a:cubicBezTo>
                  <a:cubicBezTo>
                    <a:pt x="33" y="5"/>
                    <a:pt x="32" y="7"/>
                    <a:pt x="30" y="7"/>
                  </a:cubicBezTo>
                  <a:cubicBezTo>
                    <a:pt x="29" y="7"/>
                    <a:pt x="27" y="4"/>
                    <a:pt x="27" y="7"/>
                  </a:cubicBezTo>
                  <a:cubicBezTo>
                    <a:pt x="26" y="8"/>
                    <a:pt x="24" y="7"/>
                    <a:pt x="21" y="8"/>
                  </a:cubicBezTo>
                  <a:cubicBezTo>
                    <a:pt x="20" y="8"/>
                    <a:pt x="21" y="10"/>
                    <a:pt x="21" y="10"/>
                  </a:cubicBezTo>
                  <a:cubicBezTo>
                    <a:pt x="21" y="11"/>
                    <a:pt x="20" y="11"/>
                    <a:pt x="15" y="11"/>
                  </a:cubicBezTo>
                  <a:cubicBezTo>
                    <a:pt x="12" y="13"/>
                    <a:pt x="11" y="8"/>
                    <a:pt x="8" y="8"/>
                  </a:cubicBezTo>
                  <a:cubicBezTo>
                    <a:pt x="8" y="10"/>
                    <a:pt x="9" y="11"/>
                    <a:pt x="8" y="11"/>
                  </a:cubicBezTo>
                  <a:cubicBezTo>
                    <a:pt x="6" y="11"/>
                    <a:pt x="3" y="11"/>
                    <a:pt x="3" y="11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5" y="16"/>
                    <a:pt x="3" y="14"/>
                    <a:pt x="3" y="16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2" y="20"/>
                    <a:pt x="0" y="20"/>
                  </a:cubicBezTo>
                  <a:cubicBezTo>
                    <a:pt x="3" y="22"/>
                    <a:pt x="2" y="25"/>
                    <a:pt x="3" y="25"/>
                  </a:cubicBezTo>
                  <a:cubicBezTo>
                    <a:pt x="11" y="30"/>
                    <a:pt x="9" y="31"/>
                    <a:pt x="11" y="31"/>
                  </a:cubicBezTo>
                  <a:cubicBezTo>
                    <a:pt x="12" y="31"/>
                    <a:pt x="15" y="34"/>
                    <a:pt x="18" y="34"/>
                  </a:cubicBezTo>
                  <a:cubicBezTo>
                    <a:pt x="20" y="34"/>
                    <a:pt x="20" y="31"/>
                    <a:pt x="21" y="33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77" name="Freeform 179">
              <a:extLst>
                <a:ext uri="{FF2B5EF4-FFF2-40B4-BE49-F238E27FC236}">
                  <a16:creationId xmlns:a16="http://schemas.microsoft.com/office/drawing/2014/main" id="{16571DBB-CBBB-8D03-61C9-5B49A1F19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8" y="2065"/>
              <a:ext cx="92" cy="48"/>
            </a:xfrm>
            <a:custGeom>
              <a:avLst/>
              <a:gdLst/>
              <a:ahLst/>
              <a:cxnLst>
                <a:cxn ang="0">
                  <a:pos x="45" y="8"/>
                </a:cxn>
                <a:cxn ang="0">
                  <a:pos x="41" y="5"/>
                </a:cxn>
                <a:cxn ang="0">
                  <a:pos x="30" y="4"/>
                </a:cxn>
                <a:cxn ang="0">
                  <a:pos x="25" y="7"/>
                </a:cxn>
                <a:cxn ang="0">
                  <a:pos x="24" y="5"/>
                </a:cxn>
                <a:cxn ang="0">
                  <a:pos x="19" y="4"/>
                </a:cxn>
                <a:cxn ang="0">
                  <a:pos x="18" y="4"/>
                </a:cxn>
                <a:cxn ang="0">
                  <a:pos x="16" y="4"/>
                </a:cxn>
                <a:cxn ang="0">
                  <a:pos x="9" y="10"/>
                </a:cxn>
                <a:cxn ang="0">
                  <a:pos x="3" y="13"/>
                </a:cxn>
                <a:cxn ang="0">
                  <a:pos x="3" y="21"/>
                </a:cxn>
                <a:cxn ang="0">
                  <a:pos x="10" y="24"/>
                </a:cxn>
                <a:cxn ang="0">
                  <a:pos x="16" y="22"/>
                </a:cxn>
                <a:cxn ang="0">
                  <a:pos x="16" y="21"/>
                </a:cxn>
                <a:cxn ang="0">
                  <a:pos x="22" y="19"/>
                </a:cxn>
                <a:cxn ang="0">
                  <a:pos x="25" y="19"/>
                </a:cxn>
                <a:cxn ang="0">
                  <a:pos x="28" y="18"/>
                </a:cxn>
                <a:cxn ang="0">
                  <a:pos x="31" y="14"/>
                </a:cxn>
                <a:cxn ang="0">
                  <a:pos x="36" y="14"/>
                </a:cxn>
                <a:cxn ang="0">
                  <a:pos x="39" y="16"/>
                </a:cxn>
                <a:cxn ang="0">
                  <a:pos x="42" y="16"/>
                </a:cxn>
                <a:cxn ang="0">
                  <a:pos x="45" y="11"/>
                </a:cxn>
                <a:cxn ang="0">
                  <a:pos x="45" y="8"/>
                </a:cxn>
              </a:cxnLst>
              <a:rect l="0" t="0" r="r" b="b"/>
              <a:pathLst>
                <a:path w="47" h="25">
                  <a:moveTo>
                    <a:pt x="45" y="8"/>
                  </a:moveTo>
                  <a:cubicBezTo>
                    <a:pt x="41" y="7"/>
                    <a:pt x="42" y="5"/>
                    <a:pt x="41" y="5"/>
                  </a:cubicBezTo>
                  <a:cubicBezTo>
                    <a:pt x="36" y="4"/>
                    <a:pt x="31" y="4"/>
                    <a:pt x="30" y="4"/>
                  </a:cubicBezTo>
                  <a:cubicBezTo>
                    <a:pt x="27" y="4"/>
                    <a:pt x="27" y="8"/>
                    <a:pt x="25" y="7"/>
                  </a:cubicBezTo>
                  <a:cubicBezTo>
                    <a:pt x="25" y="7"/>
                    <a:pt x="24" y="7"/>
                    <a:pt x="24" y="5"/>
                  </a:cubicBezTo>
                  <a:cubicBezTo>
                    <a:pt x="25" y="2"/>
                    <a:pt x="21" y="0"/>
                    <a:pt x="19" y="4"/>
                  </a:cubicBezTo>
                  <a:cubicBezTo>
                    <a:pt x="19" y="5"/>
                    <a:pt x="18" y="5"/>
                    <a:pt x="18" y="4"/>
                  </a:cubicBezTo>
                  <a:cubicBezTo>
                    <a:pt x="18" y="4"/>
                    <a:pt x="18" y="4"/>
                    <a:pt x="16" y="4"/>
                  </a:cubicBezTo>
                  <a:cubicBezTo>
                    <a:pt x="9" y="7"/>
                    <a:pt x="13" y="8"/>
                    <a:pt x="9" y="10"/>
                  </a:cubicBezTo>
                  <a:cubicBezTo>
                    <a:pt x="6" y="11"/>
                    <a:pt x="4" y="8"/>
                    <a:pt x="3" y="13"/>
                  </a:cubicBezTo>
                  <a:cubicBezTo>
                    <a:pt x="1" y="16"/>
                    <a:pt x="0" y="16"/>
                    <a:pt x="3" y="21"/>
                  </a:cubicBezTo>
                  <a:cubicBezTo>
                    <a:pt x="6" y="21"/>
                    <a:pt x="7" y="25"/>
                    <a:pt x="10" y="24"/>
                  </a:cubicBezTo>
                  <a:cubicBezTo>
                    <a:pt x="15" y="24"/>
                    <a:pt x="16" y="24"/>
                    <a:pt x="16" y="22"/>
                  </a:cubicBezTo>
                  <a:cubicBezTo>
                    <a:pt x="16" y="22"/>
                    <a:pt x="15" y="21"/>
                    <a:pt x="16" y="21"/>
                  </a:cubicBezTo>
                  <a:cubicBezTo>
                    <a:pt x="19" y="19"/>
                    <a:pt x="21" y="21"/>
                    <a:pt x="22" y="19"/>
                  </a:cubicBezTo>
                  <a:cubicBezTo>
                    <a:pt x="22" y="16"/>
                    <a:pt x="24" y="19"/>
                    <a:pt x="25" y="19"/>
                  </a:cubicBezTo>
                  <a:cubicBezTo>
                    <a:pt x="27" y="19"/>
                    <a:pt x="28" y="18"/>
                    <a:pt x="28" y="18"/>
                  </a:cubicBezTo>
                  <a:cubicBezTo>
                    <a:pt x="30" y="18"/>
                    <a:pt x="28" y="14"/>
                    <a:pt x="31" y="14"/>
                  </a:cubicBezTo>
                  <a:cubicBezTo>
                    <a:pt x="33" y="14"/>
                    <a:pt x="34" y="16"/>
                    <a:pt x="36" y="14"/>
                  </a:cubicBezTo>
                  <a:cubicBezTo>
                    <a:pt x="38" y="13"/>
                    <a:pt x="39" y="16"/>
                    <a:pt x="39" y="16"/>
                  </a:cubicBezTo>
                  <a:cubicBezTo>
                    <a:pt x="39" y="18"/>
                    <a:pt x="42" y="16"/>
                    <a:pt x="42" y="16"/>
                  </a:cubicBezTo>
                  <a:cubicBezTo>
                    <a:pt x="44" y="11"/>
                    <a:pt x="45" y="13"/>
                    <a:pt x="45" y="11"/>
                  </a:cubicBezTo>
                  <a:cubicBezTo>
                    <a:pt x="45" y="10"/>
                    <a:pt x="47" y="10"/>
                    <a:pt x="45" y="8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78" name="Freeform 180">
              <a:extLst>
                <a:ext uri="{FF2B5EF4-FFF2-40B4-BE49-F238E27FC236}">
                  <a16:creationId xmlns:a16="http://schemas.microsoft.com/office/drawing/2014/main" id="{04518818-BA9D-8651-1F42-58C75D451A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8" y="2129"/>
              <a:ext cx="47" cy="37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24" y="5"/>
                </a:cxn>
                <a:cxn ang="0">
                  <a:pos x="23" y="5"/>
                </a:cxn>
                <a:cxn ang="0">
                  <a:pos x="23" y="7"/>
                </a:cxn>
                <a:cxn ang="0">
                  <a:pos x="17" y="10"/>
                </a:cxn>
                <a:cxn ang="0">
                  <a:pos x="18" y="13"/>
                </a:cxn>
                <a:cxn ang="0">
                  <a:pos x="15" y="17"/>
                </a:cxn>
                <a:cxn ang="0">
                  <a:pos x="12" y="17"/>
                </a:cxn>
                <a:cxn ang="0">
                  <a:pos x="9" y="16"/>
                </a:cxn>
                <a:cxn ang="0">
                  <a:pos x="1" y="17"/>
                </a:cxn>
                <a:cxn ang="0">
                  <a:pos x="1" y="16"/>
                </a:cxn>
                <a:cxn ang="0">
                  <a:pos x="1" y="13"/>
                </a:cxn>
                <a:cxn ang="0">
                  <a:pos x="1" y="10"/>
                </a:cxn>
                <a:cxn ang="0">
                  <a:pos x="0" y="8"/>
                </a:cxn>
                <a:cxn ang="0">
                  <a:pos x="1" y="5"/>
                </a:cxn>
                <a:cxn ang="0">
                  <a:pos x="7" y="7"/>
                </a:cxn>
                <a:cxn ang="0">
                  <a:pos x="10" y="7"/>
                </a:cxn>
                <a:cxn ang="0">
                  <a:pos x="15" y="3"/>
                </a:cxn>
                <a:cxn ang="0">
                  <a:pos x="18" y="3"/>
                </a:cxn>
                <a:cxn ang="0">
                  <a:pos x="21" y="2"/>
                </a:cxn>
                <a:cxn ang="0">
                  <a:pos x="21" y="0"/>
                </a:cxn>
              </a:cxnLst>
              <a:rect l="0" t="0" r="r" b="b"/>
              <a:pathLst>
                <a:path w="24" h="19">
                  <a:moveTo>
                    <a:pt x="21" y="0"/>
                  </a:moveTo>
                  <a:cubicBezTo>
                    <a:pt x="24" y="2"/>
                    <a:pt x="23" y="5"/>
                    <a:pt x="24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1" y="5"/>
                    <a:pt x="23" y="7"/>
                    <a:pt x="23" y="7"/>
                  </a:cubicBezTo>
                  <a:cubicBezTo>
                    <a:pt x="21" y="8"/>
                    <a:pt x="18" y="8"/>
                    <a:pt x="17" y="10"/>
                  </a:cubicBezTo>
                  <a:cubicBezTo>
                    <a:pt x="17" y="10"/>
                    <a:pt x="18" y="11"/>
                    <a:pt x="18" y="13"/>
                  </a:cubicBezTo>
                  <a:cubicBezTo>
                    <a:pt x="18" y="14"/>
                    <a:pt x="15" y="14"/>
                    <a:pt x="15" y="17"/>
                  </a:cubicBezTo>
                  <a:cubicBezTo>
                    <a:pt x="15" y="19"/>
                    <a:pt x="13" y="17"/>
                    <a:pt x="12" y="17"/>
                  </a:cubicBezTo>
                  <a:cubicBezTo>
                    <a:pt x="10" y="16"/>
                    <a:pt x="12" y="19"/>
                    <a:pt x="9" y="16"/>
                  </a:cubicBezTo>
                  <a:cubicBezTo>
                    <a:pt x="7" y="14"/>
                    <a:pt x="10" y="17"/>
                    <a:pt x="1" y="17"/>
                  </a:cubicBezTo>
                  <a:cubicBezTo>
                    <a:pt x="1" y="16"/>
                    <a:pt x="1" y="17"/>
                    <a:pt x="1" y="16"/>
                  </a:cubicBezTo>
                  <a:cubicBezTo>
                    <a:pt x="4" y="16"/>
                    <a:pt x="3" y="14"/>
                    <a:pt x="1" y="13"/>
                  </a:cubicBezTo>
                  <a:cubicBezTo>
                    <a:pt x="0" y="13"/>
                    <a:pt x="0" y="11"/>
                    <a:pt x="1" y="10"/>
                  </a:cubicBezTo>
                  <a:cubicBezTo>
                    <a:pt x="3" y="8"/>
                    <a:pt x="0" y="10"/>
                    <a:pt x="0" y="8"/>
                  </a:cubicBezTo>
                  <a:cubicBezTo>
                    <a:pt x="0" y="7"/>
                    <a:pt x="1" y="7"/>
                    <a:pt x="1" y="5"/>
                  </a:cubicBezTo>
                  <a:cubicBezTo>
                    <a:pt x="6" y="5"/>
                    <a:pt x="4" y="7"/>
                    <a:pt x="7" y="7"/>
                  </a:cubicBezTo>
                  <a:cubicBezTo>
                    <a:pt x="9" y="5"/>
                    <a:pt x="7" y="8"/>
                    <a:pt x="10" y="7"/>
                  </a:cubicBezTo>
                  <a:cubicBezTo>
                    <a:pt x="12" y="3"/>
                    <a:pt x="12" y="3"/>
                    <a:pt x="15" y="3"/>
                  </a:cubicBezTo>
                  <a:cubicBezTo>
                    <a:pt x="18" y="5"/>
                    <a:pt x="17" y="3"/>
                    <a:pt x="18" y="3"/>
                  </a:cubicBezTo>
                  <a:cubicBezTo>
                    <a:pt x="21" y="3"/>
                    <a:pt x="21" y="3"/>
                    <a:pt x="21" y="2"/>
                  </a:cubicBezTo>
                  <a:cubicBezTo>
                    <a:pt x="20" y="0"/>
                    <a:pt x="21" y="2"/>
                    <a:pt x="21" y="0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79" name="Freeform 181">
              <a:extLst>
                <a:ext uri="{FF2B5EF4-FFF2-40B4-BE49-F238E27FC236}">
                  <a16:creationId xmlns:a16="http://schemas.microsoft.com/office/drawing/2014/main" id="{BFC4EB24-11D3-D3F0-88CF-8EB0BAE282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8" y="2138"/>
              <a:ext cx="95" cy="94"/>
            </a:xfrm>
            <a:custGeom>
              <a:avLst/>
              <a:gdLst/>
              <a:ahLst/>
              <a:cxnLst>
                <a:cxn ang="0">
                  <a:pos x="44" y="19"/>
                </a:cxn>
                <a:cxn ang="0">
                  <a:pos x="41" y="17"/>
                </a:cxn>
                <a:cxn ang="0">
                  <a:pos x="36" y="17"/>
                </a:cxn>
                <a:cxn ang="0">
                  <a:pos x="30" y="16"/>
                </a:cxn>
                <a:cxn ang="0">
                  <a:pos x="24" y="16"/>
                </a:cxn>
                <a:cxn ang="0">
                  <a:pos x="21" y="17"/>
                </a:cxn>
                <a:cxn ang="0">
                  <a:pos x="20" y="21"/>
                </a:cxn>
                <a:cxn ang="0">
                  <a:pos x="21" y="25"/>
                </a:cxn>
                <a:cxn ang="0">
                  <a:pos x="21" y="27"/>
                </a:cxn>
                <a:cxn ang="0">
                  <a:pos x="29" y="35"/>
                </a:cxn>
                <a:cxn ang="0">
                  <a:pos x="32" y="38"/>
                </a:cxn>
                <a:cxn ang="0">
                  <a:pos x="33" y="41"/>
                </a:cxn>
                <a:cxn ang="0">
                  <a:pos x="35" y="42"/>
                </a:cxn>
                <a:cxn ang="0">
                  <a:pos x="39" y="45"/>
                </a:cxn>
                <a:cxn ang="0">
                  <a:pos x="42" y="48"/>
                </a:cxn>
                <a:cxn ang="0">
                  <a:pos x="39" y="47"/>
                </a:cxn>
                <a:cxn ang="0">
                  <a:pos x="33" y="44"/>
                </a:cxn>
                <a:cxn ang="0">
                  <a:pos x="32" y="41"/>
                </a:cxn>
                <a:cxn ang="0">
                  <a:pos x="23" y="35"/>
                </a:cxn>
                <a:cxn ang="0">
                  <a:pos x="17" y="30"/>
                </a:cxn>
                <a:cxn ang="0">
                  <a:pos x="13" y="24"/>
                </a:cxn>
                <a:cxn ang="0">
                  <a:pos x="9" y="14"/>
                </a:cxn>
                <a:cxn ang="0">
                  <a:pos x="4" y="21"/>
                </a:cxn>
                <a:cxn ang="0">
                  <a:pos x="1" y="13"/>
                </a:cxn>
                <a:cxn ang="0">
                  <a:pos x="1" y="13"/>
                </a:cxn>
                <a:cxn ang="0">
                  <a:pos x="9" y="11"/>
                </a:cxn>
                <a:cxn ang="0">
                  <a:pos x="12" y="13"/>
                </a:cxn>
                <a:cxn ang="0">
                  <a:pos x="15" y="13"/>
                </a:cxn>
                <a:cxn ang="0">
                  <a:pos x="18" y="8"/>
                </a:cxn>
                <a:cxn ang="0">
                  <a:pos x="17" y="5"/>
                </a:cxn>
                <a:cxn ang="0">
                  <a:pos x="23" y="2"/>
                </a:cxn>
                <a:cxn ang="0">
                  <a:pos x="23" y="0"/>
                </a:cxn>
                <a:cxn ang="0">
                  <a:pos x="24" y="0"/>
                </a:cxn>
                <a:cxn ang="0">
                  <a:pos x="32" y="7"/>
                </a:cxn>
                <a:cxn ang="0">
                  <a:pos x="39" y="10"/>
                </a:cxn>
                <a:cxn ang="0">
                  <a:pos x="42" y="8"/>
                </a:cxn>
                <a:cxn ang="0">
                  <a:pos x="44" y="14"/>
                </a:cxn>
                <a:cxn ang="0">
                  <a:pos x="47" y="16"/>
                </a:cxn>
                <a:cxn ang="0">
                  <a:pos x="44" y="19"/>
                </a:cxn>
              </a:cxnLst>
              <a:rect l="0" t="0" r="r" b="b"/>
              <a:pathLst>
                <a:path w="49" h="48">
                  <a:moveTo>
                    <a:pt x="44" y="19"/>
                  </a:moveTo>
                  <a:cubicBezTo>
                    <a:pt x="41" y="21"/>
                    <a:pt x="42" y="16"/>
                    <a:pt x="41" y="17"/>
                  </a:cubicBezTo>
                  <a:cubicBezTo>
                    <a:pt x="39" y="17"/>
                    <a:pt x="38" y="16"/>
                    <a:pt x="36" y="17"/>
                  </a:cubicBezTo>
                  <a:cubicBezTo>
                    <a:pt x="33" y="19"/>
                    <a:pt x="32" y="16"/>
                    <a:pt x="30" y="16"/>
                  </a:cubicBezTo>
                  <a:cubicBezTo>
                    <a:pt x="29" y="17"/>
                    <a:pt x="26" y="14"/>
                    <a:pt x="24" y="16"/>
                  </a:cubicBezTo>
                  <a:cubicBezTo>
                    <a:pt x="23" y="17"/>
                    <a:pt x="23" y="19"/>
                    <a:pt x="21" y="17"/>
                  </a:cubicBezTo>
                  <a:cubicBezTo>
                    <a:pt x="18" y="13"/>
                    <a:pt x="17" y="21"/>
                    <a:pt x="20" y="21"/>
                  </a:cubicBezTo>
                  <a:cubicBezTo>
                    <a:pt x="21" y="22"/>
                    <a:pt x="21" y="24"/>
                    <a:pt x="21" y="25"/>
                  </a:cubicBezTo>
                  <a:cubicBezTo>
                    <a:pt x="23" y="25"/>
                    <a:pt x="20" y="27"/>
                    <a:pt x="21" y="27"/>
                  </a:cubicBezTo>
                  <a:cubicBezTo>
                    <a:pt x="23" y="27"/>
                    <a:pt x="27" y="35"/>
                    <a:pt x="29" y="35"/>
                  </a:cubicBezTo>
                  <a:cubicBezTo>
                    <a:pt x="30" y="36"/>
                    <a:pt x="29" y="38"/>
                    <a:pt x="32" y="38"/>
                  </a:cubicBezTo>
                  <a:cubicBezTo>
                    <a:pt x="33" y="39"/>
                    <a:pt x="33" y="41"/>
                    <a:pt x="33" y="41"/>
                  </a:cubicBezTo>
                  <a:cubicBezTo>
                    <a:pt x="33" y="42"/>
                    <a:pt x="35" y="41"/>
                    <a:pt x="35" y="42"/>
                  </a:cubicBezTo>
                  <a:cubicBezTo>
                    <a:pt x="36" y="44"/>
                    <a:pt x="38" y="45"/>
                    <a:pt x="39" y="45"/>
                  </a:cubicBezTo>
                  <a:cubicBezTo>
                    <a:pt x="39" y="47"/>
                    <a:pt x="44" y="47"/>
                    <a:pt x="42" y="48"/>
                  </a:cubicBezTo>
                  <a:cubicBezTo>
                    <a:pt x="41" y="47"/>
                    <a:pt x="41" y="47"/>
                    <a:pt x="39" y="47"/>
                  </a:cubicBezTo>
                  <a:cubicBezTo>
                    <a:pt x="38" y="48"/>
                    <a:pt x="39" y="45"/>
                    <a:pt x="33" y="44"/>
                  </a:cubicBezTo>
                  <a:cubicBezTo>
                    <a:pt x="27" y="41"/>
                    <a:pt x="27" y="39"/>
                    <a:pt x="32" y="41"/>
                  </a:cubicBezTo>
                  <a:cubicBezTo>
                    <a:pt x="29" y="38"/>
                    <a:pt x="26" y="35"/>
                    <a:pt x="23" y="35"/>
                  </a:cubicBezTo>
                  <a:cubicBezTo>
                    <a:pt x="18" y="36"/>
                    <a:pt x="23" y="35"/>
                    <a:pt x="17" y="30"/>
                  </a:cubicBezTo>
                  <a:cubicBezTo>
                    <a:pt x="10" y="25"/>
                    <a:pt x="17" y="28"/>
                    <a:pt x="13" y="24"/>
                  </a:cubicBezTo>
                  <a:cubicBezTo>
                    <a:pt x="9" y="21"/>
                    <a:pt x="13" y="19"/>
                    <a:pt x="9" y="14"/>
                  </a:cubicBezTo>
                  <a:cubicBezTo>
                    <a:pt x="6" y="13"/>
                    <a:pt x="6" y="17"/>
                    <a:pt x="4" y="21"/>
                  </a:cubicBezTo>
                  <a:cubicBezTo>
                    <a:pt x="4" y="24"/>
                    <a:pt x="0" y="14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0" y="13"/>
                    <a:pt x="7" y="10"/>
                    <a:pt x="9" y="11"/>
                  </a:cubicBezTo>
                  <a:cubicBezTo>
                    <a:pt x="12" y="14"/>
                    <a:pt x="10" y="11"/>
                    <a:pt x="12" y="13"/>
                  </a:cubicBezTo>
                  <a:cubicBezTo>
                    <a:pt x="13" y="13"/>
                    <a:pt x="15" y="14"/>
                    <a:pt x="15" y="13"/>
                  </a:cubicBezTo>
                  <a:cubicBezTo>
                    <a:pt x="15" y="10"/>
                    <a:pt x="18" y="10"/>
                    <a:pt x="18" y="8"/>
                  </a:cubicBezTo>
                  <a:cubicBezTo>
                    <a:pt x="18" y="7"/>
                    <a:pt x="17" y="5"/>
                    <a:pt x="17" y="5"/>
                  </a:cubicBezTo>
                  <a:cubicBezTo>
                    <a:pt x="18" y="4"/>
                    <a:pt x="21" y="4"/>
                    <a:pt x="23" y="2"/>
                  </a:cubicBezTo>
                  <a:cubicBezTo>
                    <a:pt x="23" y="2"/>
                    <a:pt x="21" y="0"/>
                    <a:pt x="23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32" y="5"/>
                    <a:pt x="30" y="7"/>
                    <a:pt x="32" y="7"/>
                  </a:cubicBezTo>
                  <a:cubicBezTo>
                    <a:pt x="33" y="7"/>
                    <a:pt x="36" y="10"/>
                    <a:pt x="39" y="10"/>
                  </a:cubicBezTo>
                  <a:cubicBezTo>
                    <a:pt x="41" y="10"/>
                    <a:pt x="41" y="7"/>
                    <a:pt x="42" y="8"/>
                  </a:cubicBezTo>
                  <a:cubicBezTo>
                    <a:pt x="44" y="10"/>
                    <a:pt x="44" y="13"/>
                    <a:pt x="44" y="14"/>
                  </a:cubicBezTo>
                  <a:cubicBezTo>
                    <a:pt x="47" y="16"/>
                    <a:pt x="49" y="14"/>
                    <a:pt x="47" y="16"/>
                  </a:cubicBezTo>
                  <a:cubicBezTo>
                    <a:pt x="47" y="17"/>
                    <a:pt x="46" y="16"/>
                    <a:pt x="44" y="19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80" name="Freeform 182">
              <a:extLst>
                <a:ext uri="{FF2B5EF4-FFF2-40B4-BE49-F238E27FC236}">
                  <a16:creationId xmlns:a16="http://schemas.microsoft.com/office/drawing/2014/main" id="{24728769-2220-A25B-67EC-B2875B97A1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9" y="2162"/>
              <a:ext cx="66" cy="64"/>
            </a:xfrm>
            <a:custGeom>
              <a:avLst/>
              <a:gdLst/>
              <a:ahLst/>
              <a:cxnLst>
                <a:cxn ang="0">
                  <a:pos x="29" y="22"/>
                </a:cxn>
                <a:cxn ang="0">
                  <a:pos x="33" y="22"/>
                </a:cxn>
                <a:cxn ang="0">
                  <a:pos x="29" y="18"/>
                </a:cxn>
                <a:cxn ang="0">
                  <a:pos x="33" y="18"/>
                </a:cxn>
                <a:cxn ang="0">
                  <a:pos x="29" y="11"/>
                </a:cxn>
                <a:cxn ang="0">
                  <a:pos x="28" y="7"/>
                </a:cxn>
                <a:cxn ang="0">
                  <a:pos x="25" y="5"/>
                </a:cxn>
                <a:cxn ang="0">
                  <a:pos x="20" y="5"/>
                </a:cxn>
                <a:cxn ang="0">
                  <a:pos x="14" y="4"/>
                </a:cxn>
                <a:cxn ang="0">
                  <a:pos x="8" y="4"/>
                </a:cxn>
                <a:cxn ang="0">
                  <a:pos x="5" y="5"/>
                </a:cxn>
                <a:cxn ang="0">
                  <a:pos x="3" y="8"/>
                </a:cxn>
                <a:cxn ang="0">
                  <a:pos x="5" y="13"/>
                </a:cxn>
                <a:cxn ang="0">
                  <a:pos x="5" y="15"/>
                </a:cxn>
                <a:cxn ang="0">
                  <a:pos x="13" y="22"/>
                </a:cxn>
                <a:cxn ang="0">
                  <a:pos x="16" y="26"/>
                </a:cxn>
                <a:cxn ang="0">
                  <a:pos x="17" y="29"/>
                </a:cxn>
                <a:cxn ang="0">
                  <a:pos x="19" y="30"/>
                </a:cxn>
                <a:cxn ang="0">
                  <a:pos x="23" y="33"/>
                </a:cxn>
                <a:cxn ang="0">
                  <a:pos x="25" y="29"/>
                </a:cxn>
                <a:cxn ang="0">
                  <a:pos x="26" y="26"/>
                </a:cxn>
                <a:cxn ang="0">
                  <a:pos x="28" y="26"/>
                </a:cxn>
                <a:cxn ang="0">
                  <a:pos x="29" y="22"/>
                </a:cxn>
              </a:cxnLst>
              <a:rect l="0" t="0" r="r" b="b"/>
              <a:pathLst>
                <a:path w="34" h="33">
                  <a:moveTo>
                    <a:pt x="29" y="22"/>
                  </a:moveTo>
                  <a:cubicBezTo>
                    <a:pt x="31" y="21"/>
                    <a:pt x="31" y="22"/>
                    <a:pt x="33" y="22"/>
                  </a:cubicBezTo>
                  <a:cubicBezTo>
                    <a:pt x="33" y="21"/>
                    <a:pt x="29" y="18"/>
                    <a:pt x="29" y="18"/>
                  </a:cubicBezTo>
                  <a:cubicBezTo>
                    <a:pt x="31" y="16"/>
                    <a:pt x="31" y="19"/>
                    <a:pt x="33" y="18"/>
                  </a:cubicBezTo>
                  <a:cubicBezTo>
                    <a:pt x="34" y="16"/>
                    <a:pt x="28" y="15"/>
                    <a:pt x="29" y="11"/>
                  </a:cubicBezTo>
                  <a:cubicBezTo>
                    <a:pt x="31" y="7"/>
                    <a:pt x="33" y="7"/>
                    <a:pt x="28" y="7"/>
                  </a:cubicBezTo>
                  <a:cubicBezTo>
                    <a:pt x="25" y="8"/>
                    <a:pt x="26" y="4"/>
                    <a:pt x="25" y="5"/>
                  </a:cubicBezTo>
                  <a:cubicBezTo>
                    <a:pt x="23" y="5"/>
                    <a:pt x="22" y="4"/>
                    <a:pt x="20" y="5"/>
                  </a:cubicBezTo>
                  <a:cubicBezTo>
                    <a:pt x="17" y="7"/>
                    <a:pt x="16" y="4"/>
                    <a:pt x="14" y="4"/>
                  </a:cubicBezTo>
                  <a:cubicBezTo>
                    <a:pt x="13" y="5"/>
                    <a:pt x="9" y="2"/>
                    <a:pt x="8" y="4"/>
                  </a:cubicBezTo>
                  <a:cubicBezTo>
                    <a:pt x="6" y="5"/>
                    <a:pt x="6" y="7"/>
                    <a:pt x="5" y="5"/>
                  </a:cubicBezTo>
                  <a:cubicBezTo>
                    <a:pt x="2" y="0"/>
                    <a:pt x="0" y="8"/>
                    <a:pt x="3" y="8"/>
                  </a:cubicBezTo>
                  <a:cubicBezTo>
                    <a:pt x="5" y="10"/>
                    <a:pt x="5" y="11"/>
                    <a:pt x="5" y="13"/>
                  </a:cubicBezTo>
                  <a:cubicBezTo>
                    <a:pt x="6" y="13"/>
                    <a:pt x="3" y="15"/>
                    <a:pt x="5" y="15"/>
                  </a:cubicBezTo>
                  <a:cubicBezTo>
                    <a:pt x="6" y="15"/>
                    <a:pt x="11" y="22"/>
                    <a:pt x="13" y="22"/>
                  </a:cubicBezTo>
                  <a:cubicBezTo>
                    <a:pt x="14" y="24"/>
                    <a:pt x="13" y="26"/>
                    <a:pt x="16" y="26"/>
                  </a:cubicBezTo>
                  <a:cubicBezTo>
                    <a:pt x="17" y="27"/>
                    <a:pt x="17" y="29"/>
                    <a:pt x="17" y="29"/>
                  </a:cubicBezTo>
                  <a:cubicBezTo>
                    <a:pt x="17" y="30"/>
                    <a:pt x="19" y="29"/>
                    <a:pt x="19" y="30"/>
                  </a:cubicBezTo>
                  <a:cubicBezTo>
                    <a:pt x="20" y="32"/>
                    <a:pt x="22" y="33"/>
                    <a:pt x="23" y="33"/>
                  </a:cubicBezTo>
                  <a:cubicBezTo>
                    <a:pt x="26" y="32"/>
                    <a:pt x="22" y="30"/>
                    <a:pt x="25" y="29"/>
                  </a:cubicBezTo>
                  <a:cubicBezTo>
                    <a:pt x="26" y="27"/>
                    <a:pt x="25" y="26"/>
                    <a:pt x="26" y="26"/>
                  </a:cubicBezTo>
                  <a:cubicBezTo>
                    <a:pt x="28" y="24"/>
                    <a:pt x="28" y="27"/>
                    <a:pt x="28" y="26"/>
                  </a:cubicBezTo>
                  <a:cubicBezTo>
                    <a:pt x="29" y="26"/>
                    <a:pt x="25" y="21"/>
                    <a:pt x="29" y="22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81" name="Freeform 183">
              <a:extLst>
                <a:ext uri="{FF2B5EF4-FFF2-40B4-BE49-F238E27FC236}">
                  <a16:creationId xmlns:a16="http://schemas.microsoft.com/office/drawing/2014/main" id="{4D7911E6-8836-DCFE-73DF-31E5B9A562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2" y="2202"/>
              <a:ext cx="33" cy="39"/>
            </a:xfrm>
            <a:custGeom>
              <a:avLst/>
              <a:gdLst/>
              <a:ahLst/>
              <a:cxnLst>
                <a:cxn ang="0">
                  <a:pos x="7" y="1"/>
                </a:cxn>
                <a:cxn ang="0">
                  <a:pos x="17" y="9"/>
                </a:cxn>
                <a:cxn ang="0">
                  <a:pos x="14" y="11"/>
                </a:cxn>
                <a:cxn ang="0">
                  <a:pos x="15" y="12"/>
                </a:cxn>
                <a:cxn ang="0">
                  <a:pos x="12" y="12"/>
                </a:cxn>
                <a:cxn ang="0">
                  <a:pos x="9" y="15"/>
                </a:cxn>
                <a:cxn ang="0">
                  <a:pos x="9" y="20"/>
                </a:cxn>
                <a:cxn ang="0">
                  <a:pos x="6" y="17"/>
                </a:cxn>
                <a:cxn ang="0">
                  <a:pos x="4" y="15"/>
                </a:cxn>
                <a:cxn ang="0">
                  <a:pos x="1" y="12"/>
                </a:cxn>
                <a:cxn ang="0">
                  <a:pos x="3" y="8"/>
                </a:cxn>
                <a:cxn ang="0">
                  <a:pos x="4" y="5"/>
                </a:cxn>
                <a:cxn ang="0">
                  <a:pos x="6" y="5"/>
                </a:cxn>
                <a:cxn ang="0">
                  <a:pos x="7" y="1"/>
                </a:cxn>
              </a:cxnLst>
              <a:rect l="0" t="0" r="r" b="b"/>
              <a:pathLst>
                <a:path w="17" h="20">
                  <a:moveTo>
                    <a:pt x="7" y="1"/>
                  </a:moveTo>
                  <a:cubicBezTo>
                    <a:pt x="10" y="6"/>
                    <a:pt x="17" y="8"/>
                    <a:pt x="17" y="9"/>
                  </a:cubicBezTo>
                  <a:cubicBezTo>
                    <a:pt x="17" y="11"/>
                    <a:pt x="12" y="11"/>
                    <a:pt x="14" y="11"/>
                  </a:cubicBezTo>
                  <a:cubicBezTo>
                    <a:pt x="15" y="12"/>
                    <a:pt x="14" y="12"/>
                    <a:pt x="15" y="12"/>
                  </a:cubicBezTo>
                  <a:cubicBezTo>
                    <a:pt x="12" y="14"/>
                    <a:pt x="12" y="14"/>
                    <a:pt x="12" y="12"/>
                  </a:cubicBezTo>
                  <a:cubicBezTo>
                    <a:pt x="12" y="9"/>
                    <a:pt x="10" y="14"/>
                    <a:pt x="9" y="15"/>
                  </a:cubicBezTo>
                  <a:cubicBezTo>
                    <a:pt x="7" y="18"/>
                    <a:pt x="10" y="17"/>
                    <a:pt x="9" y="20"/>
                  </a:cubicBezTo>
                  <a:cubicBezTo>
                    <a:pt x="6" y="20"/>
                    <a:pt x="7" y="20"/>
                    <a:pt x="6" y="17"/>
                  </a:cubicBezTo>
                  <a:cubicBezTo>
                    <a:pt x="6" y="15"/>
                    <a:pt x="4" y="15"/>
                    <a:pt x="4" y="15"/>
                  </a:cubicBezTo>
                  <a:cubicBezTo>
                    <a:pt x="6" y="14"/>
                    <a:pt x="1" y="14"/>
                    <a:pt x="1" y="12"/>
                  </a:cubicBezTo>
                  <a:cubicBezTo>
                    <a:pt x="4" y="11"/>
                    <a:pt x="0" y="9"/>
                    <a:pt x="3" y="8"/>
                  </a:cubicBezTo>
                  <a:cubicBezTo>
                    <a:pt x="4" y="6"/>
                    <a:pt x="3" y="5"/>
                    <a:pt x="4" y="5"/>
                  </a:cubicBezTo>
                  <a:cubicBezTo>
                    <a:pt x="6" y="3"/>
                    <a:pt x="6" y="6"/>
                    <a:pt x="6" y="5"/>
                  </a:cubicBezTo>
                  <a:cubicBezTo>
                    <a:pt x="7" y="5"/>
                    <a:pt x="3" y="0"/>
                    <a:pt x="7" y="1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82" name="Freeform 184">
              <a:extLst>
                <a:ext uri="{FF2B5EF4-FFF2-40B4-BE49-F238E27FC236}">
                  <a16:creationId xmlns:a16="http://schemas.microsoft.com/office/drawing/2014/main" id="{53280BD2-1564-57FA-CD6D-38E0D2D6B7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25" y="1873"/>
              <a:ext cx="112" cy="81"/>
            </a:xfrm>
            <a:custGeom>
              <a:avLst/>
              <a:gdLst/>
              <a:ahLst/>
              <a:cxnLst>
                <a:cxn ang="0">
                  <a:pos x="4" y="33"/>
                </a:cxn>
                <a:cxn ang="0">
                  <a:pos x="1" y="30"/>
                </a:cxn>
                <a:cxn ang="0">
                  <a:pos x="0" y="19"/>
                </a:cxn>
                <a:cxn ang="0">
                  <a:pos x="16" y="3"/>
                </a:cxn>
                <a:cxn ang="0">
                  <a:pos x="20" y="5"/>
                </a:cxn>
                <a:cxn ang="0">
                  <a:pos x="18" y="11"/>
                </a:cxn>
                <a:cxn ang="0">
                  <a:pos x="20" y="17"/>
                </a:cxn>
                <a:cxn ang="0">
                  <a:pos x="21" y="21"/>
                </a:cxn>
                <a:cxn ang="0">
                  <a:pos x="18" y="19"/>
                </a:cxn>
                <a:cxn ang="0">
                  <a:pos x="15" y="25"/>
                </a:cxn>
                <a:cxn ang="0">
                  <a:pos x="12" y="30"/>
                </a:cxn>
                <a:cxn ang="0">
                  <a:pos x="12" y="35"/>
                </a:cxn>
                <a:cxn ang="0">
                  <a:pos x="15" y="38"/>
                </a:cxn>
                <a:cxn ang="0">
                  <a:pos x="10" y="38"/>
                </a:cxn>
                <a:cxn ang="0">
                  <a:pos x="4" y="38"/>
                </a:cxn>
                <a:cxn ang="0">
                  <a:pos x="53" y="31"/>
                </a:cxn>
                <a:cxn ang="0">
                  <a:pos x="53" y="31"/>
                </a:cxn>
                <a:cxn ang="0">
                  <a:pos x="24" y="7"/>
                </a:cxn>
                <a:cxn ang="0">
                  <a:pos x="21" y="30"/>
                </a:cxn>
                <a:cxn ang="0">
                  <a:pos x="18" y="28"/>
                </a:cxn>
                <a:cxn ang="0">
                  <a:pos x="13" y="30"/>
                </a:cxn>
                <a:cxn ang="0">
                  <a:pos x="16" y="33"/>
                </a:cxn>
                <a:cxn ang="0">
                  <a:pos x="21" y="35"/>
                </a:cxn>
                <a:cxn ang="0">
                  <a:pos x="20" y="27"/>
                </a:cxn>
                <a:cxn ang="0">
                  <a:pos x="20" y="27"/>
                </a:cxn>
                <a:cxn ang="0">
                  <a:pos x="21" y="36"/>
                </a:cxn>
                <a:cxn ang="0">
                  <a:pos x="23" y="35"/>
                </a:cxn>
                <a:cxn ang="0">
                  <a:pos x="30" y="39"/>
                </a:cxn>
                <a:cxn ang="0">
                  <a:pos x="26" y="36"/>
                </a:cxn>
                <a:cxn ang="0">
                  <a:pos x="29" y="41"/>
                </a:cxn>
                <a:cxn ang="0">
                  <a:pos x="32" y="38"/>
                </a:cxn>
                <a:cxn ang="0">
                  <a:pos x="32" y="35"/>
                </a:cxn>
                <a:cxn ang="0">
                  <a:pos x="33" y="31"/>
                </a:cxn>
                <a:cxn ang="0">
                  <a:pos x="36" y="24"/>
                </a:cxn>
                <a:cxn ang="0">
                  <a:pos x="30" y="24"/>
                </a:cxn>
                <a:cxn ang="0">
                  <a:pos x="29" y="25"/>
                </a:cxn>
                <a:cxn ang="0">
                  <a:pos x="26" y="24"/>
                </a:cxn>
                <a:cxn ang="0">
                  <a:pos x="23" y="27"/>
                </a:cxn>
                <a:cxn ang="0">
                  <a:pos x="24" y="31"/>
                </a:cxn>
                <a:cxn ang="0">
                  <a:pos x="27" y="33"/>
                </a:cxn>
                <a:cxn ang="0">
                  <a:pos x="29" y="35"/>
                </a:cxn>
                <a:cxn ang="0">
                  <a:pos x="30" y="38"/>
                </a:cxn>
                <a:cxn ang="0">
                  <a:pos x="32" y="39"/>
                </a:cxn>
                <a:cxn ang="0">
                  <a:pos x="35" y="36"/>
                </a:cxn>
              </a:cxnLst>
              <a:rect l="0" t="0" r="r" b="b"/>
              <a:pathLst>
                <a:path w="58" h="42">
                  <a:moveTo>
                    <a:pt x="3" y="35"/>
                  </a:moveTo>
                  <a:cubicBezTo>
                    <a:pt x="3" y="31"/>
                    <a:pt x="4" y="36"/>
                    <a:pt x="4" y="33"/>
                  </a:cubicBezTo>
                  <a:cubicBezTo>
                    <a:pt x="4" y="30"/>
                    <a:pt x="3" y="31"/>
                    <a:pt x="3" y="30"/>
                  </a:cubicBezTo>
                  <a:cubicBezTo>
                    <a:pt x="1" y="28"/>
                    <a:pt x="3" y="31"/>
                    <a:pt x="1" y="30"/>
                  </a:cubicBezTo>
                  <a:cubicBezTo>
                    <a:pt x="0" y="28"/>
                    <a:pt x="0" y="30"/>
                    <a:pt x="0" y="28"/>
                  </a:cubicBezTo>
                  <a:cubicBezTo>
                    <a:pt x="1" y="25"/>
                    <a:pt x="0" y="24"/>
                    <a:pt x="0" y="19"/>
                  </a:cubicBezTo>
                  <a:cubicBezTo>
                    <a:pt x="1" y="14"/>
                    <a:pt x="1" y="8"/>
                    <a:pt x="7" y="8"/>
                  </a:cubicBezTo>
                  <a:cubicBezTo>
                    <a:pt x="13" y="10"/>
                    <a:pt x="13" y="3"/>
                    <a:pt x="16" y="3"/>
                  </a:cubicBezTo>
                  <a:cubicBezTo>
                    <a:pt x="20" y="3"/>
                    <a:pt x="20" y="0"/>
                    <a:pt x="20" y="0"/>
                  </a:cubicBezTo>
                  <a:cubicBezTo>
                    <a:pt x="21" y="2"/>
                    <a:pt x="18" y="2"/>
                    <a:pt x="20" y="5"/>
                  </a:cubicBezTo>
                  <a:cubicBezTo>
                    <a:pt x="20" y="7"/>
                    <a:pt x="20" y="8"/>
                    <a:pt x="20" y="8"/>
                  </a:cubicBezTo>
                  <a:cubicBezTo>
                    <a:pt x="18" y="10"/>
                    <a:pt x="18" y="10"/>
                    <a:pt x="18" y="11"/>
                  </a:cubicBezTo>
                  <a:cubicBezTo>
                    <a:pt x="16" y="13"/>
                    <a:pt x="20" y="14"/>
                    <a:pt x="18" y="16"/>
                  </a:cubicBezTo>
                  <a:cubicBezTo>
                    <a:pt x="16" y="17"/>
                    <a:pt x="18" y="16"/>
                    <a:pt x="20" y="17"/>
                  </a:cubicBezTo>
                  <a:cubicBezTo>
                    <a:pt x="20" y="17"/>
                    <a:pt x="24" y="16"/>
                    <a:pt x="23" y="19"/>
                  </a:cubicBezTo>
                  <a:cubicBezTo>
                    <a:pt x="23" y="21"/>
                    <a:pt x="21" y="22"/>
                    <a:pt x="21" y="21"/>
                  </a:cubicBezTo>
                  <a:cubicBezTo>
                    <a:pt x="20" y="21"/>
                    <a:pt x="20" y="22"/>
                    <a:pt x="20" y="22"/>
                  </a:cubicBezTo>
                  <a:cubicBezTo>
                    <a:pt x="18" y="21"/>
                    <a:pt x="20" y="19"/>
                    <a:pt x="18" y="19"/>
                  </a:cubicBezTo>
                  <a:cubicBezTo>
                    <a:pt x="16" y="19"/>
                    <a:pt x="18" y="24"/>
                    <a:pt x="16" y="25"/>
                  </a:cubicBezTo>
                  <a:cubicBezTo>
                    <a:pt x="16" y="27"/>
                    <a:pt x="13" y="24"/>
                    <a:pt x="15" y="25"/>
                  </a:cubicBezTo>
                  <a:cubicBezTo>
                    <a:pt x="16" y="27"/>
                    <a:pt x="13" y="27"/>
                    <a:pt x="13" y="28"/>
                  </a:cubicBezTo>
                  <a:cubicBezTo>
                    <a:pt x="15" y="28"/>
                    <a:pt x="10" y="28"/>
                    <a:pt x="12" y="30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13" y="33"/>
                    <a:pt x="10" y="33"/>
                    <a:pt x="12" y="35"/>
                  </a:cubicBezTo>
                  <a:cubicBezTo>
                    <a:pt x="12" y="36"/>
                    <a:pt x="12" y="35"/>
                    <a:pt x="15" y="36"/>
                  </a:cubicBezTo>
                  <a:cubicBezTo>
                    <a:pt x="16" y="38"/>
                    <a:pt x="15" y="38"/>
                    <a:pt x="15" y="38"/>
                  </a:cubicBezTo>
                  <a:cubicBezTo>
                    <a:pt x="13" y="36"/>
                    <a:pt x="13" y="38"/>
                    <a:pt x="13" y="38"/>
                  </a:cubicBezTo>
                  <a:cubicBezTo>
                    <a:pt x="12" y="38"/>
                    <a:pt x="12" y="36"/>
                    <a:pt x="10" y="38"/>
                  </a:cubicBezTo>
                  <a:cubicBezTo>
                    <a:pt x="10" y="38"/>
                    <a:pt x="9" y="38"/>
                    <a:pt x="7" y="38"/>
                  </a:cubicBezTo>
                  <a:cubicBezTo>
                    <a:pt x="6" y="36"/>
                    <a:pt x="6" y="38"/>
                    <a:pt x="4" y="38"/>
                  </a:cubicBezTo>
                  <a:cubicBezTo>
                    <a:pt x="4" y="31"/>
                    <a:pt x="3" y="36"/>
                    <a:pt x="3" y="35"/>
                  </a:cubicBezTo>
                  <a:close/>
                  <a:moveTo>
                    <a:pt x="53" y="31"/>
                  </a:moveTo>
                  <a:cubicBezTo>
                    <a:pt x="55" y="31"/>
                    <a:pt x="58" y="35"/>
                    <a:pt x="56" y="36"/>
                  </a:cubicBezTo>
                  <a:cubicBezTo>
                    <a:pt x="53" y="36"/>
                    <a:pt x="52" y="33"/>
                    <a:pt x="53" y="31"/>
                  </a:cubicBezTo>
                  <a:close/>
                  <a:moveTo>
                    <a:pt x="23" y="7"/>
                  </a:moveTo>
                  <a:cubicBezTo>
                    <a:pt x="23" y="7"/>
                    <a:pt x="26" y="7"/>
                    <a:pt x="24" y="7"/>
                  </a:cubicBezTo>
                  <a:cubicBezTo>
                    <a:pt x="24" y="8"/>
                    <a:pt x="23" y="8"/>
                    <a:pt x="23" y="7"/>
                  </a:cubicBezTo>
                  <a:close/>
                  <a:moveTo>
                    <a:pt x="21" y="30"/>
                  </a:moveTo>
                  <a:cubicBezTo>
                    <a:pt x="20" y="28"/>
                    <a:pt x="20" y="28"/>
                    <a:pt x="20" y="28"/>
                  </a:cubicBezTo>
                  <a:cubicBezTo>
                    <a:pt x="20" y="30"/>
                    <a:pt x="20" y="30"/>
                    <a:pt x="18" y="28"/>
                  </a:cubicBezTo>
                  <a:cubicBezTo>
                    <a:pt x="18" y="28"/>
                    <a:pt x="15" y="30"/>
                    <a:pt x="13" y="30"/>
                  </a:cubicBezTo>
                  <a:cubicBezTo>
                    <a:pt x="13" y="28"/>
                    <a:pt x="12" y="30"/>
                    <a:pt x="13" y="30"/>
                  </a:cubicBezTo>
                  <a:cubicBezTo>
                    <a:pt x="15" y="31"/>
                    <a:pt x="15" y="31"/>
                    <a:pt x="15" y="33"/>
                  </a:cubicBezTo>
                  <a:cubicBezTo>
                    <a:pt x="15" y="35"/>
                    <a:pt x="15" y="33"/>
                    <a:pt x="16" y="33"/>
                  </a:cubicBezTo>
                  <a:cubicBezTo>
                    <a:pt x="16" y="35"/>
                    <a:pt x="15" y="35"/>
                    <a:pt x="16" y="35"/>
                  </a:cubicBezTo>
                  <a:cubicBezTo>
                    <a:pt x="20" y="35"/>
                    <a:pt x="20" y="36"/>
                    <a:pt x="21" y="35"/>
                  </a:cubicBezTo>
                  <a:cubicBezTo>
                    <a:pt x="23" y="33"/>
                    <a:pt x="21" y="31"/>
                    <a:pt x="21" y="30"/>
                  </a:cubicBezTo>
                  <a:close/>
                  <a:moveTo>
                    <a:pt x="20" y="27"/>
                  </a:moveTo>
                  <a:cubicBezTo>
                    <a:pt x="20" y="25"/>
                    <a:pt x="20" y="24"/>
                    <a:pt x="20" y="24"/>
                  </a:cubicBezTo>
                  <a:cubicBezTo>
                    <a:pt x="21" y="25"/>
                    <a:pt x="20" y="27"/>
                    <a:pt x="20" y="27"/>
                  </a:cubicBezTo>
                  <a:close/>
                  <a:moveTo>
                    <a:pt x="23" y="35"/>
                  </a:moveTo>
                  <a:cubicBezTo>
                    <a:pt x="23" y="35"/>
                    <a:pt x="21" y="35"/>
                    <a:pt x="21" y="36"/>
                  </a:cubicBezTo>
                  <a:cubicBezTo>
                    <a:pt x="21" y="36"/>
                    <a:pt x="20" y="38"/>
                    <a:pt x="20" y="39"/>
                  </a:cubicBezTo>
                  <a:cubicBezTo>
                    <a:pt x="21" y="41"/>
                    <a:pt x="21" y="36"/>
                    <a:pt x="23" y="35"/>
                  </a:cubicBezTo>
                  <a:close/>
                  <a:moveTo>
                    <a:pt x="29" y="41"/>
                  </a:moveTo>
                  <a:cubicBezTo>
                    <a:pt x="30" y="41"/>
                    <a:pt x="30" y="39"/>
                    <a:pt x="30" y="39"/>
                  </a:cubicBezTo>
                  <a:cubicBezTo>
                    <a:pt x="29" y="38"/>
                    <a:pt x="29" y="36"/>
                    <a:pt x="29" y="38"/>
                  </a:cubicBezTo>
                  <a:cubicBezTo>
                    <a:pt x="29" y="38"/>
                    <a:pt x="27" y="38"/>
                    <a:pt x="26" y="36"/>
                  </a:cubicBezTo>
                  <a:cubicBezTo>
                    <a:pt x="24" y="36"/>
                    <a:pt x="24" y="38"/>
                    <a:pt x="24" y="38"/>
                  </a:cubicBezTo>
                  <a:cubicBezTo>
                    <a:pt x="23" y="39"/>
                    <a:pt x="27" y="41"/>
                    <a:pt x="29" y="41"/>
                  </a:cubicBezTo>
                  <a:close/>
                  <a:moveTo>
                    <a:pt x="32" y="39"/>
                  </a:moveTo>
                  <a:cubicBezTo>
                    <a:pt x="33" y="38"/>
                    <a:pt x="32" y="38"/>
                    <a:pt x="32" y="38"/>
                  </a:cubicBezTo>
                  <a:cubicBezTo>
                    <a:pt x="30" y="36"/>
                    <a:pt x="30" y="36"/>
                    <a:pt x="32" y="36"/>
                  </a:cubicBezTo>
                  <a:cubicBezTo>
                    <a:pt x="32" y="36"/>
                    <a:pt x="33" y="36"/>
                    <a:pt x="32" y="35"/>
                  </a:cubicBezTo>
                  <a:cubicBezTo>
                    <a:pt x="32" y="33"/>
                    <a:pt x="32" y="33"/>
                    <a:pt x="33" y="33"/>
                  </a:cubicBezTo>
                  <a:cubicBezTo>
                    <a:pt x="35" y="33"/>
                    <a:pt x="35" y="31"/>
                    <a:pt x="33" y="31"/>
                  </a:cubicBezTo>
                  <a:cubicBezTo>
                    <a:pt x="32" y="30"/>
                    <a:pt x="33" y="28"/>
                    <a:pt x="35" y="28"/>
                  </a:cubicBezTo>
                  <a:cubicBezTo>
                    <a:pt x="36" y="28"/>
                    <a:pt x="35" y="25"/>
                    <a:pt x="36" y="24"/>
                  </a:cubicBezTo>
                  <a:cubicBezTo>
                    <a:pt x="36" y="22"/>
                    <a:pt x="35" y="22"/>
                    <a:pt x="33" y="22"/>
                  </a:cubicBezTo>
                  <a:cubicBezTo>
                    <a:pt x="32" y="21"/>
                    <a:pt x="30" y="24"/>
                    <a:pt x="30" y="24"/>
                  </a:cubicBezTo>
                  <a:cubicBezTo>
                    <a:pt x="30" y="25"/>
                    <a:pt x="30" y="25"/>
                    <a:pt x="30" y="27"/>
                  </a:cubicBezTo>
                  <a:cubicBezTo>
                    <a:pt x="30" y="28"/>
                    <a:pt x="29" y="27"/>
                    <a:pt x="29" y="25"/>
                  </a:cubicBezTo>
                  <a:cubicBezTo>
                    <a:pt x="29" y="25"/>
                    <a:pt x="30" y="24"/>
                    <a:pt x="29" y="24"/>
                  </a:cubicBezTo>
                  <a:cubicBezTo>
                    <a:pt x="27" y="25"/>
                    <a:pt x="26" y="24"/>
                    <a:pt x="26" y="24"/>
                  </a:cubicBezTo>
                  <a:cubicBezTo>
                    <a:pt x="24" y="24"/>
                    <a:pt x="29" y="24"/>
                    <a:pt x="26" y="27"/>
                  </a:cubicBezTo>
                  <a:cubicBezTo>
                    <a:pt x="24" y="27"/>
                    <a:pt x="23" y="27"/>
                    <a:pt x="23" y="27"/>
                  </a:cubicBezTo>
                  <a:cubicBezTo>
                    <a:pt x="21" y="27"/>
                    <a:pt x="24" y="28"/>
                    <a:pt x="24" y="28"/>
                  </a:cubicBezTo>
                  <a:cubicBezTo>
                    <a:pt x="24" y="30"/>
                    <a:pt x="26" y="30"/>
                    <a:pt x="24" y="31"/>
                  </a:cubicBezTo>
                  <a:cubicBezTo>
                    <a:pt x="23" y="31"/>
                    <a:pt x="26" y="31"/>
                    <a:pt x="26" y="33"/>
                  </a:cubicBezTo>
                  <a:cubicBezTo>
                    <a:pt x="26" y="35"/>
                    <a:pt x="26" y="33"/>
                    <a:pt x="27" y="33"/>
                  </a:cubicBezTo>
                  <a:cubicBezTo>
                    <a:pt x="29" y="35"/>
                    <a:pt x="29" y="33"/>
                    <a:pt x="29" y="35"/>
                  </a:cubicBezTo>
                  <a:cubicBezTo>
                    <a:pt x="29" y="36"/>
                    <a:pt x="29" y="35"/>
                    <a:pt x="29" y="35"/>
                  </a:cubicBezTo>
                  <a:cubicBezTo>
                    <a:pt x="27" y="36"/>
                    <a:pt x="30" y="36"/>
                    <a:pt x="29" y="36"/>
                  </a:cubicBezTo>
                  <a:cubicBezTo>
                    <a:pt x="29" y="36"/>
                    <a:pt x="29" y="38"/>
                    <a:pt x="30" y="38"/>
                  </a:cubicBezTo>
                  <a:cubicBezTo>
                    <a:pt x="30" y="39"/>
                    <a:pt x="30" y="41"/>
                    <a:pt x="32" y="41"/>
                  </a:cubicBezTo>
                  <a:cubicBezTo>
                    <a:pt x="32" y="42"/>
                    <a:pt x="32" y="39"/>
                    <a:pt x="32" y="39"/>
                  </a:cubicBezTo>
                  <a:close/>
                  <a:moveTo>
                    <a:pt x="33" y="36"/>
                  </a:moveTo>
                  <a:cubicBezTo>
                    <a:pt x="33" y="36"/>
                    <a:pt x="33" y="35"/>
                    <a:pt x="35" y="36"/>
                  </a:cubicBezTo>
                  <a:cubicBezTo>
                    <a:pt x="36" y="36"/>
                    <a:pt x="32" y="38"/>
                    <a:pt x="33" y="36"/>
                  </a:cubicBez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83" name="Freeform 185">
              <a:extLst>
                <a:ext uri="{FF2B5EF4-FFF2-40B4-BE49-F238E27FC236}">
                  <a16:creationId xmlns:a16="http://schemas.microsoft.com/office/drawing/2014/main" id="{62648C18-4800-3663-E64E-763B354772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90" y="1943"/>
              <a:ext cx="143" cy="178"/>
            </a:xfrm>
            <a:custGeom>
              <a:avLst/>
              <a:gdLst/>
              <a:ahLst/>
              <a:cxnLst>
                <a:cxn ang="0">
                  <a:pos x="56" y="81"/>
                </a:cxn>
                <a:cxn ang="0">
                  <a:pos x="57" y="90"/>
                </a:cxn>
                <a:cxn ang="0">
                  <a:pos x="51" y="87"/>
                </a:cxn>
                <a:cxn ang="0">
                  <a:pos x="41" y="90"/>
                </a:cxn>
                <a:cxn ang="0">
                  <a:pos x="36" y="92"/>
                </a:cxn>
                <a:cxn ang="0">
                  <a:pos x="26" y="89"/>
                </a:cxn>
                <a:cxn ang="0">
                  <a:pos x="20" y="89"/>
                </a:cxn>
                <a:cxn ang="0">
                  <a:pos x="18" y="73"/>
                </a:cxn>
                <a:cxn ang="0">
                  <a:pos x="9" y="70"/>
                </a:cxn>
                <a:cxn ang="0">
                  <a:pos x="6" y="62"/>
                </a:cxn>
                <a:cxn ang="0">
                  <a:pos x="4" y="55"/>
                </a:cxn>
                <a:cxn ang="0">
                  <a:pos x="1" y="48"/>
                </a:cxn>
                <a:cxn ang="0">
                  <a:pos x="3" y="42"/>
                </a:cxn>
                <a:cxn ang="0">
                  <a:pos x="7" y="36"/>
                </a:cxn>
                <a:cxn ang="0">
                  <a:pos x="7" y="30"/>
                </a:cxn>
                <a:cxn ang="0">
                  <a:pos x="12" y="22"/>
                </a:cxn>
                <a:cxn ang="0">
                  <a:pos x="15" y="16"/>
                </a:cxn>
                <a:cxn ang="0">
                  <a:pos x="21" y="17"/>
                </a:cxn>
                <a:cxn ang="0">
                  <a:pos x="23" y="14"/>
                </a:cxn>
                <a:cxn ang="0">
                  <a:pos x="26" y="13"/>
                </a:cxn>
                <a:cxn ang="0">
                  <a:pos x="24" y="10"/>
                </a:cxn>
                <a:cxn ang="0">
                  <a:pos x="26" y="5"/>
                </a:cxn>
                <a:cxn ang="0">
                  <a:pos x="26" y="2"/>
                </a:cxn>
                <a:cxn ang="0">
                  <a:pos x="32" y="2"/>
                </a:cxn>
                <a:cxn ang="0">
                  <a:pos x="33" y="7"/>
                </a:cxn>
                <a:cxn ang="0">
                  <a:pos x="41" y="8"/>
                </a:cxn>
                <a:cxn ang="0">
                  <a:pos x="39" y="13"/>
                </a:cxn>
                <a:cxn ang="0">
                  <a:pos x="48" y="10"/>
                </a:cxn>
                <a:cxn ang="0">
                  <a:pos x="56" y="7"/>
                </a:cxn>
                <a:cxn ang="0">
                  <a:pos x="64" y="11"/>
                </a:cxn>
                <a:cxn ang="0">
                  <a:pos x="67" y="16"/>
                </a:cxn>
                <a:cxn ang="0">
                  <a:pos x="68" y="28"/>
                </a:cxn>
                <a:cxn ang="0">
                  <a:pos x="70" y="41"/>
                </a:cxn>
                <a:cxn ang="0">
                  <a:pos x="68" y="48"/>
                </a:cxn>
                <a:cxn ang="0">
                  <a:pos x="54" y="56"/>
                </a:cxn>
                <a:cxn ang="0">
                  <a:pos x="56" y="67"/>
                </a:cxn>
                <a:cxn ang="0">
                  <a:pos x="61" y="80"/>
                </a:cxn>
                <a:cxn ang="0">
                  <a:pos x="64" y="11"/>
                </a:cxn>
                <a:cxn ang="0">
                  <a:pos x="64" y="14"/>
                </a:cxn>
                <a:cxn ang="0">
                  <a:pos x="67" y="13"/>
                </a:cxn>
                <a:cxn ang="0">
                  <a:pos x="44" y="7"/>
                </a:cxn>
                <a:cxn ang="0">
                  <a:pos x="61" y="10"/>
                </a:cxn>
                <a:cxn ang="0">
                  <a:pos x="62" y="8"/>
                </a:cxn>
                <a:cxn ang="0">
                  <a:pos x="59" y="3"/>
                </a:cxn>
                <a:cxn ang="0">
                  <a:pos x="59" y="5"/>
                </a:cxn>
                <a:cxn ang="0">
                  <a:pos x="59" y="10"/>
                </a:cxn>
              </a:cxnLst>
              <a:rect l="0" t="0" r="r" b="b"/>
              <a:pathLst>
                <a:path w="74" h="92">
                  <a:moveTo>
                    <a:pt x="61" y="80"/>
                  </a:moveTo>
                  <a:cubicBezTo>
                    <a:pt x="61" y="81"/>
                    <a:pt x="59" y="80"/>
                    <a:pt x="56" y="81"/>
                  </a:cubicBezTo>
                  <a:cubicBezTo>
                    <a:pt x="54" y="84"/>
                    <a:pt x="59" y="86"/>
                    <a:pt x="57" y="86"/>
                  </a:cubicBezTo>
                  <a:cubicBezTo>
                    <a:pt x="54" y="87"/>
                    <a:pt x="59" y="89"/>
                    <a:pt x="57" y="90"/>
                  </a:cubicBezTo>
                  <a:cubicBezTo>
                    <a:pt x="56" y="92"/>
                    <a:pt x="56" y="87"/>
                    <a:pt x="54" y="89"/>
                  </a:cubicBezTo>
                  <a:cubicBezTo>
                    <a:pt x="53" y="89"/>
                    <a:pt x="51" y="86"/>
                    <a:pt x="51" y="87"/>
                  </a:cubicBezTo>
                  <a:cubicBezTo>
                    <a:pt x="50" y="90"/>
                    <a:pt x="48" y="87"/>
                    <a:pt x="47" y="89"/>
                  </a:cubicBezTo>
                  <a:cubicBezTo>
                    <a:pt x="44" y="90"/>
                    <a:pt x="42" y="92"/>
                    <a:pt x="41" y="90"/>
                  </a:cubicBezTo>
                  <a:cubicBezTo>
                    <a:pt x="41" y="89"/>
                    <a:pt x="39" y="90"/>
                    <a:pt x="38" y="89"/>
                  </a:cubicBezTo>
                  <a:cubicBezTo>
                    <a:pt x="36" y="89"/>
                    <a:pt x="38" y="92"/>
                    <a:pt x="36" y="92"/>
                  </a:cubicBezTo>
                  <a:cubicBezTo>
                    <a:pt x="35" y="92"/>
                    <a:pt x="33" y="87"/>
                    <a:pt x="30" y="90"/>
                  </a:cubicBezTo>
                  <a:cubicBezTo>
                    <a:pt x="29" y="89"/>
                    <a:pt x="27" y="87"/>
                    <a:pt x="26" y="89"/>
                  </a:cubicBezTo>
                  <a:cubicBezTo>
                    <a:pt x="24" y="89"/>
                    <a:pt x="24" y="86"/>
                    <a:pt x="23" y="87"/>
                  </a:cubicBezTo>
                  <a:cubicBezTo>
                    <a:pt x="20" y="87"/>
                    <a:pt x="23" y="89"/>
                    <a:pt x="20" y="89"/>
                  </a:cubicBezTo>
                  <a:cubicBezTo>
                    <a:pt x="16" y="89"/>
                    <a:pt x="16" y="90"/>
                    <a:pt x="13" y="89"/>
                  </a:cubicBezTo>
                  <a:cubicBezTo>
                    <a:pt x="13" y="76"/>
                    <a:pt x="21" y="73"/>
                    <a:pt x="18" y="73"/>
                  </a:cubicBezTo>
                  <a:cubicBezTo>
                    <a:pt x="16" y="72"/>
                    <a:pt x="15" y="70"/>
                    <a:pt x="12" y="72"/>
                  </a:cubicBezTo>
                  <a:cubicBezTo>
                    <a:pt x="9" y="72"/>
                    <a:pt x="10" y="70"/>
                    <a:pt x="9" y="70"/>
                  </a:cubicBezTo>
                  <a:cubicBezTo>
                    <a:pt x="6" y="70"/>
                    <a:pt x="7" y="67"/>
                    <a:pt x="4" y="67"/>
                  </a:cubicBezTo>
                  <a:cubicBezTo>
                    <a:pt x="4" y="64"/>
                    <a:pt x="7" y="64"/>
                    <a:pt x="6" y="62"/>
                  </a:cubicBezTo>
                  <a:cubicBezTo>
                    <a:pt x="6" y="62"/>
                    <a:pt x="3" y="62"/>
                    <a:pt x="3" y="58"/>
                  </a:cubicBezTo>
                  <a:cubicBezTo>
                    <a:pt x="7" y="55"/>
                    <a:pt x="3" y="56"/>
                    <a:pt x="4" y="55"/>
                  </a:cubicBezTo>
                  <a:cubicBezTo>
                    <a:pt x="4" y="53"/>
                    <a:pt x="3" y="53"/>
                    <a:pt x="1" y="52"/>
                  </a:cubicBezTo>
                  <a:cubicBezTo>
                    <a:pt x="1" y="52"/>
                    <a:pt x="4" y="50"/>
                    <a:pt x="1" y="48"/>
                  </a:cubicBezTo>
                  <a:cubicBezTo>
                    <a:pt x="0" y="48"/>
                    <a:pt x="3" y="48"/>
                    <a:pt x="3" y="47"/>
                  </a:cubicBezTo>
                  <a:cubicBezTo>
                    <a:pt x="3" y="45"/>
                    <a:pt x="4" y="45"/>
                    <a:pt x="3" y="42"/>
                  </a:cubicBezTo>
                  <a:cubicBezTo>
                    <a:pt x="1" y="39"/>
                    <a:pt x="1" y="38"/>
                    <a:pt x="4" y="39"/>
                  </a:cubicBezTo>
                  <a:cubicBezTo>
                    <a:pt x="6" y="39"/>
                    <a:pt x="9" y="38"/>
                    <a:pt x="7" y="36"/>
                  </a:cubicBezTo>
                  <a:cubicBezTo>
                    <a:pt x="6" y="36"/>
                    <a:pt x="10" y="34"/>
                    <a:pt x="10" y="33"/>
                  </a:cubicBezTo>
                  <a:cubicBezTo>
                    <a:pt x="10" y="30"/>
                    <a:pt x="7" y="33"/>
                    <a:pt x="7" y="30"/>
                  </a:cubicBezTo>
                  <a:cubicBezTo>
                    <a:pt x="7" y="28"/>
                    <a:pt x="7" y="28"/>
                    <a:pt x="9" y="28"/>
                  </a:cubicBezTo>
                  <a:cubicBezTo>
                    <a:pt x="10" y="30"/>
                    <a:pt x="10" y="28"/>
                    <a:pt x="12" y="22"/>
                  </a:cubicBezTo>
                  <a:cubicBezTo>
                    <a:pt x="12" y="21"/>
                    <a:pt x="9" y="22"/>
                    <a:pt x="10" y="19"/>
                  </a:cubicBezTo>
                  <a:cubicBezTo>
                    <a:pt x="10" y="16"/>
                    <a:pt x="12" y="16"/>
                    <a:pt x="15" y="16"/>
                  </a:cubicBezTo>
                  <a:cubicBezTo>
                    <a:pt x="21" y="16"/>
                    <a:pt x="16" y="17"/>
                    <a:pt x="20" y="19"/>
                  </a:cubicBezTo>
                  <a:cubicBezTo>
                    <a:pt x="21" y="21"/>
                    <a:pt x="18" y="17"/>
                    <a:pt x="21" y="17"/>
                  </a:cubicBezTo>
                  <a:cubicBezTo>
                    <a:pt x="23" y="17"/>
                    <a:pt x="21" y="21"/>
                    <a:pt x="23" y="21"/>
                  </a:cubicBezTo>
                  <a:cubicBezTo>
                    <a:pt x="24" y="19"/>
                    <a:pt x="21" y="13"/>
                    <a:pt x="23" y="14"/>
                  </a:cubicBezTo>
                  <a:cubicBezTo>
                    <a:pt x="26" y="14"/>
                    <a:pt x="27" y="14"/>
                    <a:pt x="29" y="16"/>
                  </a:cubicBezTo>
                  <a:cubicBezTo>
                    <a:pt x="30" y="17"/>
                    <a:pt x="29" y="14"/>
                    <a:pt x="26" y="13"/>
                  </a:cubicBezTo>
                  <a:cubicBezTo>
                    <a:pt x="24" y="13"/>
                    <a:pt x="24" y="13"/>
                    <a:pt x="26" y="11"/>
                  </a:cubicBezTo>
                  <a:cubicBezTo>
                    <a:pt x="27" y="11"/>
                    <a:pt x="23" y="11"/>
                    <a:pt x="24" y="10"/>
                  </a:cubicBezTo>
                  <a:cubicBezTo>
                    <a:pt x="26" y="8"/>
                    <a:pt x="23" y="10"/>
                    <a:pt x="23" y="8"/>
                  </a:cubicBezTo>
                  <a:cubicBezTo>
                    <a:pt x="23" y="7"/>
                    <a:pt x="27" y="8"/>
                    <a:pt x="26" y="5"/>
                  </a:cubicBezTo>
                  <a:cubicBezTo>
                    <a:pt x="24" y="3"/>
                    <a:pt x="23" y="3"/>
                    <a:pt x="23" y="2"/>
                  </a:cubicBezTo>
                  <a:cubicBezTo>
                    <a:pt x="24" y="2"/>
                    <a:pt x="24" y="0"/>
                    <a:pt x="26" y="2"/>
                  </a:cubicBezTo>
                  <a:cubicBezTo>
                    <a:pt x="27" y="2"/>
                    <a:pt x="29" y="2"/>
                    <a:pt x="29" y="2"/>
                  </a:cubicBezTo>
                  <a:cubicBezTo>
                    <a:pt x="30" y="3"/>
                    <a:pt x="30" y="2"/>
                    <a:pt x="32" y="2"/>
                  </a:cubicBezTo>
                  <a:cubicBezTo>
                    <a:pt x="33" y="3"/>
                    <a:pt x="33" y="2"/>
                    <a:pt x="33" y="3"/>
                  </a:cubicBezTo>
                  <a:cubicBezTo>
                    <a:pt x="35" y="7"/>
                    <a:pt x="32" y="7"/>
                    <a:pt x="33" y="7"/>
                  </a:cubicBezTo>
                  <a:cubicBezTo>
                    <a:pt x="35" y="7"/>
                    <a:pt x="35" y="8"/>
                    <a:pt x="36" y="7"/>
                  </a:cubicBezTo>
                  <a:cubicBezTo>
                    <a:pt x="38" y="7"/>
                    <a:pt x="36" y="10"/>
                    <a:pt x="41" y="8"/>
                  </a:cubicBezTo>
                  <a:cubicBezTo>
                    <a:pt x="44" y="7"/>
                    <a:pt x="42" y="8"/>
                    <a:pt x="42" y="10"/>
                  </a:cubicBezTo>
                  <a:cubicBezTo>
                    <a:pt x="44" y="11"/>
                    <a:pt x="39" y="11"/>
                    <a:pt x="39" y="13"/>
                  </a:cubicBezTo>
                  <a:cubicBezTo>
                    <a:pt x="41" y="14"/>
                    <a:pt x="42" y="11"/>
                    <a:pt x="44" y="13"/>
                  </a:cubicBezTo>
                  <a:cubicBezTo>
                    <a:pt x="47" y="14"/>
                    <a:pt x="44" y="10"/>
                    <a:pt x="48" y="10"/>
                  </a:cubicBezTo>
                  <a:cubicBezTo>
                    <a:pt x="51" y="10"/>
                    <a:pt x="53" y="7"/>
                    <a:pt x="53" y="7"/>
                  </a:cubicBezTo>
                  <a:cubicBezTo>
                    <a:pt x="54" y="5"/>
                    <a:pt x="54" y="8"/>
                    <a:pt x="56" y="7"/>
                  </a:cubicBezTo>
                  <a:cubicBezTo>
                    <a:pt x="57" y="7"/>
                    <a:pt x="56" y="8"/>
                    <a:pt x="59" y="10"/>
                  </a:cubicBezTo>
                  <a:cubicBezTo>
                    <a:pt x="61" y="13"/>
                    <a:pt x="64" y="10"/>
                    <a:pt x="64" y="11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64" y="14"/>
                    <a:pt x="64" y="16"/>
                    <a:pt x="67" y="16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70" y="24"/>
                    <a:pt x="64" y="25"/>
                    <a:pt x="68" y="28"/>
                  </a:cubicBezTo>
                  <a:cubicBezTo>
                    <a:pt x="73" y="31"/>
                    <a:pt x="68" y="31"/>
                    <a:pt x="70" y="33"/>
                  </a:cubicBezTo>
                  <a:cubicBezTo>
                    <a:pt x="73" y="38"/>
                    <a:pt x="70" y="38"/>
                    <a:pt x="70" y="41"/>
                  </a:cubicBezTo>
                  <a:cubicBezTo>
                    <a:pt x="71" y="45"/>
                    <a:pt x="74" y="41"/>
                    <a:pt x="73" y="50"/>
                  </a:cubicBezTo>
                  <a:cubicBezTo>
                    <a:pt x="70" y="52"/>
                    <a:pt x="68" y="48"/>
                    <a:pt x="68" y="48"/>
                  </a:cubicBezTo>
                  <a:cubicBezTo>
                    <a:pt x="67" y="48"/>
                    <a:pt x="70" y="50"/>
                    <a:pt x="65" y="52"/>
                  </a:cubicBezTo>
                  <a:cubicBezTo>
                    <a:pt x="61" y="52"/>
                    <a:pt x="59" y="55"/>
                    <a:pt x="54" y="56"/>
                  </a:cubicBezTo>
                  <a:cubicBezTo>
                    <a:pt x="51" y="58"/>
                    <a:pt x="50" y="58"/>
                    <a:pt x="51" y="61"/>
                  </a:cubicBezTo>
                  <a:cubicBezTo>
                    <a:pt x="54" y="64"/>
                    <a:pt x="50" y="66"/>
                    <a:pt x="56" y="67"/>
                  </a:cubicBezTo>
                  <a:cubicBezTo>
                    <a:pt x="59" y="69"/>
                    <a:pt x="59" y="72"/>
                    <a:pt x="64" y="75"/>
                  </a:cubicBezTo>
                  <a:cubicBezTo>
                    <a:pt x="64" y="80"/>
                    <a:pt x="61" y="76"/>
                    <a:pt x="61" y="80"/>
                  </a:cubicBezTo>
                  <a:close/>
                  <a:moveTo>
                    <a:pt x="67" y="13"/>
                  </a:moveTo>
                  <a:cubicBezTo>
                    <a:pt x="65" y="13"/>
                    <a:pt x="65" y="11"/>
                    <a:pt x="64" y="11"/>
                  </a:cubicBezTo>
                  <a:cubicBezTo>
                    <a:pt x="64" y="10"/>
                    <a:pt x="64" y="13"/>
                    <a:pt x="65" y="13"/>
                  </a:cubicBezTo>
                  <a:cubicBezTo>
                    <a:pt x="65" y="14"/>
                    <a:pt x="64" y="14"/>
                    <a:pt x="64" y="14"/>
                  </a:cubicBezTo>
                  <a:cubicBezTo>
                    <a:pt x="65" y="14"/>
                    <a:pt x="67" y="14"/>
                    <a:pt x="67" y="14"/>
                  </a:cubicBezTo>
                  <a:cubicBezTo>
                    <a:pt x="67" y="13"/>
                    <a:pt x="67" y="13"/>
                    <a:pt x="67" y="13"/>
                  </a:cubicBezTo>
                  <a:close/>
                  <a:moveTo>
                    <a:pt x="42" y="7"/>
                  </a:moveTo>
                  <a:cubicBezTo>
                    <a:pt x="42" y="5"/>
                    <a:pt x="44" y="7"/>
                    <a:pt x="44" y="7"/>
                  </a:cubicBezTo>
                  <a:cubicBezTo>
                    <a:pt x="44" y="8"/>
                    <a:pt x="41" y="7"/>
                    <a:pt x="42" y="7"/>
                  </a:cubicBezTo>
                  <a:close/>
                  <a:moveTo>
                    <a:pt x="61" y="10"/>
                  </a:moveTo>
                  <a:cubicBezTo>
                    <a:pt x="61" y="8"/>
                    <a:pt x="61" y="7"/>
                    <a:pt x="62" y="8"/>
                  </a:cubicBezTo>
                  <a:cubicBezTo>
                    <a:pt x="64" y="10"/>
                    <a:pt x="64" y="8"/>
                    <a:pt x="62" y="8"/>
                  </a:cubicBezTo>
                  <a:cubicBezTo>
                    <a:pt x="61" y="7"/>
                    <a:pt x="64" y="5"/>
                    <a:pt x="62" y="5"/>
                  </a:cubicBezTo>
                  <a:cubicBezTo>
                    <a:pt x="61" y="5"/>
                    <a:pt x="61" y="3"/>
                    <a:pt x="59" y="3"/>
                  </a:cubicBezTo>
                  <a:cubicBezTo>
                    <a:pt x="57" y="5"/>
                    <a:pt x="61" y="5"/>
                    <a:pt x="61" y="7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7" y="5"/>
                    <a:pt x="59" y="7"/>
                    <a:pt x="59" y="8"/>
                  </a:cubicBezTo>
                  <a:cubicBezTo>
                    <a:pt x="57" y="8"/>
                    <a:pt x="59" y="8"/>
                    <a:pt x="59" y="10"/>
                  </a:cubicBezTo>
                  <a:cubicBezTo>
                    <a:pt x="61" y="10"/>
                    <a:pt x="61" y="10"/>
                    <a:pt x="61" y="10"/>
                  </a:cubicBez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84" name="Freeform 186">
              <a:extLst>
                <a:ext uri="{FF2B5EF4-FFF2-40B4-BE49-F238E27FC236}">
                  <a16:creationId xmlns:a16="http://schemas.microsoft.com/office/drawing/2014/main" id="{80AEA11D-FF6E-9985-5368-6DFF563A64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5" y="1979"/>
              <a:ext cx="58" cy="62"/>
            </a:xfrm>
            <a:custGeom>
              <a:avLst/>
              <a:gdLst/>
              <a:ahLst/>
              <a:cxnLst>
                <a:cxn ang="0">
                  <a:pos x="27" y="9"/>
                </a:cxn>
                <a:cxn ang="0">
                  <a:pos x="25" y="11"/>
                </a:cxn>
                <a:cxn ang="0">
                  <a:pos x="28" y="14"/>
                </a:cxn>
                <a:cxn ang="0">
                  <a:pos x="25" y="17"/>
                </a:cxn>
                <a:cxn ang="0">
                  <a:pos x="22" y="20"/>
                </a:cxn>
                <a:cxn ang="0">
                  <a:pos x="21" y="23"/>
                </a:cxn>
                <a:cxn ang="0">
                  <a:pos x="21" y="28"/>
                </a:cxn>
                <a:cxn ang="0">
                  <a:pos x="19" y="29"/>
                </a:cxn>
                <a:cxn ang="0">
                  <a:pos x="19" y="32"/>
                </a:cxn>
                <a:cxn ang="0">
                  <a:pos x="16" y="26"/>
                </a:cxn>
                <a:cxn ang="0">
                  <a:pos x="12" y="25"/>
                </a:cxn>
                <a:cxn ang="0">
                  <a:pos x="9" y="25"/>
                </a:cxn>
                <a:cxn ang="0">
                  <a:pos x="7" y="25"/>
                </a:cxn>
                <a:cxn ang="0">
                  <a:pos x="4" y="26"/>
                </a:cxn>
                <a:cxn ang="0">
                  <a:pos x="1" y="26"/>
                </a:cxn>
                <a:cxn ang="0">
                  <a:pos x="0" y="25"/>
                </a:cxn>
                <a:cxn ang="0">
                  <a:pos x="1" y="26"/>
                </a:cxn>
                <a:cxn ang="0">
                  <a:pos x="4" y="25"/>
                </a:cxn>
                <a:cxn ang="0">
                  <a:pos x="4" y="25"/>
                </a:cxn>
                <a:cxn ang="0">
                  <a:pos x="0" y="23"/>
                </a:cxn>
                <a:cxn ang="0">
                  <a:pos x="4" y="23"/>
                </a:cxn>
                <a:cxn ang="0">
                  <a:pos x="1" y="22"/>
                </a:cxn>
                <a:cxn ang="0">
                  <a:pos x="4" y="18"/>
                </a:cxn>
                <a:cxn ang="0">
                  <a:pos x="7" y="14"/>
                </a:cxn>
                <a:cxn ang="0">
                  <a:pos x="10" y="6"/>
                </a:cxn>
                <a:cxn ang="0">
                  <a:pos x="12" y="8"/>
                </a:cxn>
                <a:cxn ang="0">
                  <a:pos x="13" y="9"/>
                </a:cxn>
                <a:cxn ang="0">
                  <a:pos x="13" y="14"/>
                </a:cxn>
                <a:cxn ang="0">
                  <a:pos x="16" y="11"/>
                </a:cxn>
                <a:cxn ang="0">
                  <a:pos x="16" y="8"/>
                </a:cxn>
                <a:cxn ang="0">
                  <a:pos x="15" y="5"/>
                </a:cxn>
                <a:cxn ang="0">
                  <a:pos x="19" y="0"/>
                </a:cxn>
                <a:cxn ang="0">
                  <a:pos x="27" y="1"/>
                </a:cxn>
                <a:cxn ang="0">
                  <a:pos x="30" y="3"/>
                </a:cxn>
                <a:cxn ang="0">
                  <a:pos x="27" y="9"/>
                </a:cxn>
              </a:cxnLst>
              <a:rect l="0" t="0" r="r" b="b"/>
              <a:pathLst>
                <a:path w="30" h="32">
                  <a:moveTo>
                    <a:pt x="27" y="9"/>
                  </a:moveTo>
                  <a:cubicBezTo>
                    <a:pt x="25" y="9"/>
                    <a:pt x="25" y="9"/>
                    <a:pt x="25" y="11"/>
                  </a:cubicBezTo>
                  <a:cubicBezTo>
                    <a:pt x="25" y="14"/>
                    <a:pt x="28" y="11"/>
                    <a:pt x="28" y="14"/>
                  </a:cubicBezTo>
                  <a:cubicBezTo>
                    <a:pt x="28" y="15"/>
                    <a:pt x="24" y="17"/>
                    <a:pt x="25" y="17"/>
                  </a:cubicBezTo>
                  <a:cubicBezTo>
                    <a:pt x="27" y="18"/>
                    <a:pt x="24" y="20"/>
                    <a:pt x="22" y="20"/>
                  </a:cubicBezTo>
                  <a:cubicBezTo>
                    <a:pt x="19" y="18"/>
                    <a:pt x="19" y="20"/>
                    <a:pt x="21" y="23"/>
                  </a:cubicBezTo>
                  <a:cubicBezTo>
                    <a:pt x="22" y="26"/>
                    <a:pt x="21" y="26"/>
                    <a:pt x="21" y="28"/>
                  </a:cubicBezTo>
                  <a:cubicBezTo>
                    <a:pt x="21" y="29"/>
                    <a:pt x="18" y="29"/>
                    <a:pt x="19" y="29"/>
                  </a:cubicBezTo>
                  <a:cubicBezTo>
                    <a:pt x="22" y="31"/>
                    <a:pt x="19" y="32"/>
                    <a:pt x="19" y="32"/>
                  </a:cubicBezTo>
                  <a:cubicBezTo>
                    <a:pt x="13" y="32"/>
                    <a:pt x="22" y="28"/>
                    <a:pt x="16" y="26"/>
                  </a:cubicBezTo>
                  <a:cubicBezTo>
                    <a:pt x="12" y="26"/>
                    <a:pt x="13" y="23"/>
                    <a:pt x="12" y="25"/>
                  </a:cubicBezTo>
                  <a:cubicBezTo>
                    <a:pt x="10" y="25"/>
                    <a:pt x="12" y="23"/>
                    <a:pt x="9" y="25"/>
                  </a:cubicBezTo>
                  <a:cubicBezTo>
                    <a:pt x="7" y="25"/>
                    <a:pt x="9" y="23"/>
                    <a:pt x="7" y="25"/>
                  </a:cubicBezTo>
                  <a:cubicBezTo>
                    <a:pt x="7" y="26"/>
                    <a:pt x="6" y="25"/>
                    <a:pt x="4" y="26"/>
                  </a:cubicBezTo>
                  <a:cubicBezTo>
                    <a:pt x="3" y="28"/>
                    <a:pt x="1" y="26"/>
                    <a:pt x="1" y="26"/>
                  </a:cubicBezTo>
                  <a:cubicBezTo>
                    <a:pt x="0" y="26"/>
                    <a:pt x="0" y="26"/>
                    <a:pt x="0" y="25"/>
                  </a:cubicBezTo>
                  <a:cubicBezTo>
                    <a:pt x="1" y="25"/>
                    <a:pt x="1" y="25"/>
                    <a:pt x="1" y="26"/>
                  </a:cubicBezTo>
                  <a:cubicBezTo>
                    <a:pt x="3" y="26"/>
                    <a:pt x="4" y="25"/>
                    <a:pt x="4" y="25"/>
                  </a:cubicBezTo>
                  <a:cubicBezTo>
                    <a:pt x="6" y="25"/>
                    <a:pt x="4" y="23"/>
                    <a:pt x="4" y="25"/>
                  </a:cubicBezTo>
                  <a:cubicBezTo>
                    <a:pt x="3" y="25"/>
                    <a:pt x="0" y="23"/>
                    <a:pt x="0" y="23"/>
                  </a:cubicBezTo>
                  <a:cubicBezTo>
                    <a:pt x="1" y="22"/>
                    <a:pt x="1" y="23"/>
                    <a:pt x="4" y="23"/>
                  </a:cubicBezTo>
                  <a:cubicBezTo>
                    <a:pt x="9" y="22"/>
                    <a:pt x="3" y="22"/>
                    <a:pt x="1" y="22"/>
                  </a:cubicBezTo>
                  <a:cubicBezTo>
                    <a:pt x="1" y="20"/>
                    <a:pt x="6" y="20"/>
                    <a:pt x="4" y="18"/>
                  </a:cubicBezTo>
                  <a:cubicBezTo>
                    <a:pt x="4" y="17"/>
                    <a:pt x="6" y="20"/>
                    <a:pt x="7" y="14"/>
                  </a:cubicBezTo>
                  <a:cubicBezTo>
                    <a:pt x="10" y="9"/>
                    <a:pt x="9" y="5"/>
                    <a:pt x="10" y="6"/>
                  </a:cubicBezTo>
                  <a:cubicBezTo>
                    <a:pt x="15" y="5"/>
                    <a:pt x="12" y="6"/>
                    <a:pt x="12" y="8"/>
                  </a:cubicBezTo>
                  <a:cubicBezTo>
                    <a:pt x="12" y="9"/>
                    <a:pt x="15" y="9"/>
                    <a:pt x="13" y="9"/>
                  </a:cubicBezTo>
                  <a:cubicBezTo>
                    <a:pt x="12" y="11"/>
                    <a:pt x="12" y="12"/>
                    <a:pt x="13" y="14"/>
                  </a:cubicBezTo>
                  <a:cubicBezTo>
                    <a:pt x="16" y="15"/>
                    <a:pt x="19" y="11"/>
                    <a:pt x="16" y="11"/>
                  </a:cubicBezTo>
                  <a:cubicBezTo>
                    <a:pt x="15" y="9"/>
                    <a:pt x="18" y="8"/>
                    <a:pt x="16" y="8"/>
                  </a:cubicBezTo>
                  <a:cubicBezTo>
                    <a:pt x="15" y="8"/>
                    <a:pt x="16" y="5"/>
                    <a:pt x="15" y="5"/>
                  </a:cubicBezTo>
                  <a:cubicBezTo>
                    <a:pt x="13" y="5"/>
                    <a:pt x="15" y="1"/>
                    <a:pt x="19" y="0"/>
                  </a:cubicBezTo>
                  <a:cubicBezTo>
                    <a:pt x="24" y="0"/>
                    <a:pt x="25" y="0"/>
                    <a:pt x="27" y="1"/>
                  </a:cubicBezTo>
                  <a:cubicBezTo>
                    <a:pt x="28" y="1"/>
                    <a:pt x="28" y="3"/>
                    <a:pt x="30" y="3"/>
                  </a:cubicBezTo>
                  <a:cubicBezTo>
                    <a:pt x="28" y="9"/>
                    <a:pt x="28" y="11"/>
                    <a:pt x="27" y="9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85" name="Freeform 187">
              <a:extLst>
                <a:ext uri="{FF2B5EF4-FFF2-40B4-BE49-F238E27FC236}">
                  <a16:creationId xmlns:a16="http://schemas.microsoft.com/office/drawing/2014/main" id="{89CBC120-0B03-5A68-D8DE-1ABC90C7D7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9" y="2024"/>
              <a:ext cx="66" cy="49"/>
            </a:xfrm>
            <a:custGeom>
              <a:avLst/>
              <a:gdLst/>
              <a:ahLst/>
              <a:cxnLst>
                <a:cxn ang="0">
                  <a:pos x="31" y="13"/>
                </a:cxn>
                <a:cxn ang="0">
                  <a:pos x="29" y="16"/>
                </a:cxn>
                <a:cxn ang="0">
                  <a:pos x="26" y="25"/>
                </a:cxn>
                <a:cxn ang="0">
                  <a:pos x="21" y="22"/>
                </a:cxn>
                <a:cxn ang="0">
                  <a:pos x="18" y="18"/>
                </a:cxn>
                <a:cxn ang="0">
                  <a:pos x="14" y="18"/>
                </a:cxn>
                <a:cxn ang="0">
                  <a:pos x="9" y="14"/>
                </a:cxn>
                <a:cxn ang="0">
                  <a:pos x="6" y="11"/>
                </a:cxn>
                <a:cxn ang="0">
                  <a:pos x="0" y="7"/>
                </a:cxn>
                <a:cxn ang="0">
                  <a:pos x="8" y="2"/>
                </a:cxn>
                <a:cxn ang="0">
                  <a:pos x="9" y="4"/>
                </a:cxn>
                <a:cxn ang="0">
                  <a:pos x="12" y="4"/>
                </a:cxn>
                <a:cxn ang="0">
                  <a:pos x="15" y="2"/>
                </a:cxn>
                <a:cxn ang="0">
                  <a:pos x="17" y="2"/>
                </a:cxn>
                <a:cxn ang="0">
                  <a:pos x="20" y="2"/>
                </a:cxn>
                <a:cxn ang="0">
                  <a:pos x="24" y="4"/>
                </a:cxn>
                <a:cxn ang="0">
                  <a:pos x="28" y="10"/>
                </a:cxn>
                <a:cxn ang="0">
                  <a:pos x="31" y="13"/>
                </a:cxn>
              </a:cxnLst>
              <a:rect l="0" t="0" r="r" b="b"/>
              <a:pathLst>
                <a:path w="34" h="25">
                  <a:moveTo>
                    <a:pt x="31" y="13"/>
                  </a:moveTo>
                  <a:cubicBezTo>
                    <a:pt x="29" y="14"/>
                    <a:pt x="34" y="13"/>
                    <a:pt x="29" y="16"/>
                  </a:cubicBezTo>
                  <a:cubicBezTo>
                    <a:pt x="24" y="19"/>
                    <a:pt x="26" y="24"/>
                    <a:pt x="26" y="25"/>
                  </a:cubicBezTo>
                  <a:cubicBezTo>
                    <a:pt x="23" y="25"/>
                    <a:pt x="23" y="22"/>
                    <a:pt x="21" y="22"/>
                  </a:cubicBezTo>
                  <a:cubicBezTo>
                    <a:pt x="17" y="21"/>
                    <a:pt x="20" y="18"/>
                    <a:pt x="18" y="18"/>
                  </a:cubicBezTo>
                  <a:cubicBezTo>
                    <a:pt x="17" y="16"/>
                    <a:pt x="15" y="22"/>
                    <a:pt x="14" y="18"/>
                  </a:cubicBezTo>
                  <a:cubicBezTo>
                    <a:pt x="14" y="14"/>
                    <a:pt x="11" y="16"/>
                    <a:pt x="9" y="14"/>
                  </a:cubicBezTo>
                  <a:cubicBezTo>
                    <a:pt x="8" y="11"/>
                    <a:pt x="8" y="14"/>
                    <a:pt x="6" y="11"/>
                  </a:cubicBezTo>
                  <a:cubicBezTo>
                    <a:pt x="4" y="8"/>
                    <a:pt x="3" y="13"/>
                    <a:pt x="0" y="7"/>
                  </a:cubicBezTo>
                  <a:cubicBezTo>
                    <a:pt x="3" y="5"/>
                    <a:pt x="4" y="4"/>
                    <a:pt x="8" y="2"/>
                  </a:cubicBezTo>
                  <a:cubicBezTo>
                    <a:pt x="8" y="4"/>
                    <a:pt x="8" y="4"/>
                    <a:pt x="9" y="4"/>
                  </a:cubicBezTo>
                  <a:cubicBezTo>
                    <a:pt x="9" y="4"/>
                    <a:pt x="11" y="5"/>
                    <a:pt x="12" y="4"/>
                  </a:cubicBezTo>
                  <a:cubicBezTo>
                    <a:pt x="14" y="2"/>
                    <a:pt x="15" y="4"/>
                    <a:pt x="15" y="2"/>
                  </a:cubicBezTo>
                  <a:cubicBezTo>
                    <a:pt x="17" y="0"/>
                    <a:pt x="15" y="2"/>
                    <a:pt x="17" y="2"/>
                  </a:cubicBezTo>
                  <a:cubicBezTo>
                    <a:pt x="20" y="0"/>
                    <a:pt x="18" y="2"/>
                    <a:pt x="20" y="2"/>
                  </a:cubicBezTo>
                  <a:cubicBezTo>
                    <a:pt x="21" y="0"/>
                    <a:pt x="20" y="4"/>
                    <a:pt x="24" y="4"/>
                  </a:cubicBezTo>
                  <a:cubicBezTo>
                    <a:pt x="31" y="5"/>
                    <a:pt x="21" y="10"/>
                    <a:pt x="28" y="10"/>
                  </a:cubicBezTo>
                  <a:cubicBezTo>
                    <a:pt x="29" y="11"/>
                    <a:pt x="31" y="11"/>
                    <a:pt x="31" y="13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86" name="Freeform 188">
              <a:extLst>
                <a:ext uri="{FF2B5EF4-FFF2-40B4-BE49-F238E27FC236}">
                  <a16:creationId xmlns:a16="http://schemas.microsoft.com/office/drawing/2014/main" id="{DAEEDF5F-B2BE-B2CC-E882-7EE214267F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6" y="2053"/>
              <a:ext cx="19" cy="20"/>
            </a:xfrm>
            <a:custGeom>
              <a:avLst/>
              <a:gdLst/>
              <a:ahLst/>
              <a:cxnLst>
                <a:cxn ang="0">
                  <a:pos x="7" y="10"/>
                </a:cxn>
                <a:cxn ang="0">
                  <a:pos x="8" y="5"/>
                </a:cxn>
                <a:cxn ang="0">
                  <a:pos x="5" y="0"/>
                </a:cxn>
                <a:cxn ang="0">
                  <a:pos x="2" y="10"/>
                </a:cxn>
                <a:cxn ang="0">
                  <a:pos x="7" y="10"/>
                </a:cxn>
              </a:cxnLst>
              <a:rect l="0" t="0" r="r" b="b"/>
              <a:pathLst>
                <a:path w="10" h="10">
                  <a:moveTo>
                    <a:pt x="7" y="10"/>
                  </a:moveTo>
                  <a:cubicBezTo>
                    <a:pt x="7" y="7"/>
                    <a:pt x="10" y="7"/>
                    <a:pt x="8" y="5"/>
                  </a:cubicBezTo>
                  <a:cubicBezTo>
                    <a:pt x="8" y="5"/>
                    <a:pt x="5" y="5"/>
                    <a:pt x="5" y="0"/>
                  </a:cubicBezTo>
                  <a:cubicBezTo>
                    <a:pt x="0" y="4"/>
                    <a:pt x="2" y="9"/>
                    <a:pt x="2" y="10"/>
                  </a:cubicBezTo>
                  <a:cubicBezTo>
                    <a:pt x="5" y="10"/>
                    <a:pt x="5" y="10"/>
                    <a:pt x="7" y="10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87" name="Freeform 189">
              <a:extLst>
                <a:ext uri="{FF2B5EF4-FFF2-40B4-BE49-F238E27FC236}">
                  <a16:creationId xmlns:a16="http://schemas.microsoft.com/office/drawing/2014/main" id="{56036C00-64D3-9CD1-A308-7E8FCB24D9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4" y="1851"/>
              <a:ext cx="27" cy="18"/>
            </a:xfrm>
            <a:custGeom>
              <a:avLst/>
              <a:gdLst/>
              <a:ahLst/>
              <a:cxnLst>
                <a:cxn ang="0">
                  <a:pos x="3" y="9"/>
                </a:cxn>
                <a:cxn ang="0">
                  <a:pos x="3" y="8"/>
                </a:cxn>
                <a:cxn ang="0">
                  <a:pos x="3" y="6"/>
                </a:cxn>
                <a:cxn ang="0">
                  <a:pos x="1" y="5"/>
                </a:cxn>
                <a:cxn ang="0">
                  <a:pos x="1" y="2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11" y="2"/>
                </a:cxn>
                <a:cxn ang="0">
                  <a:pos x="12" y="3"/>
                </a:cxn>
                <a:cxn ang="0">
                  <a:pos x="11" y="3"/>
                </a:cxn>
                <a:cxn ang="0">
                  <a:pos x="6" y="6"/>
                </a:cxn>
                <a:cxn ang="0">
                  <a:pos x="4" y="8"/>
                </a:cxn>
                <a:cxn ang="0">
                  <a:pos x="3" y="9"/>
                </a:cxn>
              </a:cxnLst>
              <a:rect l="0" t="0" r="r" b="b"/>
              <a:pathLst>
                <a:path w="14" h="9">
                  <a:moveTo>
                    <a:pt x="3" y="9"/>
                  </a:moveTo>
                  <a:cubicBezTo>
                    <a:pt x="1" y="9"/>
                    <a:pt x="1" y="8"/>
                    <a:pt x="3" y="8"/>
                  </a:cubicBezTo>
                  <a:cubicBezTo>
                    <a:pt x="4" y="8"/>
                    <a:pt x="4" y="6"/>
                    <a:pt x="3" y="6"/>
                  </a:cubicBezTo>
                  <a:cubicBezTo>
                    <a:pt x="0" y="5"/>
                    <a:pt x="1" y="5"/>
                    <a:pt x="1" y="5"/>
                  </a:cubicBezTo>
                  <a:cubicBezTo>
                    <a:pt x="3" y="3"/>
                    <a:pt x="0" y="2"/>
                    <a:pt x="1" y="2"/>
                  </a:cubicBezTo>
                  <a:cubicBezTo>
                    <a:pt x="3" y="2"/>
                    <a:pt x="3" y="3"/>
                    <a:pt x="3" y="2"/>
                  </a:cubicBezTo>
                  <a:cubicBezTo>
                    <a:pt x="4" y="0"/>
                    <a:pt x="7" y="0"/>
                    <a:pt x="7" y="0"/>
                  </a:cubicBezTo>
                  <a:cubicBezTo>
                    <a:pt x="7" y="2"/>
                    <a:pt x="9" y="0"/>
                    <a:pt x="11" y="2"/>
                  </a:cubicBezTo>
                  <a:cubicBezTo>
                    <a:pt x="14" y="3"/>
                    <a:pt x="14" y="3"/>
                    <a:pt x="12" y="3"/>
                  </a:cubicBezTo>
                  <a:cubicBezTo>
                    <a:pt x="12" y="3"/>
                    <a:pt x="12" y="2"/>
                    <a:pt x="11" y="3"/>
                  </a:cubicBezTo>
                  <a:cubicBezTo>
                    <a:pt x="11" y="5"/>
                    <a:pt x="7" y="6"/>
                    <a:pt x="6" y="6"/>
                  </a:cubicBezTo>
                  <a:cubicBezTo>
                    <a:pt x="6" y="5"/>
                    <a:pt x="4" y="8"/>
                    <a:pt x="4" y="8"/>
                  </a:cubicBezTo>
                  <a:cubicBezTo>
                    <a:pt x="4" y="9"/>
                    <a:pt x="3" y="9"/>
                    <a:pt x="3" y="9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88" name="Freeform 190">
              <a:extLst>
                <a:ext uri="{FF2B5EF4-FFF2-40B4-BE49-F238E27FC236}">
                  <a16:creationId xmlns:a16="http://schemas.microsoft.com/office/drawing/2014/main" id="{3328952C-76DF-62B5-CC10-F2E6EB19D6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0" y="1840"/>
              <a:ext cx="17" cy="11"/>
            </a:xfrm>
            <a:custGeom>
              <a:avLst/>
              <a:gdLst/>
              <a:ahLst/>
              <a:cxnLst>
                <a:cxn ang="0">
                  <a:pos x="5" y="6"/>
                </a:cxn>
                <a:cxn ang="0">
                  <a:pos x="2" y="3"/>
                </a:cxn>
                <a:cxn ang="0">
                  <a:pos x="0" y="3"/>
                </a:cxn>
                <a:cxn ang="0">
                  <a:pos x="5" y="2"/>
                </a:cxn>
                <a:cxn ang="0">
                  <a:pos x="6" y="3"/>
                </a:cxn>
                <a:cxn ang="0">
                  <a:pos x="8" y="5"/>
                </a:cxn>
                <a:cxn ang="0">
                  <a:pos x="6" y="5"/>
                </a:cxn>
                <a:cxn ang="0">
                  <a:pos x="5" y="6"/>
                </a:cxn>
              </a:cxnLst>
              <a:rect l="0" t="0" r="r" b="b"/>
              <a:pathLst>
                <a:path w="9" h="6">
                  <a:moveTo>
                    <a:pt x="5" y="6"/>
                  </a:moveTo>
                  <a:cubicBezTo>
                    <a:pt x="3" y="6"/>
                    <a:pt x="3" y="3"/>
                    <a:pt x="2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" y="2"/>
                    <a:pt x="3" y="3"/>
                    <a:pt x="5" y="2"/>
                  </a:cubicBezTo>
                  <a:cubicBezTo>
                    <a:pt x="5" y="0"/>
                    <a:pt x="5" y="2"/>
                    <a:pt x="6" y="3"/>
                  </a:cubicBezTo>
                  <a:cubicBezTo>
                    <a:pt x="9" y="3"/>
                    <a:pt x="8" y="5"/>
                    <a:pt x="8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5"/>
                    <a:pt x="5" y="6"/>
                    <a:pt x="5" y="6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89" name="Freeform 191">
              <a:extLst>
                <a:ext uri="{FF2B5EF4-FFF2-40B4-BE49-F238E27FC236}">
                  <a16:creationId xmlns:a16="http://schemas.microsoft.com/office/drawing/2014/main" id="{F4E8FA56-DF1E-EBD3-E9CF-AD0C0070AC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5" y="1849"/>
              <a:ext cx="6" cy="8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3" y="3"/>
                </a:cxn>
                <a:cxn ang="0">
                  <a:pos x="0" y="1"/>
                </a:cxn>
              </a:cxnLst>
              <a:rect l="0" t="0" r="r" b="b"/>
              <a:pathLst>
                <a:path w="3" h="4">
                  <a:moveTo>
                    <a:pt x="0" y="1"/>
                  </a:moveTo>
                  <a:cubicBezTo>
                    <a:pt x="1" y="0"/>
                    <a:pt x="3" y="1"/>
                    <a:pt x="3" y="3"/>
                  </a:cubicBezTo>
                  <a:cubicBezTo>
                    <a:pt x="1" y="4"/>
                    <a:pt x="0" y="3"/>
                    <a:pt x="0" y="1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90" name="Freeform 192">
              <a:extLst>
                <a:ext uri="{FF2B5EF4-FFF2-40B4-BE49-F238E27FC236}">
                  <a16:creationId xmlns:a16="http://schemas.microsoft.com/office/drawing/2014/main" id="{9FC8CB14-C4D8-EB33-612A-C5615EE647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5" y="1844"/>
              <a:ext cx="6" cy="2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3" y="0"/>
                </a:cxn>
                <a:cxn ang="0">
                  <a:pos x="1" y="0"/>
                </a:cxn>
              </a:cxnLst>
              <a:rect l="0" t="0" r="r" b="b"/>
              <a:pathLst>
                <a:path w="3" h="1">
                  <a:moveTo>
                    <a:pt x="1" y="0"/>
                  </a:moveTo>
                  <a:cubicBezTo>
                    <a:pt x="0" y="0"/>
                    <a:pt x="3" y="0"/>
                    <a:pt x="3" y="0"/>
                  </a:cubicBezTo>
                  <a:cubicBezTo>
                    <a:pt x="3" y="1"/>
                    <a:pt x="1" y="0"/>
                    <a:pt x="1" y="0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91" name="Freeform 193">
              <a:extLst>
                <a:ext uri="{FF2B5EF4-FFF2-40B4-BE49-F238E27FC236}">
                  <a16:creationId xmlns:a16="http://schemas.microsoft.com/office/drawing/2014/main" id="{76075493-BD0B-FECA-1A37-FC8BB3A6C1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71" y="1578"/>
              <a:ext cx="202" cy="359"/>
            </a:xfrm>
            <a:custGeom>
              <a:avLst/>
              <a:gdLst/>
              <a:ahLst/>
              <a:cxnLst>
                <a:cxn ang="0">
                  <a:pos x="3" y="138"/>
                </a:cxn>
                <a:cxn ang="0">
                  <a:pos x="6" y="127"/>
                </a:cxn>
                <a:cxn ang="0">
                  <a:pos x="11" y="120"/>
                </a:cxn>
                <a:cxn ang="0">
                  <a:pos x="12" y="109"/>
                </a:cxn>
                <a:cxn ang="0">
                  <a:pos x="9" y="92"/>
                </a:cxn>
                <a:cxn ang="0">
                  <a:pos x="8" y="82"/>
                </a:cxn>
                <a:cxn ang="0">
                  <a:pos x="15" y="70"/>
                </a:cxn>
                <a:cxn ang="0">
                  <a:pos x="22" y="64"/>
                </a:cxn>
                <a:cxn ang="0">
                  <a:pos x="28" y="51"/>
                </a:cxn>
                <a:cxn ang="0">
                  <a:pos x="34" y="39"/>
                </a:cxn>
                <a:cxn ang="0">
                  <a:pos x="41" y="28"/>
                </a:cxn>
                <a:cxn ang="0">
                  <a:pos x="44" y="18"/>
                </a:cxn>
                <a:cxn ang="0">
                  <a:pos x="55" y="15"/>
                </a:cxn>
                <a:cxn ang="0">
                  <a:pos x="72" y="9"/>
                </a:cxn>
                <a:cxn ang="0">
                  <a:pos x="76" y="0"/>
                </a:cxn>
                <a:cxn ang="0">
                  <a:pos x="90" y="9"/>
                </a:cxn>
                <a:cxn ang="0">
                  <a:pos x="98" y="14"/>
                </a:cxn>
                <a:cxn ang="0">
                  <a:pos x="98" y="23"/>
                </a:cxn>
                <a:cxn ang="0">
                  <a:pos x="99" y="28"/>
                </a:cxn>
                <a:cxn ang="0">
                  <a:pos x="101" y="37"/>
                </a:cxn>
                <a:cxn ang="0">
                  <a:pos x="96" y="46"/>
                </a:cxn>
                <a:cxn ang="0">
                  <a:pos x="87" y="51"/>
                </a:cxn>
                <a:cxn ang="0">
                  <a:pos x="81" y="60"/>
                </a:cxn>
                <a:cxn ang="0">
                  <a:pos x="75" y="74"/>
                </a:cxn>
                <a:cxn ang="0">
                  <a:pos x="67" y="78"/>
                </a:cxn>
                <a:cxn ang="0">
                  <a:pos x="55" y="87"/>
                </a:cxn>
                <a:cxn ang="0">
                  <a:pos x="49" y="92"/>
                </a:cxn>
                <a:cxn ang="0">
                  <a:pos x="50" y="102"/>
                </a:cxn>
                <a:cxn ang="0">
                  <a:pos x="53" y="116"/>
                </a:cxn>
                <a:cxn ang="0">
                  <a:pos x="60" y="123"/>
                </a:cxn>
                <a:cxn ang="0">
                  <a:pos x="55" y="132"/>
                </a:cxn>
                <a:cxn ang="0">
                  <a:pos x="41" y="130"/>
                </a:cxn>
                <a:cxn ang="0">
                  <a:pos x="60" y="132"/>
                </a:cxn>
                <a:cxn ang="0">
                  <a:pos x="55" y="138"/>
                </a:cxn>
                <a:cxn ang="0">
                  <a:pos x="46" y="143"/>
                </a:cxn>
                <a:cxn ang="0">
                  <a:pos x="44" y="151"/>
                </a:cxn>
                <a:cxn ang="0">
                  <a:pos x="43" y="162"/>
                </a:cxn>
                <a:cxn ang="0">
                  <a:pos x="32" y="172"/>
                </a:cxn>
                <a:cxn ang="0">
                  <a:pos x="25" y="183"/>
                </a:cxn>
                <a:cxn ang="0">
                  <a:pos x="12" y="172"/>
                </a:cxn>
                <a:cxn ang="0">
                  <a:pos x="14" y="168"/>
                </a:cxn>
                <a:cxn ang="0">
                  <a:pos x="6" y="146"/>
                </a:cxn>
                <a:cxn ang="0">
                  <a:pos x="0" y="138"/>
                </a:cxn>
                <a:cxn ang="0">
                  <a:pos x="61" y="158"/>
                </a:cxn>
                <a:cxn ang="0">
                  <a:pos x="63" y="151"/>
                </a:cxn>
                <a:cxn ang="0">
                  <a:pos x="56" y="160"/>
                </a:cxn>
                <a:cxn ang="0">
                  <a:pos x="61" y="158"/>
                </a:cxn>
                <a:cxn ang="0">
                  <a:pos x="44" y="163"/>
                </a:cxn>
                <a:cxn ang="0">
                  <a:pos x="47" y="158"/>
                </a:cxn>
                <a:cxn ang="0">
                  <a:pos x="58" y="116"/>
                </a:cxn>
              </a:cxnLst>
              <a:rect l="0" t="0" r="r" b="b"/>
              <a:pathLst>
                <a:path w="104" h="185">
                  <a:moveTo>
                    <a:pt x="2" y="135"/>
                  </a:moveTo>
                  <a:cubicBezTo>
                    <a:pt x="2" y="135"/>
                    <a:pt x="2" y="137"/>
                    <a:pt x="3" y="138"/>
                  </a:cubicBezTo>
                  <a:cubicBezTo>
                    <a:pt x="3" y="140"/>
                    <a:pt x="6" y="137"/>
                    <a:pt x="5" y="132"/>
                  </a:cubicBezTo>
                  <a:cubicBezTo>
                    <a:pt x="3" y="129"/>
                    <a:pt x="6" y="129"/>
                    <a:pt x="6" y="127"/>
                  </a:cubicBezTo>
                  <a:cubicBezTo>
                    <a:pt x="5" y="124"/>
                    <a:pt x="8" y="127"/>
                    <a:pt x="9" y="124"/>
                  </a:cubicBezTo>
                  <a:cubicBezTo>
                    <a:pt x="12" y="121"/>
                    <a:pt x="9" y="121"/>
                    <a:pt x="11" y="120"/>
                  </a:cubicBezTo>
                  <a:cubicBezTo>
                    <a:pt x="14" y="118"/>
                    <a:pt x="8" y="112"/>
                    <a:pt x="9" y="110"/>
                  </a:cubicBezTo>
                  <a:cubicBezTo>
                    <a:pt x="9" y="109"/>
                    <a:pt x="12" y="112"/>
                    <a:pt x="12" y="109"/>
                  </a:cubicBezTo>
                  <a:cubicBezTo>
                    <a:pt x="14" y="107"/>
                    <a:pt x="15" y="106"/>
                    <a:pt x="11" y="104"/>
                  </a:cubicBezTo>
                  <a:cubicBezTo>
                    <a:pt x="5" y="101"/>
                    <a:pt x="11" y="96"/>
                    <a:pt x="9" y="92"/>
                  </a:cubicBezTo>
                  <a:cubicBezTo>
                    <a:pt x="6" y="88"/>
                    <a:pt x="9" y="88"/>
                    <a:pt x="8" y="87"/>
                  </a:cubicBezTo>
                  <a:cubicBezTo>
                    <a:pt x="6" y="85"/>
                    <a:pt x="9" y="85"/>
                    <a:pt x="8" y="82"/>
                  </a:cubicBezTo>
                  <a:cubicBezTo>
                    <a:pt x="5" y="79"/>
                    <a:pt x="9" y="79"/>
                    <a:pt x="8" y="78"/>
                  </a:cubicBezTo>
                  <a:cubicBezTo>
                    <a:pt x="8" y="74"/>
                    <a:pt x="14" y="71"/>
                    <a:pt x="15" y="70"/>
                  </a:cubicBezTo>
                  <a:cubicBezTo>
                    <a:pt x="18" y="68"/>
                    <a:pt x="23" y="73"/>
                    <a:pt x="25" y="67"/>
                  </a:cubicBezTo>
                  <a:cubicBezTo>
                    <a:pt x="26" y="64"/>
                    <a:pt x="23" y="65"/>
                    <a:pt x="22" y="64"/>
                  </a:cubicBezTo>
                  <a:cubicBezTo>
                    <a:pt x="18" y="62"/>
                    <a:pt x="26" y="57"/>
                    <a:pt x="26" y="56"/>
                  </a:cubicBezTo>
                  <a:cubicBezTo>
                    <a:pt x="26" y="53"/>
                    <a:pt x="28" y="54"/>
                    <a:pt x="28" y="51"/>
                  </a:cubicBezTo>
                  <a:cubicBezTo>
                    <a:pt x="26" y="46"/>
                    <a:pt x="29" y="48"/>
                    <a:pt x="26" y="42"/>
                  </a:cubicBezTo>
                  <a:cubicBezTo>
                    <a:pt x="26" y="40"/>
                    <a:pt x="37" y="42"/>
                    <a:pt x="34" y="39"/>
                  </a:cubicBezTo>
                  <a:cubicBezTo>
                    <a:pt x="32" y="36"/>
                    <a:pt x="35" y="37"/>
                    <a:pt x="37" y="32"/>
                  </a:cubicBezTo>
                  <a:cubicBezTo>
                    <a:pt x="40" y="29"/>
                    <a:pt x="41" y="31"/>
                    <a:pt x="41" y="28"/>
                  </a:cubicBezTo>
                  <a:cubicBezTo>
                    <a:pt x="43" y="26"/>
                    <a:pt x="40" y="25"/>
                    <a:pt x="40" y="23"/>
                  </a:cubicBezTo>
                  <a:cubicBezTo>
                    <a:pt x="40" y="22"/>
                    <a:pt x="41" y="23"/>
                    <a:pt x="44" y="18"/>
                  </a:cubicBezTo>
                  <a:cubicBezTo>
                    <a:pt x="44" y="15"/>
                    <a:pt x="47" y="15"/>
                    <a:pt x="49" y="14"/>
                  </a:cubicBezTo>
                  <a:cubicBezTo>
                    <a:pt x="50" y="14"/>
                    <a:pt x="52" y="17"/>
                    <a:pt x="55" y="15"/>
                  </a:cubicBezTo>
                  <a:cubicBezTo>
                    <a:pt x="58" y="14"/>
                    <a:pt x="53" y="9"/>
                    <a:pt x="55" y="8"/>
                  </a:cubicBezTo>
                  <a:cubicBezTo>
                    <a:pt x="60" y="4"/>
                    <a:pt x="67" y="12"/>
                    <a:pt x="72" y="9"/>
                  </a:cubicBezTo>
                  <a:cubicBezTo>
                    <a:pt x="75" y="8"/>
                    <a:pt x="67" y="9"/>
                    <a:pt x="72" y="6"/>
                  </a:cubicBezTo>
                  <a:cubicBezTo>
                    <a:pt x="76" y="1"/>
                    <a:pt x="67" y="0"/>
                    <a:pt x="76" y="0"/>
                  </a:cubicBezTo>
                  <a:cubicBezTo>
                    <a:pt x="79" y="1"/>
                    <a:pt x="75" y="1"/>
                    <a:pt x="79" y="3"/>
                  </a:cubicBezTo>
                  <a:cubicBezTo>
                    <a:pt x="82" y="6"/>
                    <a:pt x="87" y="9"/>
                    <a:pt x="90" y="9"/>
                  </a:cubicBezTo>
                  <a:cubicBezTo>
                    <a:pt x="93" y="9"/>
                    <a:pt x="96" y="11"/>
                    <a:pt x="96" y="12"/>
                  </a:cubicBezTo>
                  <a:cubicBezTo>
                    <a:pt x="96" y="14"/>
                    <a:pt x="94" y="12"/>
                    <a:pt x="98" y="14"/>
                  </a:cubicBezTo>
                  <a:cubicBezTo>
                    <a:pt x="102" y="18"/>
                    <a:pt x="98" y="15"/>
                    <a:pt x="98" y="18"/>
                  </a:cubicBezTo>
                  <a:cubicBezTo>
                    <a:pt x="99" y="23"/>
                    <a:pt x="98" y="22"/>
                    <a:pt x="98" y="23"/>
                  </a:cubicBezTo>
                  <a:cubicBezTo>
                    <a:pt x="98" y="25"/>
                    <a:pt x="101" y="22"/>
                    <a:pt x="101" y="23"/>
                  </a:cubicBezTo>
                  <a:cubicBezTo>
                    <a:pt x="101" y="25"/>
                    <a:pt x="99" y="25"/>
                    <a:pt x="99" y="28"/>
                  </a:cubicBezTo>
                  <a:cubicBezTo>
                    <a:pt x="99" y="29"/>
                    <a:pt x="104" y="31"/>
                    <a:pt x="102" y="32"/>
                  </a:cubicBezTo>
                  <a:cubicBezTo>
                    <a:pt x="101" y="34"/>
                    <a:pt x="102" y="34"/>
                    <a:pt x="101" y="37"/>
                  </a:cubicBezTo>
                  <a:cubicBezTo>
                    <a:pt x="98" y="40"/>
                    <a:pt x="104" y="42"/>
                    <a:pt x="104" y="46"/>
                  </a:cubicBezTo>
                  <a:cubicBezTo>
                    <a:pt x="101" y="48"/>
                    <a:pt x="99" y="45"/>
                    <a:pt x="96" y="46"/>
                  </a:cubicBezTo>
                  <a:cubicBezTo>
                    <a:pt x="93" y="48"/>
                    <a:pt x="94" y="45"/>
                    <a:pt x="91" y="46"/>
                  </a:cubicBezTo>
                  <a:cubicBezTo>
                    <a:pt x="90" y="48"/>
                    <a:pt x="87" y="50"/>
                    <a:pt x="87" y="51"/>
                  </a:cubicBezTo>
                  <a:cubicBezTo>
                    <a:pt x="87" y="53"/>
                    <a:pt x="84" y="51"/>
                    <a:pt x="82" y="54"/>
                  </a:cubicBezTo>
                  <a:cubicBezTo>
                    <a:pt x="82" y="59"/>
                    <a:pt x="79" y="57"/>
                    <a:pt x="81" y="60"/>
                  </a:cubicBezTo>
                  <a:cubicBezTo>
                    <a:pt x="81" y="64"/>
                    <a:pt x="85" y="64"/>
                    <a:pt x="81" y="67"/>
                  </a:cubicBezTo>
                  <a:cubicBezTo>
                    <a:pt x="76" y="70"/>
                    <a:pt x="78" y="74"/>
                    <a:pt x="75" y="74"/>
                  </a:cubicBezTo>
                  <a:cubicBezTo>
                    <a:pt x="72" y="74"/>
                    <a:pt x="73" y="76"/>
                    <a:pt x="72" y="76"/>
                  </a:cubicBezTo>
                  <a:cubicBezTo>
                    <a:pt x="69" y="76"/>
                    <a:pt x="70" y="79"/>
                    <a:pt x="67" y="78"/>
                  </a:cubicBezTo>
                  <a:cubicBezTo>
                    <a:pt x="63" y="78"/>
                    <a:pt x="66" y="84"/>
                    <a:pt x="63" y="82"/>
                  </a:cubicBezTo>
                  <a:cubicBezTo>
                    <a:pt x="60" y="81"/>
                    <a:pt x="61" y="87"/>
                    <a:pt x="55" y="87"/>
                  </a:cubicBezTo>
                  <a:cubicBezTo>
                    <a:pt x="50" y="88"/>
                    <a:pt x="58" y="88"/>
                    <a:pt x="53" y="92"/>
                  </a:cubicBezTo>
                  <a:cubicBezTo>
                    <a:pt x="49" y="93"/>
                    <a:pt x="50" y="88"/>
                    <a:pt x="49" y="92"/>
                  </a:cubicBezTo>
                  <a:cubicBezTo>
                    <a:pt x="49" y="95"/>
                    <a:pt x="53" y="92"/>
                    <a:pt x="50" y="96"/>
                  </a:cubicBezTo>
                  <a:cubicBezTo>
                    <a:pt x="49" y="99"/>
                    <a:pt x="52" y="102"/>
                    <a:pt x="50" y="102"/>
                  </a:cubicBezTo>
                  <a:cubicBezTo>
                    <a:pt x="47" y="102"/>
                    <a:pt x="47" y="116"/>
                    <a:pt x="50" y="116"/>
                  </a:cubicBezTo>
                  <a:cubicBezTo>
                    <a:pt x="53" y="116"/>
                    <a:pt x="50" y="118"/>
                    <a:pt x="53" y="116"/>
                  </a:cubicBezTo>
                  <a:cubicBezTo>
                    <a:pt x="56" y="116"/>
                    <a:pt x="56" y="120"/>
                    <a:pt x="58" y="120"/>
                  </a:cubicBezTo>
                  <a:cubicBezTo>
                    <a:pt x="61" y="120"/>
                    <a:pt x="56" y="123"/>
                    <a:pt x="60" y="123"/>
                  </a:cubicBezTo>
                  <a:cubicBezTo>
                    <a:pt x="61" y="123"/>
                    <a:pt x="63" y="124"/>
                    <a:pt x="64" y="126"/>
                  </a:cubicBezTo>
                  <a:cubicBezTo>
                    <a:pt x="64" y="127"/>
                    <a:pt x="58" y="130"/>
                    <a:pt x="55" y="132"/>
                  </a:cubicBezTo>
                  <a:cubicBezTo>
                    <a:pt x="53" y="134"/>
                    <a:pt x="52" y="129"/>
                    <a:pt x="50" y="130"/>
                  </a:cubicBezTo>
                  <a:cubicBezTo>
                    <a:pt x="49" y="130"/>
                    <a:pt x="46" y="127"/>
                    <a:pt x="41" y="130"/>
                  </a:cubicBezTo>
                  <a:cubicBezTo>
                    <a:pt x="38" y="134"/>
                    <a:pt x="46" y="129"/>
                    <a:pt x="49" y="132"/>
                  </a:cubicBezTo>
                  <a:cubicBezTo>
                    <a:pt x="53" y="137"/>
                    <a:pt x="58" y="130"/>
                    <a:pt x="60" y="132"/>
                  </a:cubicBezTo>
                  <a:cubicBezTo>
                    <a:pt x="61" y="135"/>
                    <a:pt x="58" y="134"/>
                    <a:pt x="58" y="135"/>
                  </a:cubicBezTo>
                  <a:cubicBezTo>
                    <a:pt x="58" y="137"/>
                    <a:pt x="56" y="135"/>
                    <a:pt x="55" y="138"/>
                  </a:cubicBezTo>
                  <a:cubicBezTo>
                    <a:pt x="53" y="140"/>
                    <a:pt x="52" y="135"/>
                    <a:pt x="52" y="138"/>
                  </a:cubicBezTo>
                  <a:cubicBezTo>
                    <a:pt x="50" y="141"/>
                    <a:pt x="44" y="141"/>
                    <a:pt x="46" y="143"/>
                  </a:cubicBezTo>
                  <a:cubicBezTo>
                    <a:pt x="46" y="144"/>
                    <a:pt x="43" y="143"/>
                    <a:pt x="44" y="146"/>
                  </a:cubicBezTo>
                  <a:cubicBezTo>
                    <a:pt x="46" y="148"/>
                    <a:pt x="44" y="148"/>
                    <a:pt x="44" y="151"/>
                  </a:cubicBezTo>
                  <a:cubicBezTo>
                    <a:pt x="46" y="152"/>
                    <a:pt x="43" y="154"/>
                    <a:pt x="44" y="155"/>
                  </a:cubicBezTo>
                  <a:cubicBezTo>
                    <a:pt x="44" y="157"/>
                    <a:pt x="43" y="160"/>
                    <a:pt x="43" y="162"/>
                  </a:cubicBezTo>
                  <a:cubicBezTo>
                    <a:pt x="43" y="165"/>
                    <a:pt x="41" y="166"/>
                    <a:pt x="40" y="171"/>
                  </a:cubicBezTo>
                  <a:cubicBezTo>
                    <a:pt x="38" y="177"/>
                    <a:pt x="38" y="172"/>
                    <a:pt x="32" y="172"/>
                  </a:cubicBezTo>
                  <a:cubicBezTo>
                    <a:pt x="26" y="174"/>
                    <a:pt x="31" y="176"/>
                    <a:pt x="28" y="176"/>
                  </a:cubicBezTo>
                  <a:cubicBezTo>
                    <a:pt x="25" y="174"/>
                    <a:pt x="28" y="183"/>
                    <a:pt x="25" y="183"/>
                  </a:cubicBezTo>
                  <a:cubicBezTo>
                    <a:pt x="20" y="182"/>
                    <a:pt x="12" y="185"/>
                    <a:pt x="14" y="182"/>
                  </a:cubicBezTo>
                  <a:cubicBezTo>
                    <a:pt x="17" y="177"/>
                    <a:pt x="8" y="169"/>
                    <a:pt x="12" y="172"/>
                  </a:cubicBezTo>
                  <a:cubicBezTo>
                    <a:pt x="15" y="174"/>
                    <a:pt x="11" y="169"/>
                    <a:pt x="12" y="169"/>
                  </a:cubicBezTo>
                  <a:cubicBezTo>
                    <a:pt x="15" y="169"/>
                    <a:pt x="15" y="166"/>
                    <a:pt x="14" y="168"/>
                  </a:cubicBezTo>
                  <a:cubicBezTo>
                    <a:pt x="11" y="168"/>
                    <a:pt x="8" y="158"/>
                    <a:pt x="6" y="154"/>
                  </a:cubicBezTo>
                  <a:cubicBezTo>
                    <a:pt x="5" y="149"/>
                    <a:pt x="8" y="149"/>
                    <a:pt x="6" y="146"/>
                  </a:cubicBezTo>
                  <a:cubicBezTo>
                    <a:pt x="5" y="144"/>
                    <a:pt x="3" y="149"/>
                    <a:pt x="2" y="146"/>
                  </a:cubicBezTo>
                  <a:cubicBezTo>
                    <a:pt x="0" y="143"/>
                    <a:pt x="2" y="141"/>
                    <a:pt x="0" y="138"/>
                  </a:cubicBezTo>
                  <a:cubicBezTo>
                    <a:pt x="0" y="137"/>
                    <a:pt x="2" y="137"/>
                    <a:pt x="2" y="135"/>
                  </a:cubicBezTo>
                  <a:close/>
                  <a:moveTo>
                    <a:pt x="61" y="158"/>
                  </a:moveTo>
                  <a:cubicBezTo>
                    <a:pt x="64" y="155"/>
                    <a:pt x="60" y="155"/>
                    <a:pt x="63" y="152"/>
                  </a:cubicBezTo>
                  <a:cubicBezTo>
                    <a:pt x="66" y="151"/>
                    <a:pt x="66" y="149"/>
                    <a:pt x="63" y="151"/>
                  </a:cubicBezTo>
                  <a:cubicBezTo>
                    <a:pt x="60" y="154"/>
                    <a:pt x="61" y="149"/>
                    <a:pt x="58" y="152"/>
                  </a:cubicBezTo>
                  <a:cubicBezTo>
                    <a:pt x="55" y="155"/>
                    <a:pt x="55" y="158"/>
                    <a:pt x="56" y="160"/>
                  </a:cubicBezTo>
                  <a:cubicBezTo>
                    <a:pt x="56" y="162"/>
                    <a:pt x="55" y="165"/>
                    <a:pt x="56" y="163"/>
                  </a:cubicBezTo>
                  <a:cubicBezTo>
                    <a:pt x="58" y="163"/>
                    <a:pt x="58" y="162"/>
                    <a:pt x="61" y="158"/>
                  </a:cubicBezTo>
                  <a:close/>
                  <a:moveTo>
                    <a:pt x="47" y="158"/>
                  </a:moveTo>
                  <a:cubicBezTo>
                    <a:pt x="46" y="158"/>
                    <a:pt x="46" y="162"/>
                    <a:pt x="44" y="163"/>
                  </a:cubicBezTo>
                  <a:cubicBezTo>
                    <a:pt x="43" y="165"/>
                    <a:pt x="41" y="171"/>
                    <a:pt x="43" y="172"/>
                  </a:cubicBezTo>
                  <a:cubicBezTo>
                    <a:pt x="43" y="172"/>
                    <a:pt x="49" y="158"/>
                    <a:pt x="47" y="158"/>
                  </a:cubicBezTo>
                  <a:close/>
                  <a:moveTo>
                    <a:pt x="60" y="120"/>
                  </a:moveTo>
                  <a:cubicBezTo>
                    <a:pt x="58" y="120"/>
                    <a:pt x="58" y="118"/>
                    <a:pt x="58" y="116"/>
                  </a:cubicBezTo>
                  <a:cubicBezTo>
                    <a:pt x="60" y="120"/>
                    <a:pt x="60" y="120"/>
                    <a:pt x="60" y="120"/>
                  </a:cubicBez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92" name="Freeform 194">
              <a:extLst>
                <a:ext uri="{FF2B5EF4-FFF2-40B4-BE49-F238E27FC236}">
                  <a16:creationId xmlns:a16="http://schemas.microsoft.com/office/drawing/2014/main" id="{83A9AD10-FAF7-9C4F-E5BB-13A7BA3ED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5" y="2237"/>
              <a:ext cx="81" cy="82"/>
            </a:xfrm>
            <a:custGeom>
              <a:avLst/>
              <a:gdLst/>
              <a:ahLst/>
              <a:cxnLst>
                <a:cxn ang="0">
                  <a:pos x="30" y="41"/>
                </a:cxn>
                <a:cxn ang="0">
                  <a:pos x="26" y="38"/>
                </a:cxn>
                <a:cxn ang="0">
                  <a:pos x="26" y="39"/>
                </a:cxn>
                <a:cxn ang="0">
                  <a:pos x="24" y="38"/>
                </a:cxn>
                <a:cxn ang="0">
                  <a:pos x="23" y="36"/>
                </a:cxn>
                <a:cxn ang="0">
                  <a:pos x="23" y="35"/>
                </a:cxn>
                <a:cxn ang="0">
                  <a:pos x="26" y="33"/>
                </a:cxn>
                <a:cxn ang="0">
                  <a:pos x="24" y="32"/>
                </a:cxn>
                <a:cxn ang="0">
                  <a:pos x="26" y="30"/>
                </a:cxn>
                <a:cxn ang="0">
                  <a:pos x="23" y="27"/>
                </a:cxn>
                <a:cxn ang="0">
                  <a:pos x="18" y="30"/>
                </a:cxn>
                <a:cxn ang="0">
                  <a:pos x="15" y="32"/>
                </a:cxn>
                <a:cxn ang="0">
                  <a:pos x="14" y="33"/>
                </a:cxn>
                <a:cxn ang="0">
                  <a:pos x="12" y="35"/>
                </a:cxn>
                <a:cxn ang="0">
                  <a:pos x="11" y="36"/>
                </a:cxn>
                <a:cxn ang="0">
                  <a:pos x="11" y="33"/>
                </a:cxn>
                <a:cxn ang="0">
                  <a:pos x="11" y="33"/>
                </a:cxn>
                <a:cxn ang="0">
                  <a:pos x="12" y="32"/>
                </a:cxn>
                <a:cxn ang="0">
                  <a:pos x="11" y="30"/>
                </a:cxn>
                <a:cxn ang="0">
                  <a:pos x="12" y="28"/>
                </a:cxn>
                <a:cxn ang="0">
                  <a:pos x="9" y="27"/>
                </a:cxn>
                <a:cxn ang="0">
                  <a:pos x="6" y="24"/>
                </a:cxn>
                <a:cxn ang="0">
                  <a:pos x="4" y="24"/>
                </a:cxn>
                <a:cxn ang="0">
                  <a:pos x="6" y="24"/>
                </a:cxn>
                <a:cxn ang="0">
                  <a:pos x="8" y="21"/>
                </a:cxn>
                <a:cxn ang="0">
                  <a:pos x="3" y="18"/>
                </a:cxn>
                <a:cxn ang="0">
                  <a:pos x="4" y="14"/>
                </a:cxn>
                <a:cxn ang="0">
                  <a:pos x="0" y="8"/>
                </a:cxn>
                <a:cxn ang="0">
                  <a:pos x="1" y="7"/>
                </a:cxn>
                <a:cxn ang="0">
                  <a:pos x="4" y="8"/>
                </a:cxn>
                <a:cxn ang="0">
                  <a:pos x="6" y="10"/>
                </a:cxn>
                <a:cxn ang="0">
                  <a:pos x="9" y="10"/>
                </a:cxn>
                <a:cxn ang="0">
                  <a:pos x="12" y="10"/>
                </a:cxn>
                <a:cxn ang="0">
                  <a:pos x="9" y="7"/>
                </a:cxn>
                <a:cxn ang="0">
                  <a:pos x="9" y="5"/>
                </a:cxn>
                <a:cxn ang="0">
                  <a:pos x="11" y="2"/>
                </a:cxn>
                <a:cxn ang="0">
                  <a:pos x="14" y="4"/>
                </a:cxn>
                <a:cxn ang="0">
                  <a:pos x="17" y="7"/>
                </a:cxn>
                <a:cxn ang="0">
                  <a:pos x="23" y="8"/>
                </a:cxn>
                <a:cxn ang="0">
                  <a:pos x="27" y="4"/>
                </a:cxn>
                <a:cxn ang="0">
                  <a:pos x="32" y="11"/>
                </a:cxn>
                <a:cxn ang="0">
                  <a:pos x="35" y="16"/>
                </a:cxn>
                <a:cxn ang="0">
                  <a:pos x="42" y="19"/>
                </a:cxn>
                <a:cxn ang="0">
                  <a:pos x="36" y="19"/>
                </a:cxn>
                <a:cxn ang="0">
                  <a:pos x="33" y="27"/>
                </a:cxn>
                <a:cxn ang="0">
                  <a:pos x="33" y="32"/>
                </a:cxn>
                <a:cxn ang="0">
                  <a:pos x="32" y="35"/>
                </a:cxn>
                <a:cxn ang="0">
                  <a:pos x="30" y="35"/>
                </a:cxn>
                <a:cxn ang="0">
                  <a:pos x="30" y="41"/>
                </a:cxn>
              </a:cxnLst>
              <a:rect l="0" t="0" r="r" b="b"/>
              <a:pathLst>
                <a:path w="42" h="42">
                  <a:moveTo>
                    <a:pt x="30" y="41"/>
                  </a:moveTo>
                  <a:cubicBezTo>
                    <a:pt x="26" y="42"/>
                    <a:pt x="27" y="39"/>
                    <a:pt x="26" y="38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24" y="39"/>
                    <a:pt x="24" y="38"/>
                    <a:pt x="24" y="38"/>
                  </a:cubicBezTo>
                  <a:cubicBezTo>
                    <a:pt x="24" y="36"/>
                    <a:pt x="24" y="36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3" y="35"/>
                    <a:pt x="26" y="35"/>
                    <a:pt x="26" y="33"/>
                  </a:cubicBezTo>
                  <a:cubicBezTo>
                    <a:pt x="26" y="33"/>
                    <a:pt x="24" y="33"/>
                    <a:pt x="24" y="32"/>
                  </a:cubicBezTo>
                  <a:cubicBezTo>
                    <a:pt x="24" y="30"/>
                    <a:pt x="26" y="30"/>
                    <a:pt x="26" y="30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1" y="25"/>
                    <a:pt x="18" y="28"/>
                    <a:pt x="18" y="30"/>
                  </a:cubicBezTo>
                  <a:cubicBezTo>
                    <a:pt x="17" y="30"/>
                    <a:pt x="15" y="32"/>
                    <a:pt x="15" y="32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2" y="36"/>
                    <a:pt x="12" y="36"/>
                    <a:pt x="11" y="36"/>
                  </a:cubicBezTo>
                  <a:cubicBezTo>
                    <a:pt x="11" y="35"/>
                    <a:pt x="11" y="35"/>
                    <a:pt x="11" y="33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9" y="32"/>
                    <a:pt x="12" y="32"/>
                    <a:pt x="12" y="32"/>
                  </a:cubicBezTo>
                  <a:cubicBezTo>
                    <a:pt x="12" y="32"/>
                    <a:pt x="9" y="30"/>
                    <a:pt x="11" y="30"/>
                  </a:cubicBezTo>
                  <a:cubicBezTo>
                    <a:pt x="11" y="28"/>
                    <a:pt x="12" y="30"/>
                    <a:pt x="12" y="28"/>
                  </a:cubicBezTo>
                  <a:cubicBezTo>
                    <a:pt x="12" y="27"/>
                    <a:pt x="9" y="28"/>
                    <a:pt x="9" y="27"/>
                  </a:cubicBezTo>
                  <a:cubicBezTo>
                    <a:pt x="8" y="27"/>
                    <a:pt x="6" y="25"/>
                    <a:pt x="6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3" y="22"/>
                    <a:pt x="6" y="24"/>
                    <a:pt x="6" y="24"/>
                  </a:cubicBezTo>
                  <a:cubicBezTo>
                    <a:pt x="6" y="22"/>
                    <a:pt x="8" y="21"/>
                    <a:pt x="8" y="21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1" y="14"/>
                    <a:pt x="4" y="14"/>
                    <a:pt x="4" y="14"/>
                  </a:cubicBezTo>
                  <a:cubicBezTo>
                    <a:pt x="4" y="13"/>
                    <a:pt x="0" y="10"/>
                    <a:pt x="0" y="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6" y="8"/>
                    <a:pt x="4" y="10"/>
                    <a:pt x="6" y="10"/>
                  </a:cubicBezTo>
                  <a:cubicBezTo>
                    <a:pt x="8" y="10"/>
                    <a:pt x="8" y="10"/>
                    <a:pt x="9" y="10"/>
                  </a:cubicBezTo>
                  <a:cubicBezTo>
                    <a:pt x="11" y="10"/>
                    <a:pt x="11" y="13"/>
                    <a:pt x="12" y="10"/>
                  </a:cubicBezTo>
                  <a:cubicBezTo>
                    <a:pt x="14" y="8"/>
                    <a:pt x="9" y="7"/>
                    <a:pt x="9" y="7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4"/>
                    <a:pt x="11" y="2"/>
                    <a:pt x="11" y="2"/>
                  </a:cubicBezTo>
                  <a:cubicBezTo>
                    <a:pt x="12" y="5"/>
                    <a:pt x="14" y="0"/>
                    <a:pt x="14" y="4"/>
                  </a:cubicBezTo>
                  <a:cubicBezTo>
                    <a:pt x="15" y="7"/>
                    <a:pt x="17" y="4"/>
                    <a:pt x="17" y="7"/>
                  </a:cubicBezTo>
                  <a:cubicBezTo>
                    <a:pt x="18" y="11"/>
                    <a:pt x="23" y="10"/>
                    <a:pt x="23" y="8"/>
                  </a:cubicBezTo>
                  <a:cubicBezTo>
                    <a:pt x="24" y="7"/>
                    <a:pt x="26" y="5"/>
                    <a:pt x="27" y="4"/>
                  </a:cubicBezTo>
                  <a:cubicBezTo>
                    <a:pt x="29" y="4"/>
                    <a:pt x="32" y="10"/>
                    <a:pt x="32" y="11"/>
                  </a:cubicBezTo>
                  <a:cubicBezTo>
                    <a:pt x="33" y="13"/>
                    <a:pt x="35" y="13"/>
                    <a:pt x="35" y="16"/>
                  </a:cubicBezTo>
                  <a:cubicBezTo>
                    <a:pt x="35" y="18"/>
                    <a:pt x="41" y="16"/>
                    <a:pt x="42" y="19"/>
                  </a:cubicBezTo>
                  <a:cubicBezTo>
                    <a:pt x="42" y="22"/>
                    <a:pt x="41" y="18"/>
                    <a:pt x="36" y="19"/>
                  </a:cubicBezTo>
                  <a:cubicBezTo>
                    <a:pt x="33" y="22"/>
                    <a:pt x="36" y="25"/>
                    <a:pt x="33" y="27"/>
                  </a:cubicBezTo>
                  <a:cubicBezTo>
                    <a:pt x="32" y="28"/>
                    <a:pt x="35" y="30"/>
                    <a:pt x="33" y="32"/>
                  </a:cubicBezTo>
                  <a:cubicBezTo>
                    <a:pt x="32" y="32"/>
                    <a:pt x="33" y="33"/>
                    <a:pt x="32" y="35"/>
                  </a:cubicBezTo>
                  <a:cubicBezTo>
                    <a:pt x="32" y="35"/>
                    <a:pt x="32" y="28"/>
                    <a:pt x="30" y="35"/>
                  </a:cubicBezTo>
                  <a:cubicBezTo>
                    <a:pt x="29" y="38"/>
                    <a:pt x="29" y="39"/>
                    <a:pt x="30" y="41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93" name="Freeform 195">
              <a:extLst>
                <a:ext uri="{FF2B5EF4-FFF2-40B4-BE49-F238E27FC236}">
                  <a16:creationId xmlns:a16="http://schemas.microsoft.com/office/drawing/2014/main" id="{C4413367-8D8D-2290-8565-C6CEFD1890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9" y="2286"/>
              <a:ext cx="23" cy="21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3" y="0"/>
                </a:cxn>
                <a:cxn ang="0">
                  <a:pos x="4" y="3"/>
                </a:cxn>
                <a:cxn ang="0">
                  <a:pos x="6" y="3"/>
                </a:cxn>
                <a:cxn ang="0">
                  <a:pos x="7" y="3"/>
                </a:cxn>
                <a:cxn ang="0">
                  <a:pos x="9" y="5"/>
                </a:cxn>
                <a:cxn ang="0">
                  <a:pos x="10" y="6"/>
                </a:cxn>
                <a:cxn ang="0">
                  <a:pos x="12" y="11"/>
                </a:cxn>
                <a:cxn ang="0">
                  <a:pos x="9" y="11"/>
                </a:cxn>
                <a:cxn ang="0">
                  <a:pos x="0" y="2"/>
                </a:cxn>
              </a:cxnLst>
              <a:rect l="0" t="0" r="r" b="b"/>
              <a:pathLst>
                <a:path w="12" h="11">
                  <a:moveTo>
                    <a:pt x="0" y="2"/>
                  </a:moveTo>
                  <a:cubicBezTo>
                    <a:pt x="1" y="2"/>
                    <a:pt x="1" y="0"/>
                    <a:pt x="3" y="0"/>
                  </a:cubicBezTo>
                  <a:cubicBezTo>
                    <a:pt x="4" y="2"/>
                    <a:pt x="3" y="3"/>
                    <a:pt x="4" y="3"/>
                  </a:cubicBezTo>
                  <a:cubicBezTo>
                    <a:pt x="6" y="2"/>
                    <a:pt x="4" y="3"/>
                    <a:pt x="6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9" y="3"/>
                    <a:pt x="7" y="5"/>
                    <a:pt x="9" y="5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8"/>
                    <a:pt x="10" y="9"/>
                    <a:pt x="12" y="11"/>
                  </a:cubicBezTo>
                  <a:cubicBezTo>
                    <a:pt x="10" y="11"/>
                    <a:pt x="10" y="11"/>
                    <a:pt x="9" y="11"/>
                  </a:cubicBezTo>
                  <a:cubicBezTo>
                    <a:pt x="4" y="9"/>
                    <a:pt x="3" y="5"/>
                    <a:pt x="0" y="2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94" name="Freeform 196">
              <a:extLst>
                <a:ext uri="{FF2B5EF4-FFF2-40B4-BE49-F238E27FC236}">
                  <a16:creationId xmlns:a16="http://schemas.microsoft.com/office/drawing/2014/main" id="{7A48D51B-0943-B171-2E8B-D42FEA828C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8" y="2253"/>
              <a:ext cx="50" cy="54"/>
            </a:xfrm>
            <a:custGeom>
              <a:avLst/>
              <a:gdLst/>
              <a:ahLst/>
              <a:cxnLst>
                <a:cxn ang="0">
                  <a:pos x="24" y="28"/>
                </a:cxn>
                <a:cxn ang="0">
                  <a:pos x="24" y="25"/>
                </a:cxn>
                <a:cxn ang="0">
                  <a:pos x="24" y="25"/>
                </a:cxn>
                <a:cxn ang="0">
                  <a:pos x="26" y="23"/>
                </a:cxn>
                <a:cxn ang="0">
                  <a:pos x="24" y="22"/>
                </a:cxn>
                <a:cxn ang="0">
                  <a:pos x="26" y="20"/>
                </a:cxn>
                <a:cxn ang="0">
                  <a:pos x="23" y="19"/>
                </a:cxn>
                <a:cxn ang="0">
                  <a:pos x="20" y="16"/>
                </a:cxn>
                <a:cxn ang="0">
                  <a:pos x="18" y="16"/>
                </a:cxn>
                <a:cxn ang="0">
                  <a:pos x="20" y="16"/>
                </a:cxn>
                <a:cxn ang="0">
                  <a:pos x="21" y="12"/>
                </a:cxn>
                <a:cxn ang="0">
                  <a:pos x="17" y="9"/>
                </a:cxn>
                <a:cxn ang="0">
                  <a:pos x="18" y="6"/>
                </a:cxn>
                <a:cxn ang="0">
                  <a:pos x="14" y="0"/>
                </a:cxn>
                <a:cxn ang="0">
                  <a:pos x="12" y="2"/>
                </a:cxn>
                <a:cxn ang="0">
                  <a:pos x="8" y="2"/>
                </a:cxn>
                <a:cxn ang="0">
                  <a:pos x="6" y="2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3" y="8"/>
                </a:cxn>
                <a:cxn ang="0">
                  <a:pos x="1" y="11"/>
                </a:cxn>
                <a:cxn ang="0">
                  <a:pos x="3" y="12"/>
                </a:cxn>
                <a:cxn ang="0">
                  <a:pos x="1" y="14"/>
                </a:cxn>
                <a:cxn ang="0">
                  <a:pos x="9" y="16"/>
                </a:cxn>
                <a:cxn ang="0">
                  <a:pos x="11" y="19"/>
                </a:cxn>
                <a:cxn ang="0">
                  <a:pos x="14" y="17"/>
                </a:cxn>
                <a:cxn ang="0">
                  <a:pos x="15" y="20"/>
                </a:cxn>
                <a:cxn ang="0">
                  <a:pos x="17" y="20"/>
                </a:cxn>
                <a:cxn ang="0">
                  <a:pos x="18" y="20"/>
                </a:cxn>
                <a:cxn ang="0">
                  <a:pos x="20" y="22"/>
                </a:cxn>
                <a:cxn ang="0">
                  <a:pos x="21" y="23"/>
                </a:cxn>
                <a:cxn ang="0">
                  <a:pos x="23" y="28"/>
                </a:cxn>
                <a:cxn ang="0">
                  <a:pos x="24" y="26"/>
                </a:cxn>
                <a:cxn ang="0">
                  <a:pos x="24" y="28"/>
                </a:cxn>
              </a:cxnLst>
              <a:rect l="0" t="0" r="r" b="b"/>
              <a:pathLst>
                <a:path w="26" h="28">
                  <a:moveTo>
                    <a:pt x="24" y="28"/>
                  </a:moveTo>
                  <a:cubicBezTo>
                    <a:pt x="24" y="26"/>
                    <a:pt x="24" y="26"/>
                    <a:pt x="24" y="2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3" y="23"/>
                    <a:pt x="26" y="23"/>
                    <a:pt x="26" y="23"/>
                  </a:cubicBezTo>
                  <a:cubicBezTo>
                    <a:pt x="26" y="23"/>
                    <a:pt x="23" y="22"/>
                    <a:pt x="24" y="22"/>
                  </a:cubicBezTo>
                  <a:cubicBezTo>
                    <a:pt x="24" y="20"/>
                    <a:pt x="26" y="22"/>
                    <a:pt x="26" y="20"/>
                  </a:cubicBezTo>
                  <a:cubicBezTo>
                    <a:pt x="26" y="19"/>
                    <a:pt x="23" y="20"/>
                    <a:pt x="23" y="19"/>
                  </a:cubicBezTo>
                  <a:cubicBezTo>
                    <a:pt x="21" y="19"/>
                    <a:pt x="20" y="17"/>
                    <a:pt x="20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7" y="14"/>
                    <a:pt x="20" y="16"/>
                    <a:pt x="20" y="16"/>
                  </a:cubicBezTo>
                  <a:cubicBezTo>
                    <a:pt x="20" y="14"/>
                    <a:pt x="21" y="12"/>
                    <a:pt x="21" y="12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5" y="6"/>
                    <a:pt x="18" y="6"/>
                    <a:pt x="18" y="6"/>
                  </a:cubicBezTo>
                  <a:cubicBezTo>
                    <a:pt x="18" y="5"/>
                    <a:pt x="14" y="2"/>
                    <a:pt x="14" y="0"/>
                  </a:cubicBezTo>
                  <a:cubicBezTo>
                    <a:pt x="12" y="0"/>
                    <a:pt x="12" y="2"/>
                    <a:pt x="12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6" y="2"/>
                  </a:cubicBezTo>
                  <a:cubicBezTo>
                    <a:pt x="5" y="2"/>
                    <a:pt x="3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0" y="3"/>
                    <a:pt x="1" y="3"/>
                  </a:cubicBezTo>
                  <a:cubicBezTo>
                    <a:pt x="1" y="5"/>
                    <a:pt x="3" y="6"/>
                    <a:pt x="3" y="8"/>
                  </a:cubicBezTo>
                  <a:cubicBezTo>
                    <a:pt x="3" y="9"/>
                    <a:pt x="1" y="9"/>
                    <a:pt x="1" y="11"/>
                  </a:cubicBezTo>
                  <a:cubicBezTo>
                    <a:pt x="1" y="12"/>
                    <a:pt x="3" y="12"/>
                    <a:pt x="3" y="12"/>
                  </a:cubicBezTo>
                  <a:cubicBezTo>
                    <a:pt x="3" y="14"/>
                    <a:pt x="1" y="14"/>
                    <a:pt x="1" y="14"/>
                  </a:cubicBezTo>
                  <a:cubicBezTo>
                    <a:pt x="5" y="16"/>
                    <a:pt x="8" y="14"/>
                    <a:pt x="9" y="16"/>
                  </a:cubicBezTo>
                  <a:cubicBezTo>
                    <a:pt x="11" y="17"/>
                    <a:pt x="11" y="17"/>
                    <a:pt x="11" y="19"/>
                  </a:cubicBezTo>
                  <a:cubicBezTo>
                    <a:pt x="12" y="19"/>
                    <a:pt x="12" y="17"/>
                    <a:pt x="14" y="17"/>
                  </a:cubicBezTo>
                  <a:cubicBezTo>
                    <a:pt x="15" y="19"/>
                    <a:pt x="14" y="20"/>
                    <a:pt x="15" y="20"/>
                  </a:cubicBezTo>
                  <a:cubicBezTo>
                    <a:pt x="17" y="19"/>
                    <a:pt x="15" y="20"/>
                    <a:pt x="17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20" y="20"/>
                    <a:pt x="18" y="22"/>
                    <a:pt x="20" y="22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5"/>
                    <a:pt x="21" y="26"/>
                    <a:pt x="23" y="28"/>
                  </a:cubicBezTo>
                  <a:cubicBezTo>
                    <a:pt x="23" y="28"/>
                    <a:pt x="23" y="26"/>
                    <a:pt x="24" y="26"/>
                  </a:cubicBezTo>
                  <a:cubicBezTo>
                    <a:pt x="24" y="28"/>
                    <a:pt x="24" y="28"/>
                    <a:pt x="24" y="28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95" name="Freeform 197">
              <a:extLst>
                <a:ext uri="{FF2B5EF4-FFF2-40B4-BE49-F238E27FC236}">
                  <a16:creationId xmlns:a16="http://schemas.microsoft.com/office/drawing/2014/main" id="{383A33DC-789E-F1D8-0C87-9C16130FBD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3" y="2204"/>
              <a:ext cx="109" cy="57"/>
            </a:xfrm>
            <a:custGeom>
              <a:avLst/>
              <a:gdLst/>
              <a:ahLst/>
              <a:cxnLst>
                <a:cxn ang="0">
                  <a:pos x="30" y="28"/>
                </a:cxn>
                <a:cxn ang="0">
                  <a:pos x="34" y="26"/>
                </a:cxn>
                <a:cxn ang="0">
                  <a:pos x="36" y="26"/>
                </a:cxn>
                <a:cxn ang="0">
                  <a:pos x="41" y="26"/>
                </a:cxn>
                <a:cxn ang="0">
                  <a:pos x="42" y="25"/>
                </a:cxn>
                <a:cxn ang="0">
                  <a:pos x="44" y="23"/>
                </a:cxn>
                <a:cxn ang="0">
                  <a:pos x="47" y="25"/>
                </a:cxn>
                <a:cxn ang="0">
                  <a:pos x="48" y="26"/>
                </a:cxn>
                <a:cxn ang="0">
                  <a:pos x="51" y="26"/>
                </a:cxn>
                <a:cxn ang="0">
                  <a:pos x="54" y="26"/>
                </a:cxn>
                <a:cxn ang="0">
                  <a:pos x="51" y="23"/>
                </a:cxn>
                <a:cxn ang="0">
                  <a:pos x="51" y="22"/>
                </a:cxn>
                <a:cxn ang="0">
                  <a:pos x="53" y="19"/>
                </a:cxn>
                <a:cxn ang="0">
                  <a:pos x="47" y="16"/>
                </a:cxn>
                <a:cxn ang="0">
                  <a:pos x="47" y="11"/>
                </a:cxn>
                <a:cxn ang="0">
                  <a:pos x="42" y="10"/>
                </a:cxn>
                <a:cxn ang="0">
                  <a:pos x="37" y="10"/>
                </a:cxn>
                <a:cxn ang="0">
                  <a:pos x="31" y="11"/>
                </a:cxn>
                <a:cxn ang="0">
                  <a:pos x="30" y="8"/>
                </a:cxn>
                <a:cxn ang="0">
                  <a:pos x="24" y="5"/>
                </a:cxn>
                <a:cxn ang="0">
                  <a:pos x="17" y="4"/>
                </a:cxn>
                <a:cxn ang="0">
                  <a:pos x="11" y="4"/>
                </a:cxn>
                <a:cxn ang="0">
                  <a:pos x="7" y="0"/>
                </a:cxn>
                <a:cxn ang="0">
                  <a:pos x="0" y="2"/>
                </a:cxn>
                <a:cxn ang="0">
                  <a:pos x="10" y="8"/>
                </a:cxn>
                <a:cxn ang="0">
                  <a:pos x="14" y="14"/>
                </a:cxn>
                <a:cxn ang="0">
                  <a:pos x="13" y="23"/>
                </a:cxn>
                <a:cxn ang="0">
                  <a:pos x="17" y="23"/>
                </a:cxn>
                <a:cxn ang="0">
                  <a:pos x="21" y="23"/>
                </a:cxn>
                <a:cxn ang="0">
                  <a:pos x="22" y="22"/>
                </a:cxn>
                <a:cxn ang="0">
                  <a:pos x="27" y="25"/>
                </a:cxn>
                <a:cxn ang="0">
                  <a:pos x="27" y="25"/>
                </a:cxn>
                <a:cxn ang="0">
                  <a:pos x="27" y="26"/>
                </a:cxn>
                <a:cxn ang="0">
                  <a:pos x="30" y="26"/>
                </a:cxn>
                <a:cxn ang="0">
                  <a:pos x="30" y="28"/>
                </a:cxn>
              </a:cxnLst>
              <a:rect l="0" t="0" r="r" b="b"/>
              <a:pathLst>
                <a:path w="56" h="29">
                  <a:moveTo>
                    <a:pt x="30" y="28"/>
                  </a:moveTo>
                  <a:cubicBezTo>
                    <a:pt x="31" y="28"/>
                    <a:pt x="33" y="26"/>
                    <a:pt x="34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1" y="26"/>
                    <a:pt x="41" y="25"/>
                    <a:pt x="42" y="25"/>
                  </a:cubicBezTo>
                  <a:cubicBezTo>
                    <a:pt x="44" y="23"/>
                    <a:pt x="44" y="23"/>
                    <a:pt x="44" y="23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8" y="25"/>
                    <a:pt x="47" y="26"/>
                    <a:pt x="48" y="26"/>
                  </a:cubicBezTo>
                  <a:cubicBezTo>
                    <a:pt x="50" y="26"/>
                    <a:pt x="50" y="26"/>
                    <a:pt x="51" y="26"/>
                  </a:cubicBezTo>
                  <a:cubicBezTo>
                    <a:pt x="53" y="26"/>
                    <a:pt x="53" y="29"/>
                    <a:pt x="54" y="26"/>
                  </a:cubicBezTo>
                  <a:cubicBezTo>
                    <a:pt x="56" y="25"/>
                    <a:pt x="51" y="23"/>
                    <a:pt x="51" y="23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0"/>
                    <a:pt x="53" y="19"/>
                    <a:pt x="53" y="19"/>
                  </a:cubicBezTo>
                  <a:cubicBezTo>
                    <a:pt x="48" y="17"/>
                    <a:pt x="48" y="17"/>
                    <a:pt x="47" y="16"/>
                  </a:cubicBezTo>
                  <a:cubicBezTo>
                    <a:pt x="45" y="14"/>
                    <a:pt x="50" y="11"/>
                    <a:pt x="47" y="11"/>
                  </a:cubicBezTo>
                  <a:cubicBezTo>
                    <a:pt x="44" y="11"/>
                    <a:pt x="44" y="10"/>
                    <a:pt x="42" y="10"/>
                  </a:cubicBezTo>
                  <a:cubicBezTo>
                    <a:pt x="41" y="8"/>
                    <a:pt x="41" y="11"/>
                    <a:pt x="37" y="10"/>
                  </a:cubicBezTo>
                  <a:cubicBezTo>
                    <a:pt x="36" y="8"/>
                    <a:pt x="34" y="13"/>
                    <a:pt x="31" y="11"/>
                  </a:cubicBezTo>
                  <a:cubicBezTo>
                    <a:pt x="30" y="10"/>
                    <a:pt x="34" y="10"/>
                    <a:pt x="30" y="8"/>
                  </a:cubicBezTo>
                  <a:cubicBezTo>
                    <a:pt x="25" y="7"/>
                    <a:pt x="25" y="5"/>
                    <a:pt x="24" y="5"/>
                  </a:cubicBezTo>
                  <a:cubicBezTo>
                    <a:pt x="22" y="5"/>
                    <a:pt x="21" y="2"/>
                    <a:pt x="17" y="4"/>
                  </a:cubicBezTo>
                  <a:cubicBezTo>
                    <a:pt x="13" y="7"/>
                    <a:pt x="14" y="4"/>
                    <a:pt x="11" y="4"/>
                  </a:cubicBezTo>
                  <a:cubicBezTo>
                    <a:pt x="8" y="4"/>
                    <a:pt x="8" y="0"/>
                    <a:pt x="7" y="0"/>
                  </a:cubicBezTo>
                  <a:cubicBezTo>
                    <a:pt x="5" y="0"/>
                    <a:pt x="2" y="0"/>
                    <a:pt x="0" y="2"/>
                  </a:cubicBezTo>
                  <a:cubicBezTo>
                    <a:pt x="7" y="7"/>
                    <a:pt x="8" y="5"/>
                    <a:pt x="10" y="8"/>
                  </a:cubicBezTo>
                  <a:cubicBezTo>
                    <a:pt x="11" y="11"/>
                    <a:pt x="13" y="7"/>
                    <a:pt x="14" y="14"/>
                  </a:cubicBezTo>
                  <a:cubicBezTo>
                    <a:pt x="16" y="22"/>
                    <a:pt x="14" y="22"/>
                    <a:pt x="13" y="23"/>
                  </a:cubicBezTo>
                  <a:cubicBezTo>
                    <a:pt x="16" y="25"/>
                    <a:pt x="14" y="23"/>
                    <a:pt x="17" y="23"/>
                  </a:cubicBezTo>
                  <a:cubicBezTo>
                    <a:pt x="17" y="23"/>
                    <a:pt x="21" y="25"/>
                    <a:pt x="21" y="23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2" y="22"/>
                    <a:pt x="24" y="22"/>
                    <a:pt x="27" y="25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8" y="28"/>
                    <a:pt x="28" y="26"/>
                    <a:pt x="30" y="26"/>
                  </a:cubicBezTo>
                  <a:cubicBezTo>
                    <a:pt x="30" y="28"/>
                    <a:pt x="30" y="28"/>
                    <a:pt x="30" y="28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96" name="Freeform 198">
              <a:extLst>
                <a:ext uri="{FF2B5EF4-FFF2-40B4-BE49-F238E27FC236}">
                  <a16:creationId xmlns:a16="http://schemas.microsoft.com/office/drawing/2014/main" id="{EDC0B261-445B-99D8-9A09-B296974EEA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8" y="1925"/>
              <a:ext cx="637" cy="347"/>
            </a:xfrm>
            <a:custGeom>
              <a:avLst/>
              <a:gdLst/>
              <a:ahLst/>
              <a:cxnLst>
                <a:cxn ang="0">
                  <a:pos x="197" y="160"/>
                </a:cxn>
                <a:cxn ang="0">
                  <a:pos x="194" y="162"/>
                </a:cxn>
                <a:cxn ang="0">
                  <a:pos x="185" y="168"/>
                </a:cxn>
                <a:cxn ang="0">
                  <a:pos x="179" y="176"/>
                </a:cxn>
                <a:cxn ang="0">
                  <a:pos x="174" y="176"/>
                </a:cxn>
                <a:cxn ang="0">
                  <a:pos x="174" y="173"/>
                </a:cxn>
                <a:cxn ang="0">
                  <a:pos x="163" y="168"/>
                </a:cxn>
                <a:cxn ang="0">
                  <a:pos x="159" y="162"/>
                </a:cxn>
                <a:cxn ang="0">
                  <a:pos x="159" y="153"/>
                </a:cxn>
                <a:cxn ang="0">
                  <a:pos x="148" y="143"/>
                </a:cxn>
                <a:cxn ang="0">
                  <a:pos x="124" y="143"/>
                </a:cxn>
                <a:cxn ang="0">
                  <a:pos x="121" y="135"/>
                </a:cxn>
                <a:cxn ang="0">
                  <a:pos x="122" y="124"/>
                </a:cxn>
                <a:cxn ang="0">
                  <a:pos x="122" y="114"/>
                </a:cxn>
                <a:cxn ang="0">
                  <a:pos x="121" y="109"/>
                </a:cxn>
                <a:cxn ang="0">
                  <a:pos x="112" y="109"/>
                </a:cxn>
                <a:cxn ang="0">
                  <a:pos x="107" y="114"/>
                </a:cxn>
                <a:cxn ang="0">
                  <a:pos x="99" y="121"/>
                </a:cxn>
                <a:cxn ang="0">
                  <a:pos x="80" y="132"/>
                </a:cxn>
                <a:cxn ang="0">
                  <a:pos x="75" y="170"/>
                </a:cxn>
                <a:cxn ang="0">
                  <a:pos x="63" y="159"/>
                </a:cxn>
                <a:cxn ang="0">
                  <a:pos x="51" y="165"/>
                </a:cxn>
                <a:cxn ang="0">
                  <a:pos x="46" y="151"/>
                </a:cxn>
                <a:cxn ang="0">
                  <a:pos x="37" y="137"/>
                </a:cxn>
                <a:cxn ang="0">
                  <a:pos x="43" y="134"/>
                </a:cxn>
                <a:cxn ang="0">
                  <a:pos x="43" y="124"/>
                </a:cxn>
                <a:cxn ang="0">
                  <a:pos x="55" y="123"/>
                </a:cxn>
                <a:cxn ang="0">
                  <a:pos x="57" y="107"/>
                </a:cxn>
                <a:cxn ang="0">
                  <a:pos x="45" y="106"/>
                </a:cxn>
                <a:cxn ang="0">
                  <a:pos x="25" y="112"/>
                </a:cxn>
                <a:cxn ang="0">
                  <a:pos x="23" y="112"/>
                </a:cxn>
                <a:cxn ang="0">
                  <a:pos x="11" y="96"/>
                </a:cxn>
                <a:cxn ang="0">
                  <a:pos x="7" y="76"/>
                </a:cxn>
                <a:cxn ang="0">
                  <a:pos x="22" y="65"/>
                </a:cxn>
                <a:cxn ang="0">
                  <a:pos x="46" y="50"/>
                </a:cxn>
                <a:cxn ang="0">
                  <a:pos x="80" y="62"/>
                </a:cxn>
                <a:cxn ang="0">
                  <a:pos x="103" y="61"/>
                </a:cxn>
                <a:cxn ang="0">
                  <a:pos x="119" y="51"/>
                </a:cxn>
                <a:cxn ang="0">
                  <a:pos x="125" y="31"/>
                </a:cxn>
                <a:cxn ang="0">
                  <a:pos x="171" y="9"/>
                </a:cxn>
                <a:cxn ang="0">
                  <a:pos x="199" y="11"/>
                </a:cxn>
                <a:cxn ang="0">
                  <a:pos x="218" y="23"/>
                </a:cxn>
                <a:cxn ang="0">
                  <a:pos x="243" y="20"/>
                </a:cxn>
                <a:cxn ang="0">
                  <a:pos x="279" y="56"/>
                </a:cxn>
                <a:cxn ang="0">
                  <a:pos x="321" y="73"/>
                </a:cxn>
                <a:cxn ang="0">
                  <a:pos x="321" y="87"/>
                </a:cxn>
                <a:cxn ang="0">
                  <a:pos x="310" y="106"/>
                </a:cxn>
                <a:cxn ang="0">
                  <a:pos x="293" y="104"/>
                </a:cxn>
                <a:cxn ang="0">
                  <a:pos x="292" y="124"/>
                </a:cxn>
                <a:cxn ang="0">
                  <a:pos x="272" y="128"/>
                </a:cxn>
                <a:cxn ang="0">
                  <a:pos x="275" y="149"/>
                </a:cxn>
                <a:cxn ang="0">
                  <a:pos x="272" y="160"/>
                </a:cxn>
                <a:cxn ang="0">
                  <a:pos x="247" y="153"/>
                </a:cxn>
                <a:cxn ang="0">
                  <a:pos x="221" y="149"/>
                </a:cxn>
                <a:cxn ang="0">
                  <a:pos x="203" y="153"/>
                </a:cxn>
              </a:cxnLst>
              <a:rect l="0" t="0" r="r" b="b"/>
              <a:pathLst>
                <a:path w="328" h="179">
                  <a:moveTo>
                    <a:pt x="199" y="159"/>
                  </a:moveTo>
                  <a:cubicBezTo>
                    <a:pt x="197" y="160"/>
                    <a:pt x="197" y="160"/>
                    <a:pt x="197" y="160"/>
                  </a:cubicBezTo>
                  <a:cubicBezTo>
                    <a:pt x="196" y="160"/>
                    <a:pt x="197" y="162"/>
                    <a:pt x="196" y="162"/>
                  </a:cubicBezTo>
                  <a:cubicBezTo>
                    <a:pt x="194" y="162"/>
                    <a:pt x="196" y="160"/>
                    <a:pt x="194" y="162"/>
                  </a:cubicBezTo>
                  <a:cubicBezTo>
                    <a:pt x="191" y="163"/>
                    <a:pt x="189" y="165"/>
                    <a:pt x="188" y="166"/>
                  </a:cubicBezTo>
                  <a:cubicBezTo>
                    <a:pt x="186" y="168"/>
                    <a:pt x="186" y="168"/>
                    <a:pt x="185" y="168"/>
                  </a:cubicBezTo>
                  <a:cubicBezTo>
                    <a:pt x="182" y="170"/>
                    <a:pt x="183" y="171"/>
                    <a:pt x="182" y="171"/>
                  </a:cubicBezTo>
                  <a:cubicBezTo>
                    <a:pt x="180" y="173"/>
                    <a:pt x="179" y="174"/>
                    <a:pt x="179" y="176"/>
                  </a:cubicBezTo>
                  <a:cubicBezTo>
                    <a:pt x="180" y="177"/>
                    <a:pt x="179" y="179"/>
                    <a:pt x="177" y="177"/>
                  </a:cubicBezTo>
                  <a:cubicBezTo>
                    <a:pt x="174" y="176"/>
                    <a:pt x="174" y="176"/>
                    <a:pt x="174" y="176"/>
                  </a:cubicBezTo>
                  <a:cubicBezTo>
                    <a:pt x="176" y="173"/>
                    <a:pt x="176" y="173"/>
                    <a:pt x="176" y="173"/>
                  </a:cubicBezTo>
                  <a:cubicBezTo>
                    <a:pt x="176" y="173"/>
                    <a:pt x="176" y="174"/>
                    <a:pt x="174" y="173"/>
                  </a:cubicBezTo>
                  <a:cubicBezTo>
                    <a:pt x="174" y="171"/>
                    <a:pt x="174" y="171"/>
                    <a:pt x="168" y="171"/>
                  </a:cubicBezTo>
                  <a:cubicBezTo>
                    <a:pt x="163" y="173"/>
                    <a:pt x="163" y="171"/>
                    <a:pt x="163" y="168"/>
                  </a:cubicBezTo>
                  <a:cubicBezTo>
                    <a:pt x="163" y="165"/>
                    <a:pt x="163" y="162"/>
                    <a:pt x="162" y="162"/>
                  </a:cubicBezTo>
                  <a:cubicBezTo>
                    <a:pt x="159" y="162"/>
                    <a:pt x="159" y="162"/>
                    <a:pt x="159" y="162"/>
                  </a:cubicBezTo>
                  <a:cubicBezTo>
                    <a:pt x="159" y="162"/>
                    <a:pt x="159" y="160"/>
                    <a:pt x="159" y="157"/>
                  </a:cubicBezTo>
                  <a:cubicBezTo>
                    <a:pt x="160" y="153"/>
                    <a:pt x="160" y="149"/>
                    <a:pt x="159" y="153"/>
                  </a:cubicBezTo>
                  <a:cubicBezTo>
                    <a:pt x="156" y="154"/>
                    <a:pt x="157" y="148"/>
                    <a:pt x="154" y="146"/>
                  </a:cubicBezTo>
                  <a:cubicBezTo>
                    <a:pt x="151" y="145"/>
                    <a:pt x="151" y="142"/>
                    <a:pt x="148" y="143"/>
                  </a:cubicBezTo>
                  <a:cubicBezTo>
                    <a:pt x="144" y="146"/>
                    <a:pt x="141" y="143"/>
                    <a:pt x="133" y="145"/>
                  </a:cubicBezTo>
                  <a:cubicBezTo>
                    <a:pt x="127" y="146"/>
                    <a:pt x="127" y="146"/>
                    <a:pt x="124" y="143"/>
                  </a:cubicBezTo>
                  <a:cubicBezTo>
                    <a:pt x="122" y="140"/>
                    <a:pt x="121" y="139"/>
                    <a:pt x="121" y="137"/>
                  </a:cubicBezTo>
                  <a:cubicBezTo>
                    <a:pt x="119" y="137"/>
                    <a:pt x="121" y="135"/>
                    <a:pt x="121" y="135"/>
                  </a:cubicBezTo>
                  <a:cubicBezTo>
                    <a:pt x="119" y="131"/>
                    <a:pt x="121" y="135"/>
                    <a:pt x="127" y="128"/>
                  </a:cubicBezTo>
                  <a:cubicBezTo>
                    <a:pt x="125" y="123"/>
                    <a:pt x="122" y="129"/>
                    <a:pt x="122" y="124"/>
                  </a:cubicBezTo>
                  <a:cubicBezTo>
                    <a:pt x="122" y="120"/>
                    <a:pt x="121" y="121"/>
                    <a:pt x="119" y="117"/>
                  </a:cubicBezTo>
                  <a:cubicBezTo>
                    <a:pt x="118" y="112"/>
                    <a:pt x="122" y="117"/>
                    <a:pt x="122" y="114"/>
                  </a:cubicBezTo>
                  <a:cubicBezTo>
                    <a:pt x="122" y="110"/>
                    <a:pt x="124" y="114"/>
                    <a:pt x="124" y="107"/>
                  </a:cubicBezTo>
                  <a:cubicBezTo>
                    <a:pt x="124" y="106"/>
                    <a:pt x="121" y="107"/>
                    <a:pt x="121" y="109"/>
                  </a:cubicBezTo>
                  <a:cubicBezTo>
                    <a:pt x="119" y="112"/>
                    <a:pt x="116" y="112"/>
                    <a:pt x="118" y="109"/>
                  </a:cubicBezTo>
                  <a:cubicBezTo>
                    <a:pt x="119" y="106"/>
                    <a:pt x="116" y="107"/>
                    <a:pt x="112" y="109"/>
                  </a:cubicBezTo>
                  <a:cubicBezTo>
                    <a:pt x="107" y="112"/>
                    <a:pt x="113" y="110"/>
                    <a:pt x="112" y="114"/>
                  </a:cubicBezTo>
                  <a:cubicBezTo>
                    <a:pt x="110" y="117"/>
                    <a:pt x="109" y="112"/>
                    <a:pt x="107" y="114"/>
                  </a:cubicBezTo>
                  <a:cubicBezTo>
                    <a:pt x="106" y="114"/>
                    <a:pt x="109" y="115"/>
                    <a:pt x="107" y="117"/>
                  </a:cubicBezTo>
                  <a:cubicBezTo>
                    <a:pt x="104" y="118"/>
                    <a:pt x="103" y="114"/>
                    <a:pt x="99" y="121"/>
                  </a:cubicBezTo>
                  <a:cubicBezTo>
                    <a:pt x="98" y="121"/>
                    <a:pt x="84" y="126"/>
                    <a:pt x="81" y="128"/>
                  </a:cubicBezTo>
                  <a:cubicBezTo>
                    <a:pt x="78" y="128"/>
                    <a:pt x="80" y="128"/>
                    <a:pt x="80" y="132"/>
                  </a:cubicBezTo>
                  <a:cubicBezTo>
                    <a:pt x="80" y="135"/>
                    <a:pt x="80" y="170"/>
                    <a:pt x="80" y="170"/>
                  </a:cubicBezTo>
                  <a:cubicBezTo>
                    <a:pt x="77" y="170"/>
                    <a:pt x="75" y="171"/>
                    <a:pt x="75" y="170"/>
                  </a:cubicBezTo>
                  <a:cubicBezTo>
                    <a:pt x="71" y="163"/>
                    <a:pt x="72" y="163"/>
                    <a:pt x="69" y="162"/>
                  </a:cubicBezTo>
                  <a:cubicBezTo>
                    <a:pt x="67" y="160"/>
                    <a:pt x="66" y="157"/>
                    <a:pt x="63" y="159"/>
                  </a:cubicBezTo>
                  <a:cubicBezTo>
                    <a:pt x="60" y="159"/>
                    <a:pt x="57" y="160"/>
                    <a:pt x="55" y="162"/>
                  </a:cubicBezTo>
                  <a:cubicBezTo>
                    <a:pt x="52" y="163"/>
                    <a:pt x="51" y="165"/>
                    <a:pt x="51" y="165"/>
                  </a:cubicBezTo>
                  <a:cubicBezTo>
                    <a:pt x="49" y="157"/>
                    <a:pt x="57" y="157"/>
                    <a:pt x="52" y="154"/>
                  </a:cubicBezTo>
                  <a:cubicBezTo>
                    <a:pt x="49" y="149"/>
                    <a:pt x="48" y="154"/>
                    <a:pt x="46" y="151"/>
                  </a:cubicBezTo>
                  <a:cubicBezTo>
                    <a:pt x="45" y="148"/>
                    <a:pt x="42" y="151"/>
                    <a:pt x="42" y="148"/>
                  </a:cubicBezTo>
                  <a:cubicBezTo>
                    <a:pt x="42" y="148"/>
                    <a:pt x="40" y="137"/>
                    <a:pt x="37" y="137"/>
                  </a:cubicBezTo>
                  <a:cubicBezTo>
                    <a:pt x="32" y="137"/>
                    <a:pt x="31" y="134"/>
                    <a:pt x="35" y="132"/>
                  </a:cubicBezTo>
                  <a:cubicBezTo>
                    <a:pt x="42" y="132"/>
                    <a:pt x="37" y="135"/>
                    <a:pt x="43" y="134"/>
                  </a:cubicBezTo>
                  <a:cubicBezTo>
                    <a:pt x="48" y="134"/>
                    <a:pt x="35" y="129"/>
                    <a:pt x="40" y="128"/>
                  </a:cubicBezTo>
                  <a:cubicBezTo>
                    <a:pt x="45" y="126"/>
                    <a:pt x="40" y="126"/>
                    <a:pt x="43" y="124"/>
                  </a:cubicBezTo>
                  <a:cubicBezTo>
                    <a:pt x="46" y="121"/>
                    <a:pt x="45" y="124"/>
                    <a:pt x="49" y="124"/>
                  </a:cubicBezTo>
                  <a:cubicBezTo>
                    <a:pt x="52" y="123"/>
                    <a:pt x="60" y="126"/>
                    <a:pt x="55" y="123"/>
                  </a:cubicBezTo>
                  <a:cubicBezTo>
                    <a:pt x="52" y="120"/>
                    <a:pt x="58" y="115"/>
                    <a:pt x="57" y="112"/>
                  </a:cubicBezTo>
                  <a:cubicBezTo>
                    <a:pt x="55" y="110"/>
                    <a:pt x="57" y="109"/>
                    <a:pt x="57" y="107"/>
                  </a:cubicBezTo>
                  <a:cubicBezTo>
                    <a:pt x="55" y="106"/>
                    <a:pt x="52" y="104"/>
                    <a:pt x="51" y="106"/>
                  </a:cubicBezTo>
                  <a:cubicBezTo>
                    <a:pt x="49" y="109"/>
                    <a:pt x="49" y="107"/>
                    <a:pt x="45" y="106"/>
                  </a:cubicBezTo>
                  <a:cubicBezTo>
                    <a:pt x="42" y="103"/>
                    <a:pt x="39" y="104"/>
                    <a:pt x="32" y="109"/>
                  </a:cubicBezTo>
                  <a:cubicBezTo>
                    <a:pt x="28" y="114"/>
                    <a:pt x="28" y="109"/>
                    <a:pt x="25" y="112"/>
                  </a:cubicBezTo>
                  <a:cubicBezTo>
                    <a:pt x="23" y="117"/>
                    <a:pt x="22" y="115"/>
                    <a:pt x="22" y="117"/>
                  </a:cubicBezTo>
                  <a:cubicBezTo>
                    <a:pt x="22" y="115"/>
                    <a:pt x="22" y="117"/>
                    <a:pt x="23" y="112"/>
                  </a:cubicBezTo>
                  <a:cubicBezTo>
                    <a:pt x="16" y="107"/>
                    <a:pt x="28" y="110"/>
                    <a:pt x="20" y="103"/>
                  </a:cubicBezTo>
                  <a:cubicBezTo>
                    <a:pt x="14" y="95"/>
                    <a:pt x="14" y="95"/>
                    <a:pt x="11" y="96"/>
                  </a:cubicBezTo>
                  <a:cubicBezTo>
                    <a:pt x="8" y="96"/>
                    <a:pt x="11" y="92"/>
                    <a:pt x="7" y="89"/>
                  </a:cubicBezTo>
                  <a:cubicBezTo>
                    <a:pt x="0" y="87"/>
                    <a:pt x="10" y="81"/>
                    <a:pt x="7" y="76"/>
                  </a:cubicBezTo>
                  <a:cubicBezTo>
                    <a:pt x="3" y="73"/>
                    <a:pt x="11" y="62"/>
                    <a:pt x="14" y="65"/>
                  </a:cubicBezTo>
                  <a:cubicBezTo>
                    <a:pt x="20" y="75"/>
                    <a:pt x="22" y="72"/>
                    <a:pt x="22" y="65"/>
                  </a:cubicBezTo>
                  <a:cubicBezTo>
                    <a:pt x="22" y="59"/>
                    <a:pt x="32" y="56"/>
                    <a:pt x="37" y="51"/>
                  </a:cubicBezTo>
                  <a:cubicBezTo>
                    <a:pt x="40" y="45"/>
                    <a:pt x="42" y="54"/>
                    <a:pt x="46" y="50"/>
                  </a:cubicBezTo>
                  <a:cubicBezTo>
                    <a:pt x="52" y="47"/>
                    <a:pt x="51" y="51"/>
                    <a:pt x="58" y="53"/>
                  </a:cubicBezTo>
                  <a:cubicBezTo>
                    <a:pt x="66" y="53"/>
                    <a:pt x="74" y="67"/>
                    <a:pt x="80" y="62"/>
                  </a:cubicBezTo>
                  <a:cubicBezTo>
                    <a:pt x="83" y="57"/>
                    <a:pt x="84" y="54"/>
                    <a:pt x="89" y="57"/>
                  </a:cubicBezTo>
                  <a:cubicBezTo>
                    <a:pt x="93" y="61"/>
                    <a:pt x="93" y="53"/>
                    <a:pt x="103" y="61"/>
                  </a:cubicBezTo>
                  <a:cubicBezTo>
                    <a:pt x="112" y="67"/>
                    <a:pt x="107" y="56"/>
                    <a:pt x="113" y="61"/>
                  </a:cubicBezTo>
                  <a:cubicBezTo>
                    <a:pt x="121" y="65"/>
                    <a:pt x="128" y="54"/>
                    <a:pt x="119" y="51"/>
                  </a:cubicBezTo>
                  <a:cubicBezTo>
                    <a:pt x="103" y="44"/>
                    <a:pt x="124" y="45"/>
                    <a:pt x="118" y="39"/>
                  </a:cubicBezTo>
                  <a:cubicBezTo>
                    <a:pt x="112" y="34"/>
                    <a:pt x="133" y="34"/>
                    <a:pt x="125" y="31"/>
                  </a:cubicBezTo>
                  <a:cubicBezTo>
                    <a:pt x="118" y="28"/>
                    <a:pt x="115" y="20"/>
                    <a:pt x="124" y="20"/>
                  </a:cubicBezTo>
                  <a:cubicBezTo>
                    <a:pt x="133" y="20"/>
                    <a:pt x="163" y="14"/>
                    <a:pt x="171" y="9"/>
                  </a:cubicBezTo>
                  <a:cubicBezTo>
                    <a:pt x="180" y="6"/>
                    <a:pt x="182" y="0"/>
                    <a:pt x="188" y="5"/>
                  </a:cubicBezTo>
                  <a:cubicBezTo>
                    <a:pt x="193" y="8"/>
                    <a:pt x="196" y="0"/>
                    <a:pt x="199" y="11"/>
                  </a:cubicBezTo>
                  <a:cubicBezTo>
                    <a:pt x="202" y="23"/>
                    <a:pt x="206" y="15"/>
                    <a:pt x="212" y="19"/>
                  </a:cubicBezTo>
                  <a:cubicBezTo>
                    <a:pt x="218" y="22"/>
                    <a:pt x="223" y="19"/>
                    <a:pt x="218" y="23"/>
                  </a:cubicBezTo>
                  <a:cubicBezTo>
                    <a:pt x="214" y="28"/>
                    <a:pt x="223" y="28"/>
                    <a:pt x="235" y="20"/>
                  </a:cubicBezTo>
                  <a:cubicBezTo>
                    <a:pt x="247" y="11"/>
                    <a:pt x="246" y="17"/>
                    <a:pt x="243" y="20"/>
                  </a:cubicBezTo>
                  <a:cubicBezTo>
                    <a:pt x="240" y="23"/>
                    <a:pt x="252" y="25"/>
                    <a:pt x="263" y="45"/>
                  </a:cubicBezTo>
                  <a:cubicBezTo>
                    <a:pt x="276" y="75"/>
                    <a:pt x="270" y="48"/>
                    <a:pt x="279" y="56"/>
                  </a:cubicBezTo>
                  <a:cubicBezTo>
                    <a:pt x="290" y="65"/>
                    <a:pt x="295" y="53"/>
                    <a:pt x="304" y="62"/>
                  </a:cubicBezTo>
                  <a:cubicBezTo>
                    <a:pt x="311" y="73"/>
                    <a:pt x="314" y="79"/>
                    <a:pt x="321" y="73"/>
                  </a:cubicBezTo>
                  <a:cubicBezTo>
                    <a:pt x="328" y="68"/>
                    <a:pt x="321" y="75"/>
                    <a:pt x="328" y="81"/>
                  </a:cubicBezTo>
                  <a:cubicBezTo>
                    <a:pt x="319" y="79"/>
                    <a:pt x="328" y="86"/>
                    <a:pt x="321" y="87"/>
                  </a:cubicBezTo>
                  <a:cubicBezTo>
                    <a:pt x="311" y="90"/>
                    <a:pt x="313" y="96"/>
                    <a:pt x="314" y="100"/>
                  </a:cubicBezTo>
                  <a:cubicBezTo>
                    <a:pt x="316" y="103"/>
                    <a:pt x="314" y="104"/>
                    <a:pt x="310" y="106"/>
                  </a:cubicBezTo>
                  <a:cubicBezTo>
                    <a:pt x="307" y="107"/>
                    <a:pt x="308" y="104"/>
                    <a:pt x="304" y="106"/>
                  </a:cubicBezTo>
                  <a:cubicBezTo>
                    <a:pt x="299" y="106"/>
                    <a:pt x="295" y="100"/>
                    <a:pt x="293" y="104"/>
                  </a:cubicBezTo>
                  <a:cubicBezTo>
                    <a:pt x="293" y="107"/>
                    <a:pt x="292" y="117"/>
                    <a:pt x="289" y="120"/>
                  </a:cubicBezTo>
                  <a:cubicBezTo>
                    <a:pt x="287" y="123"/>
                    <a:pt x="292" y="121"/>
                    <a:pt x="292" y="124"/>
                  </a:cubicBezTo>
                  <a:cubicBezTo>
                    <a:pt x="290" y="128"/>
                    <a:pt x="287" y="126"/>
                    <a:pt x="284" y="124"/>
                  </a:cubicBezTo>
                  <a:cubicBezTo>
                    <a:pt x="282" y="124"/>
                    <a:pt x="276" y="126"/>
                    <a:pt x="272" y="128"/>
                  </a:cubicBezTo>
                  <a:cubicBezTo>
                    <a:pt x="264" y="129"/>
                    <a:pt x="275" y="129"/>
                    <a:pt x="273" y="132"/>
                  </a:cubicBezTo>
                  <a:cubicBezTo>
                    <a:pt x="272" y="135"/>
                    <a:pt x="279" y="148"/>
                    <a:pt x="275" y="149"/>
                  </a:cubicBezTo>
                  <a:cubicBezTo>
                    <a:pt x="272" y="151"/>
                    <a:pt x="276" y="153"/>
                    <a:pt x="273" y="153"/>
                  </a:cubicBezTo>
                  <a:cubicBezTo>
                    <a:pt x="270" y="154"/>
                    <a:pt x="273" y="159"/>
                    <a:pt x="272" y="160"/>
                  </a:cubicBezTo>
                  <a:cubicBezTo>
                    <a:pt x="269" y="156"/>
                    <a:pt x="266" y="159"/>
                    <a:pt x="264" y="156"/>
                  </a:cubicBezTo>
                  <a:cubicBezTo>
                    <a:pt x="264" y="153"/>
                    <a:pt x="258" y="153"/>
                    <a:pt x="247" y="153"/>
                  </a:cubicBezTo>
                  <a:cubicBezTo>
                    <a:pt x="235" y="151"/>
                    <a:pt x="235" y="154"/>
                    <a:pt x="232" y="153"/>
                  </a:cubicBezTo>
                  <a:cubicBezTo>
                    <a:pt x="231" y="151"/>
                    <a:pt x="226" y="148"/>
                    <a:pt x="221" y="149"/>
                  </a:cubicBezTo>
                  <a:cubicBezTo>
                    <a:pt x="215" y="151"/>
                    <a:pt x="220" y="159"/>
                    <a:pt x="217" y="157"/>
                  </a:cubicBezTo>
                  <a:cubicBezTo>
                    <a:pt x="214" y="156"/>
                    <a:pt x="208" y="153"/>
                    <a:pt x="203" y="153"/>
                  </a:cubicBezTo>
                  <a:cubicBezTo>
                    <a:pt x="199" y="154"/>
                    <a:pt x="199" y="157"/>
                    <a:pt x="199" y="159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97" name="Freeform 199">
              <a:extLst>
                <a:ext uri="{FF2B5EF4-FFF2-40B4-BE49-F238E27FC236}">
                  <a16:creationId xmlns:a16="http://schemas.microsoft.com/office/drawing/2014/main" id="{0A69C57C-A35A-42F3-7037-D51A27DE0C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03" y="1547"/>
              <a:ext cx="186" cy="279"/>
            </a:xfrm>
            <a:custGeom>
              <a:avLst/>
              <a:gdLst/>
              <a:ahLst/>
              <a:cxnLst>
                <a:cxn ang="0">
                  <a:pos x="12" y="13"/>
                </a:cxn>
                <a:cxn ang="0">
                  <a:pos x="24" y="21"/>
                </a:cxn>
                <a:cxn ang="0">
                  <a:pos x="35" y="19"/>
                </a:cxn>
                <a:cxn ang="0">
                  <a:pos x="44" y="21"/>
                </a:cxn>
                <a:cxn ang="0">
                  <a:pos x="50" y="10"/>
                </a:cxn>
                <a:cxn ang="0">
                  <a:pos x="62" y="2"/>
                </a:cxn>
                <a:cxn ang="0">
                  <a:pos x="77" y="10"/>
                </a:cxn>
                <a:cxn ang="0">
                  <a:pos x="73" y="19"/>
                </a:cxn>
                <a:cxn ang="0">
                  <a:pos x="79" y="31"/>
                </a:cxn>
                <a:cxn ang="0">
                  <a:pos x="76" y="49"/>
                </a:cxn>
                <a:cxn ang="0">
                  <a:pos x="80" y="66"/>
                </a:cxn>
                <a:cxn ang="0">
                  <a:pos x="80" y="70"/>
                </a:cxn>
                <a:cxn ang="0">
                  <a:pos x="83" y="78"/>
                </a:cxn>
                <a:cxn ang="0">
                  <a:pos x="88" y="86"/>
                </a:cxn>
                <a:cxn ang="0">
                  <a:pos x="93" y="99"/>
                </a:cxn>
                <a:cxn ang="0">
                  <a:pos x="79" y="120"/>
                </a:cxn>
                <a:cxn ang="0">
                  <a:pos x="56" y="134"/>
                </a:cxn>
                <a:cxn ang="0">
                  <a:pos x="44" y="138"/>
                </a:cxn>
                <a:cxn ang="0">
                  <a:pos x="27" y="141"/>
                </a:cxn>
                <a:cxn ang="0">
                  <a:pos x="22" y="138"/>
                </a:cxn>
                <a:cxn ang="0">
                  <a:pos x="13" y="128"/>
                </a:cxn>
                <a:cxn ang="0">
                  <a:pos x="15" y="117"/>
                </a:cxn>
                <a:cxn ang="0">
                  <a:pos x="15" y="99"/>
                </a:cxn>
                <a:cxn ang="0">
                  <a:pos x="21" y="94"/>
                </a:cxn>
                <a:cxn ang="0">
                  <a:pos x="29" y="88"/>
                </a:cxn>
                <a:cxn ang="0">
                  <a:pos x="41" y="75"/>
                </a:cxn>
                <a:cxn ang="0">
                  <a:pos x="45" y="70"/>
                </a:cxn>
                <a:cxn ang="0">
                  <a:pos x="36" y="63"/>
                </a:cxn>
                <a:cxn ang="0">
                  <a:pos x="35" y="49"/>
                </a:cxn>
                <a:cxn ang="0">
                  <a:pos x="33" y="39"/>
                </a:cxn>
                <a:cxn ang="0">
                  <a:pos x="30" y="35"/>
                </a:cxn>
                <a:cxn ang="0">
                  <a:pos x="29" y="28"/>
                </a:cxn>
                <a:cxn ang="0">
                  <a:pos x="12" y="19"/>
                </a:cxn>
                <a:cxn ang="0">
                  <a:pos x="12" y="16"/>
                </a:cxn>
                <a:cxn ang="0">
                  <a:pos x="21" y="138"/>
                </a:cxn>
                <a:cxn ang="0">
                  <a:pos x="18" y="136"/>
                </a:cxn>
                <a:cxn ang="0">
                  <a:pos x="18" y="136"/>
                </a:cxn>
                <a:cxn ang="0">
                  <a:pos x="16" y="139"/>
                </a:cxn>
                <a:cxn ang="0">
                  <a:pos x="18" y="139"/>
                </a:cxn>
                <a:cxn ang="0">
                  <a:pos x="18" y="139"/>
                </a:cxn>
                <a:cxn ang="0">
                  <a:pos x="18" y="138"/>
                </a:cxn>
                <a:cxn ang="0">
                  <a:pos x="4" y="141"/>
                </a:cxn>
                <a:cxn ang="0">
                  <a:pos x="4" y="141"/>
                </a:cxn>
                <a:cxn ang="0">
                  <a:pos x="4" y="138"/>
                </a:cxn>
                <a:cxn ang="0">
                  <a:pos x="3" y="136"/>
                </a:cxn>
                <a:cxn ang="0">
                  <a:pos x="1" y="136"/>
                </a:cxn>
                <a:cxn ang="0">
                  <a:pos x="0" y="138"/>
                </a:cxn>
                <a:cxn ang="0">
                  <a:pos x="3" y="139"/>
                </a:cxn>
                <a:cxn ang="0">
                  <a:pos x="41" y="72"/>
                </a:cxn>
                <a:cxn ang="0">
                  <a:pos x="44" y="74"/>
                </a:cxn>
                <a:cxn ang="0">
                  <a:pos x="13" y="97"/>
                </a:cxn>
                <a:cxn ang="0">
                  <a:pos x="15" y="97"/>
                </a:cxn>
              </a:cxnLst>
              <a:rect l="0" t="0" r="r" b="b"/>
              <a:pathLst>
                <a:path w="96" h="144">
                  <a:moveTo>
                    <a:pt x="12" y="16"/>
                  </a:moveTo>
                  <a:cubicBezTo>
                    <a:pt x="12" y="16"/>
                    <a:pt x="10" y="14"/>
                    <a:pt x="12" y="13"/>
                  </a:cubicBezTo>
                  <a:cubicBezTo>
                    <a:pt x="15" y="11"/>
                    <a:pt x="18" y="14"/>
                    <a:pt x="21" y="17"/>
                  </a:cubicBezTo>
                  <a:cubicBezTo>
                    <a:pt x="24" y="21"/>
                    <a:pt x="19" y="21"/>
                    <a:pt x="24" y="21"/>
                  </a:cubicBezTo>
                  <a:cubicBezTo>
                    <a:pt x="30" y="21"/>
                    <a:pt x="27" y="22"/>
                    <a:pt x="30" y="22"/>
                  </a:cubicBezTo>
                  <a:cubicBezTo>
                    <a:pt x="35" y="21"/>
                    <a:pt x="33" y="19"/>
                    <a:pt x="35" y="19"/>
                  </a:cubicBezTo>
                  <a:cubicBezTo>
                    <a:pt x="36" y="21"/>
                    <a:pt x="39" y="21"/>
                    <a:pt x="42" y="24"/>
                  </a:cubicBezTo>
                  <a:cubicBezTo>
                    <a:pt x="42" y="22"/>
                    <a:pt x="44" y="24"/>
                    <a:pt x="44" y="21"/>
                  </a:cubicBezTo>
                  <a:cubicBezTo>
                    <a:pt x="45" y="17"/>
                    <a:pt x="51" y="19"/>
                    <a:pt x="48" y="16"/>
                  </a:cubicBezTo>
                  <a:cubicBezTo>
                    <a:pt x="47" y="13"/>
                    <a:pt x="50" y="13"/>
                    <a:pt x="50" y="10"/>
                  </a:cubicBezTo>
                  <a:cubicBezTo>
                    <a:pt x="50" y="8"/>
                    <a:pt x="51" y="5"/>
                    <a:pt x="54" y="3"/>
                  </a:cubicBezTo>
                  <a:cubicBezTo>
                    <a:pt x="58" y="2"/>
                    <a:pt x="56" y="5"/>
                    <a:pt x="62" y="2"/>
                  </a:cubicBezTo>
                  <a:cubicBezTo>
                    <a:pt x="65" y="0"/>
                    <a:pt x="65" y="0"/>
                    <a:pt x="67" y="3"/>
                  </a:cubicBezTo>
                  <a:cubicBezTo>
                    <a:pt x="68" y="5"/>
                    <a:pt x="76" y="6"/>
                    <a:pt x="77" y="10"/>
                  </a:cubicBezTo>
                  <a:cubicBezTo>
                    <a:pt x="77" y="11"/>
                    <a:pt x="70" y="14"/>
                    <a:pt x="74" y="16"/>
                  </a:cubicBezTo>
                  <a:cubicBezTo>
                    <a:pt x="67" y="21"/>
                    <a:pt x="73" y="17"/>
                    <a:pt x="73" y="19"/>
                  </a:cubicBezTo>
                  <a:cubicBezTo>
                    <a:pt x="74" y="22"/>
                    <a:pt x="70" y="21"/>
                    <a:pt x="71" y="25"/>
                  </a:cubicBezTo>
                  <a:cubicBezTo>
                    <a:pt x="73" y="33"/>
                    <a:pt x="76" y="27"/>
                    <a:pt x="79" y="31"/>
                  </a:cubicBezTo>
                  <a:cubicBezTo>
                    <a:pt x="82" y="36"/>
                    <a:pt x="85" y="35"/>
                    <a:pt x="82" y="38"/>
                  </a:cubicBezTo>
                  <a:cubicBezTo>
                    <a:pt x="79" y="41"/>
                    <a:pt x="73" y="46"/>
                    <a:pt x="76" y="49"/>
                  </a:cubicBezTo>
                  <a:cubicBezTo>
                    <a:pt x="79" y="50"/>
                    <a:pt x="85" y="64"/>
                    <a:pt x="83" y="64"/>
                  </a:cubicBezTo>
                  <a:cubicBezTo>
                    <a:pt x="80" y="64"/>
                    <a:pt x="80" y="64"/>
                    <a:pt x="80" y="66"/>
                  </a:cubicBezTo>
                  <a:cubicBezTo>
                    <a:pt x="82" y="66"/>
                    <a:pt x="80" y="66"/>
                    <a:pt x="80" y="67"/>
                  </a:cubicBezTo>
                  <a:cubicBezTo>
                    <a:pt x="80" y="70"/>
                    <a:pt x="79" y="69"/>
                    <a:pt x="80" y="70"/>
                  </a:cubicBezTo>
                  <a:cubicBezTo>
                    <a:pt x="83" y="72"/>
                    <a:pt x="79" y="72"/>
                    <a:pt x="79" y="74"/>
                  </a:cubicBezTo>
                  <a:cubicBezTo>
                    <a:pt x="80" y="77"/>
                    <a:pt x="86" y="77"/>
                    <a:pt x="83" y="78"/>
                  </a:cubicBezTo>
                  <a:cubicBezTo>
                    <a:pt x="82" y="80"/>
                    <a:pt x="83" y="80"/>
                    <a:pt x="83" y="81"/>
                  </a:cubicBezTo>
                  <a:cubicBezTo>
                    <a:pt x="82" y="83"/>
                    <a:pt x="88" y="83"/>
                    <a:pt x="88" y="86"/>
                  </a:cubicBezTo>
                  <a:cubicBezTo>
                    <a:pt x="86" y="89"/>
                    <a:pt x="80" y="89"/>
                    <a:pt x="83" y="92"/>
                  </a:cubicBezTo>
                  <a:cubicBezTo>
                    <a:pt x="86" y="94"/>
                    <a:pt x="91" y="95"/>
                    <a:pt x="93" y="99"/>
                  </a:cubicBezTo>
                  <a:cubicBezTo>
                    <a:pt x="94" y="102"/>
                    <a:pt x="96" y="100"/>
                    <a:pt x="94" y="103"/>
                  </a:cubicBezTo>
                  <a:cubicBezTo>
                    <a:pt x="93" y="106"/>
                    <a:pt x="88" y="113"/>
                    <a:pt x="79" y="120"/>
                  </a:cubicBezTo>
                  <a:cubicBezTo>
                    <a:pt x="71" y="128"/>
                    <a:pt x="68" y="130"/>
                    <a:pt x="65" y="133"/>
                  </a:cubicBezTo>
                  <a:cubicBezTo>
                    <a:pt x="61" y="136"/>
                    <a:pt x="61" y="133"/>
                    <a:pt x="56" y="134"/>
                  </a:cubicBezTo>
                  <a:cubicBezTo>
                    <a:pt x="51" y="138"/>
                    <a:pt x="53" y="133"/>
                    <a:pt x="51" y="136"/>
                  </a:cubicBezTo>
                  <a:cubicBezTo>
                    <a:pt x="48" y="139"/>
                    <a:pt x="50" y="134"/>
                    <a:pt x="44" y="138"/>
                  </a:cubicBezTo>
                  <a:cubicBezTo>
                    <a:pt x="35" y="142"/>
                    <a:pt x="33" y="141"/>
                    <a:pt x="30" y="142"/>
                  </a:cubicBezTo>
                  <a:cubicBezTo>
                    <a:pt x="25" y="144"/>
                    <a:pt x="25" y="144"/>
                    <a:pt x="27" y="141"/>
                  </a:cubicBezTo>
                  <a:cubicBezTo>
                    <a:pt x="29" y="139"/>
                    <a:pt x="27" y="138"/>
                    <a:pt x="25" y="141"/>
                  </a:cubicBezTo>
                  <a:cubicBezTo>
                    <a:pt x="22" y="142"/>
                    <a:pt x="22" y="139"/>
                    <a:pt x="22" y="138"/>
                  </a:cubicBezTo>
                  <a:cubicBezTo>
                    <a:pt x="24" y="134"/>
                    <a:pt x="21" y="134"/>
                    <a:pt x="16" y="134"/>
                  </a:cubicBezTo>
                  <a:cubicBezTo>
                    <a:pt x="12" y="133"/>
                    <a:pt x="13" y="133"/>
                    <a:pt x="13" y="128"/>
                  </a:cubicBezTo>
                  <a:cubicBezTo>
                    <a:pt x="15" y="125"/>
                    <a:pt x="15" y="124"/>
                    <a:pt x="15" y="122"/>
                  </a:cubicBezTo>
                  <a:cubicBezTo>
                    <a:pt x="13" y="119"/>
                    <a:pt x="18" y="120"/>
                    <a:pt x="15" y="117"/>
                  </a:cubicBezTo>
                  <a:cubicBezTo>
                    <a:pt x="10" y="111"/>
                    <a:pt x="16" y="114"/>
                    <a:pt x="13" y="110"/>
                  </a:cubicBezTo>
                  <a:cubicBezTo>
                    <a:pt x="10" y="103"/>
                    <a:pt x="15" y="102"/>
                    <a:pt x="15" y="99"/>
                  </a:cubicBezTo>
                  <a:cubicBezTo>
                    <a:pt x="15" y="97"/>
                    <a:pt x="18" y="100"/>
                    <a:pt x="19" y="99"/>
                  </a:cubicBezTo>
                  <a:cubicBezTo>
                    <a:pt x="22" y="97"/>
                    <a:pt x="19" y="94"/>
                    <a:pt x="21" y="94"/>
                  </a:cubicBezTo>
                  <a:cubicBezTo>
                    <a:pt x="22" y="94"/>
                    <a:pt x="22" y="91"/>
                    <a:pt x="25" y="92"/>
                  </a:cubicBezTo>
                  <a:cubicBezTo>
                    <a:pt x="27" y="92"/>
                    <a:pt x="25" y="89"/>
                    <a:pt x="29" y="88"/>
                  </a:cubicBezTo>
                  <a:cubicBezTo>
                    <a:pt x="32" y="88"/>
                    <a:pt x="27" y="88"/>
                    <a:pt x="33" y="85"/>
                  </a:cubicBezTo>
                  <a:cubicBezTo>
                    <a:pt x="39" y="80"/>
                    <a:pt x="38" y="77"/>
                    <a:pt x="41" y="75"/>
                  </a:cubicBezTo>
                  <a:cubicBezTo>
                    <a:pt x="45" y="74"/>
                    <a:pt x="45" y="75"/>
                    <a:pt x="45" y="74"/>
                  </a:cubicBezTo>
                  <a:cubicBezTo>
                    <a:pt x="47" y="72"/>
                    <a:pt x="44" y="74"/>
                    <a:pt x="45" y="70"/>
                  </a:cubicBezTo>
                  <a:cubicBezTo>
                    <a:pt x="45" y="67"/>
                    <a:pt x="47" y="66"/>
                    <a:pt x="42" y="64"/>
                  </a:cubicBezTo>
                  <a:cubicBezTo>
                    <a:pt x="38" y="64"/>
                    <a:pt x="41" y="63"/>
                    <a:pt x="36" y="63"/>
                  </a:cubicBezTo>
                  <a:cubicBezTo>
                    <a:pt x="36" y="58"/>
                    <a:pt x="30" y="56"/>
                    <a:pt x="33" y="53"/>
                  </a:cubicBezTo>
                  <a:cubicBezTo>
                    <a:pt x="35" y="50"/>
                    <a:pt x="33" y="50"/>
                    <a:pt x="35" y="49"/>
                  </a:cubicBezTo>
                  <a:cubicBezTo>
                    <a:pt x="36" y="47"/>
                    <a:pt x="32" y="46"/>
                    <a:pt x="32" y="44"/>
                  </a:cubicBezTo>
                  <a:cubicBezTo>
                    <a:pt x="32" y="41"/>
                    <a:pt x="33" y="41"/>
                    <a:pt x="33" y="39"/>
                  </a:cubicBezTo>
                  <a:cubicBezTo>
                    <a:pt x="33" y="38"/>
                    <a:pt x="30" y="41"/>
                    <a:pt x="30" y="39"/>
                  </a:cubicBezTo>
                  <a:cubicBezTo>
                    <a:pt x="30" y="38"/>
                    <a:pt x="32" y="39"/>
                    <a:pt x="30" y="35"/>
                  </a:cubicBezTo>
                  <a:cubicBezTo>
                    <a:pt x="30" y="31"/>
                    <a:pt x="35" y="35"/>
                    <a:pt x="30" y="30"/>
                  </a:cubicBezTo>
                  <a:cubicBezTo>
                    <a:pt x="27" y="28"/>
                    <a:pt x="29" y="30"/>
                    <a:pt x="29" y="28"/>
                  </a:cubicBezTo>
                  <a:cubicBezTo>
                    <a:pt x="29" y="27"/>
                    <a:pt x="25" y="25"/>
                    <a:pt x="22" y="25"/>
                  </a:cubicBezTo>
                  <a:cubicBezTo>
                    <a:pt x="19" y="25"/>
                    <a:pt x="15" y="22"/>
                    <a:pt x="12" y="19"/>
                  </a:cubicBezTo>
                  <a:cubicBezTo>
                    <a:pt x="7" y="17"/>
                    <a:pt x="12" y="17"/>
                    <a:pt x="9" y="16"/>
                  </a:cubicBezTo>
                  <a:cubicBezTo>
                    <a:pt x="9" y="14"/>
                    <a:pt x="12" y="17"/>
                    <a:pt x="12" y="16"/>
                  </a:cubicBezTo>
                  <a:close/>
                  <a:moveTo>
                    <a:pt x="19" y="136"/>
                  </a:moveTo>
                  <a:cubicBezTo>
                    <a:pt x="19" y="136"/>
                    <a:pt x="21" y="136"/>
                    <a:pt x="21" y="138"/>
                  </a:cubicBezTo>
                  <a:cubicBezTo>
                    <a:pt x="21" y="138"/>
                    <a:pt x="19" y="138"/>
                    <a:pt x="19" y="136"/>
                  </a:cubicBezTo>
                  <a:close/>
                  <a:moveTo>
                    <a:pt x="18" y="136"/>
                  </a:moveTo>
                  <a:cubicBezTo>
                    <a:pt x="18" y="136"/>
                    <a:pt x="16" y="134"/>
                    <a:pt x="18" y="134"/>
                  </a:cubicBezTo>
                  <a:cubicBezTo>
                    <a:pt x="18" y="134"/>
                    <a:pt x="19" y="136"/>
                    <a:pt x="18" y="136"/>
                  </a:cubicBezTo>
                  <a:close/>
                  <a:moveTo>
                    <a:pt x="15" y="139"/>
                  </a:moveTo>
                  <a:cubicBezTo>
                    <a:pt x="15" y="138"/>
                    <a:pt x="16" y="138"/>
                    <a:pt x="16" y="139"/>
                  </a:cubicBezTo>
                  <a:cubicBezTo>
                    <a:pt x="15" y="139"/>
                    <a:pt x="15" y="139"/>
                    <a:pt x="15" y="139"/>
                  </a:cubicBezTo>
                  <a:close/>
                  <a:moveTo>
                    <a:pt x="18" y="139"/>
                  </a:moveTo>
                  <a:cubicBezTo>
                    <a:pt x="18" y="138"/>
                    <a:pt x="19" y="138"/>
                    <a:pt x="19" y="138"/>
                  </a:cubicBezTo>
                  <a:cubicBezTo>
                    <a:pt x="19" y="139"/>
                    <a:pt x="19" y="139"/>
                    <a:pt x="18" y="139"/>
                  </a:cubicBezTo>
                  <a:close/>
                  <a:moveTo>
                    <a:pt x="16" y="139"/>
                  </a:moveTo>
                  <a:cubicBezTo>
                    <a:pt x="16" y="138"/>
                    <a:pt x="18" y="138"/>
                    <a:pt x="18" y="138"/>
                  </a:cubicBezTo>
                  <a:cubicBezTo>
                    <a:pt x="18" y="139"/>
                    <a:pt x="16" y="139"/>
                    <a:pt x="16" y="139"/>
                  </a:cubicBezTo>
                  <a:close/>
                  <a:moveTo>
                    <a:pt x="4" y="141"/>
                  </a:moveTo>
                  <a:cubicBezTo>
                    <a:pt x="4" y="141"/>
                    <a:pt x="3" y="139"/>
                    <a:pt x="4" y="139"/>
                  </a:cubicBezTo>
                  <a:cubicBezTo>
                    <a:pt x="4" y="139"/>
                    <a:pt x="6" y="141"/>
                    <a:pt x="4" y="141"/>
                  </a:cubicBezTo>
                  <a:close/>
                  <a:moveTo>
                    <a:pt x="3" y="139"/>
                  </a:moveTo>
                  <a:cubicBezTo>
                    <a:pt x="4" y="139"/>
                    <a:pt x="3" y="138"/>
                    <a:pt x="4" y="138"/>
                  </a:cubicBezTo>
                  <a:cubicBezTo>
                    <a:pt x="4" y="138"/>
                    <a:pt x="4" y="139"/>
                    <a:pt x="6" y="138"/>
                  </a:cubicBezTo>
                  <a:cubicBezTo>
                    <a:pt x="6" y="136"/>
                    <a:pt x="6" y="136"/>
                    <a:pt x="3" y="136"/>
                  </a:cubicBezTo>
                  <a:cubicBezTo>
                    <a:pt x="0" y="134"/>
                    <a:pt x="3" y="136"/>
                    <a:pt x="3" y="138"/>
                  </a:cubicBezTo>
                  <a:cubicBezTo>
                    <a:pt x="1" y="139"/>
                    <a:pt x="1" y="136"/>
                    <a:pt x="1" y="136"/>
                  </a:cubicBezTo>
                  <a:cubicBezTo>
                    <a:pt x="1" y="138"/>
                    <a:pt x="0" y="138"/>
                    <a:pt x="0" y="138"/>
                  </a:cubicBezTo>
                  <a:cubicBezTo>
                    <a:pt x="0" y="139"/>
                    <a:pt x="0" y="138"/>
                    <a:pt x="0" y="138"/>
                  </a:cubicBezTo>
                  <a:cubicBezTo>
                    <a:pt x="1" y="139"/>
                    <a:pt x="1" y="139"/>
                    <a:pt x="1" y="139"/>
                  </a:cubicBezTo>
                  <a:cubicBezTo>
                    <a:pt x="3" y="139"/>
                    <a:pt x="3" y="141"/>
                    <a:pt x="3" y="139"/>
                  </a:cubicBezTo>
                  <a:close/>
                  <a:moveTo>
                    <a:pt x="44" y="74"/>
                  </a:moveTo>
                  <a:cubicBezTo>
                    <a:pt x="45" y="72"/>
                    <a:pt x="44" y="72"/>
                    <a:pt x="41" y="72"/>
                  </a:cubicBezTo>
                  <a:cubicBezTo>
                    <a:pt x="39" y="72"/>
                    <a:pt x="39" y="74"/>
                    <a:pt x="41" y="74"/>
                  </a:cubicBezTo>
                  <a:cubicBezTo>
                    <a:pt x="42" y="74"/>
                    <a:pt x="42" y="74"/>
                    <a:pt x="44" y="74"/>
                  </a:cubicBezTo>
                  <a:close/>
                  <a:moveTo>
                    <a:pt x="15" y="97"/>
                  </a:moveTo>
                  <a:cubicBezTo>
                    <a:pt x="13" y="97"/>
                    <a:pt x="13" y="97"/>
                    <a:pt x="13" y="97"/>
                  </a:cubicBezTo>
                  <a:cubicBezTo>
                    <a:pt x="13" y="97"/>
                    <a:pt x="12" y="97"/>
                    <a:pt x="13" y="99"/>
                  </a:cubicBezTo>
                  <a:cubicBezTo>
                    <a:pt x="13" y="99"/>
                    <a:pt x="15" y="99"/>
                    <a:pt x="15" y="97"/>
                  </a:cubicBez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98" name="Freeform 200">
              <a:extLst>
                <a:ext uri="{FF2B5EF4-FFF2-40B4-BE49-F238E27FC236}">
                  <a16:creationId xmlns:a16="http://schemas.microsoft.com/office/drawing/2014/main" id="{7634FFD6-D6EC-D70F-697C-0ED2B9ACB9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72" y="1225"/>
              <a:ext cx="411" cy="644"/>
            </a:xfrm>
            <a:custGeom>
              <a:avLst/>
              <a:gdLst/>
              <a:ahLst/>
              <a:cxnLst>
                <a:cxn ang="0">
                  <a:pos x="58" y="30"/>
                </a:cxn>
                <a:cxn ang="0">
                  <a:pos x="93" y="31"/>
                </a:cxn>
                <a:cxn ang="0">
                  <a:pos x="111" y="45"/>
                </a:cxn>
                <a:cxn ang="0">
                  <a:pos x="56" y="40"/>
                </a:cxn>
                <a:cxn ang="0">
                  <a:pos x="149" y="42"/>
                </a:cxn>
                <a:cxn ang="0">
                  <a:pos x="172" y="9"/>
                </a:cxn>
                <a:cxn ang="0">
                  <a:pos x="108" y="13"/>
                </a:cxn>
                <a:cxn ang="0">
                  <a:pos x="201" y="172"/>
                </a:cxn>
                <a:cxn ang="0">
                  <a:pos x="198" y="159"/>
                </a:cxn>
                <a:cxn ang="0">
                  <a:pos x="184" y="152"/>
                </a:cxn>
                <a:cxn ang="0">
                  <a:pos x="167" y="162"/>
                </a:cxn>
                <a:cxn ang="0">
                  <a:pos x="160" y="154"/>
                </a:cxn>
                <a:cxn ang="0">
                  <a:pos x="146" y="166"/>
                </a:cxn>
                <a:cxn ang="0">
                  <a:pos x="135" y="169"/>
                </a:cxn>
                <a:cxn ang="0">
                  <a:pos x="120" y="172"/>
                </a:cxn>
                <a:cxn ang="0">
                  <a:pos x="106" y="180"/>
                </a:cxn>
                <a:cxn ang="0">
                  <a:pos x="91" y="194"/>
                </a:cxn>
                <a:cxn ang="0">
                  <a:pos x="80" y="200"/>
                </a:cxn>
                <a:cxn ang="0">
                  <a:pos x="87" y="210"/>
                </a:cxn>
                <a:cxn ang="0">
                  <a:pos x="67" y="219"/>
                </a:cxn>
                <a:cxn ang="0">
                  <a:pos x="64" y="233"/>
                </a:cxn>
                <a:cxn ang="0">
                  <a:pos x="56" y="245"/>
                </a:cxn>
                <a:cxn ang="0">
                  <a:pos x="50" y="256"/>
                </a:cxn>
                <a:cxn ang="0">
                  <a:pos x="38" y="258"/>
                </a:cxn>
                <a:cxn ang="0">
                  <a:pos x="15" y="272"/>
                </a:cxn>
                <a:cxn ang="0">
                  <a:pos x="4" y="283"/>
                </a:cxn>
                <a:cxn ang="0">
                  <a:pos x="6" y="292"/>
                </a:cxn>
                <a:cxn ang="0">
                  <a:pos x="12" y="303"/>
                </a:cxn>
                <a:cxn ang="0">
                  <a:pos x="7" y="320"/>
                </a:cxn>
                <a:cxn ang="0">
                  <a:pos x="36" y="323"/>
                </a:cxn>
                <a:cxn ang="0">
                  <a:pos x="50" y="317"/>
                </a:cxn>
                <a:cxn ang="0">
                  <a:pos x="62" y="286"/>
                </a:cxn>
                <a:cxn ang="0">
                  <a:pos x="79" y="233"/>
                </a:cxn>
                <a:cxn ang="0">
                  <a:pos x="106" y="190"/>
                </a:cxn>
                <a:cxn ang="0">
                  <a:pos x="154" y="185"/>
                </a:cxn>
                <a:cxn ang="0">
                  <a:pos x="193" y="182"/>
                </a:cxn>
                <a:cxn ang="0">
                  <a:pos x="149" y="163"/>
                </a:cxn>
                <a:cxn ang="0">
                  <a:pos x="143" y="159"/>
                </a:cxn>
                <a:cxn ang="0">
                  <a:pos x="120" y="165"/>
                </a:cxn>
                <a:cxn ang="0">
                  <a:pos x="129" y="168"/>
                </a:cxn>
                <a:cxn ang="0">
                  <a:pos x="116" y="168"/>
                </a:cxn>
                <a:cxn ang="0">
                  <a:pos x="112" y="168"/>
                </a:cxn>
                <a:cxn ang="0">
                  <a:pos x="112" y="174"/>
                </a:cxn>
                <a:cxn ang="0">
                  <a:pos x="99" y="177"/>
                </a:cxn>
                <a:cxn ang="0">
                  <a:pos x="102" y="183"/>
                </a:cxn>
                <a:cxn ang="0">
                  <a:pos x="82" y="191"/>
                </a:cxn>
                <a:cxn ang="0">
                  <a:pos x="82" y="185"/>
                </a:cxn>
                <a:cxn ang="0">
                  <a:pos x="88" y="183"/>
                </a:cxn>
                <a:cxn ang="0">
                  <a:pos x="90" y="188"/>
                </a:cxn>
                <a:cxn ang="0">
                  <a:pos x="93" y="190"/>
                </a:cxn>
                <a:cxn ang="0">
                  <a:pos x="74" y="193"/>
                </a:cxn>
                <a:cxn ang="0">
                  <a:pos x="70" y="196"/>
                </a:cxn>
                <a:cxn ang="0">
                  <a:pos x="87" y="197"/>
                </a:cxn>
                <a:cxn ang="0">
                  <a:pos x="62" y="227"/>
                </a:cxn>
                <a:cxn ang="0">
                  <a:pos x="59" y="230"/>
                </a:cxn>
                <a:cxn ang="0">
                  <a:pos x="53" y="245"/>
                </a:cxn>
                <a:cxn ang="0">
                  <a:pos x="50" y="244"/>
                </a:cxn>
                <a:cxn ang="0">
                  <a:pos x="29" y="258"/>
                </a:cxn>
                <a:cxn ang="0">
                  <a:pos x="29" y="264"/>
                </a:cxn>
                <a:cxn ang="0">
                  <a:pos x="10" y="273"/>
                </a:cxn>
                <a:cxn ang="0">
                  <a:pos x="1" y="292"/>
                </a:cxn>
                <a:cxn ang="0">
                  <a:pos x="4" y="317"/>
                </a:cxn>
                <a:cxn ang="0">
                  <a:pos x="3" y="300"/>
                </a:cxn>
              </a:cxnLst>
              <a:rect l="0" t="0" r="r" b="b"/>
              <a:pathLst>
                <a:path w="212" h="332">
                  <a:moveTo>
                    <a:pt x="94" y="68"/>
                  </a:moveTo>
                  <a:cubicBezTo>
                    <a:pt x="84" y="65"/>
                    <a:pt x="88" y="62"/>
                    <a:pt x="80" y="59"/>
                  </a:cubicBezTo>
                  <a:cubicBezTo>
                    <a:pt x="71" y="56"/>
                    <a:pt x="73" y="54"/>
                    <a:pt x="80" y="53"/>
                  </a:cubicBezTo>
                  <a:cubicBezTo>
                    <a:pt x="90" y="51"/>
                    <a:pt x="99" y="47"/>
                    <a:pt x="84" y="48"/>
                  </a:cubicBezTo>
                  <a:cubicBezTo>
                    <a:pt x="68" y="50"/>
                    <a:pt x="67" y="48"/>
                    <a:pt x="80" y="44"/>
                  </a:cubicBezTo>
                  <a:cubicBezTo>
                    <a:pt x="93" y="40"/>
                    <a:pt x="102" y="37"/>
                    <a:pt x="91" y="37"/>
                  </a:cubicBezTo>
                  <a:cubicBezTo>
                    <a:pt x="80" y="37"/>
                    <a:pt x="90" y="33"/>
                    <a:pt x="80" y="37"/>
                  </a:cubicBezTo>
                  <a:cubicBezTo>
                    <a:pt x="73" y="42"/>
                    <a:pt x="70" y="47"/>
                    <a:pt x="62" y="39"/>
                  </a:cubicBezTo>
                  <a:cubicBezTo>
                    <a:pt x="55" y="30"/>
                    <a:pt x="52" y="31"/>
                    <a:pt x="58" y="30"/>
                  </a:cubicBezTo>
                  <a:cubicBezTo>
                    <a:pt x="62" y="30"/>
                    <a:pt x="56" y="30"/>
                    <a:pt x="58" y="27"/>
                  </a:cubicBezTo>
                  <a:cubicBezTo>
                    <a:pt x="59" y="22"/>
                    <a:pt x="55" y="31"/>
                    <a:pt x="52" y="27"/>
                  </a:cubicBezTo>
                  <a:cubicBezTo>
                    <a:pt x="49" y="22"/>
                    <a:pt x="45" y="22"/>
                    <a:pt x="52" y="17"/>
                  </a:cubicBezTo>
                  <a:cubicBezTo>
                    <a:pt x="59" y="13"/>
                    <a:pt x="56" y="19"/>
                    <a:pt x="61" y="17"/>
                  </a:cubicBezTo>
                  <a:cubicBezTo>
                    <a:pt x="64" y="14"/>
                    <a:pt x="62" y="19"/>
                    <a:pt x="68" y="16"/>
                  </a:cubicBezTo>
                  <a:cubicBezTo>
                    <a:pt x="76" y="14"/>
                    <a:pt x="76" y="17"/>
                    <a:pt x="70" y="19"/>
                  </a:cubicBezTo>
                  <a:cubicBezTo>
                    <a:pt x="64" y="20"/>
                    <a:pt x="71" y="19"/>
                    <a:pt x="73" y="25"/>
                  </a:cubicBezTo>
                  <a:cubicBezTo>
                    <a:pt x="76" y="30"/>
                    <a:pt x="73" y="19"/>
                    <a:pt x="77" y="17"/>
                  </a:cubicBezTo>
                  <a:cubicBezTo>
                    <a:pt x="84" y="16"/>
                    <a:pt x="90" y="31"/>
                    <a:pt x="93" y="31"/>
                  </a:cubicBezTo>
                  <a:cubicBezTo>
                    <a:pt x="97" y="31"/>
                    <a:pt x="84" y="17"/>
                    <a:pt x="90" y="14"/>
                  </a:cubicBezTo>
                  <a:cubicBezTo>
                    <a:pt x="94" y="9"/>
                    <a:pt x="93" y="14"/>
                    <a:pt x="99" y="14"/>
                  </a:cubicBezTo>
                  <a:cubicBezTo>
                    <a:pt x="103" y="14"/>
                    <a:pt x="103" y="16"/>
                    <a:pt x="106" y="17"/>
                  </a:cubicBezTo>
                  <a:cubicBezTo>
                    <a:pt x="108" y="17"/>
                    <a:pt x="103" y="19"/>
                    <a:pt x="105" y="23"/>
                  </a:cubicBezTo>
                  <a:cubicBezTo>
                    <a:pt x="106" y="27"/>
                    <a:pt x="105" y="17"/>
                    <a:pt x="111" y="20"/>
                  </a:cubicBezTo>
                  <a:cubicBezTo>
                    <a:pt x="116" y="23"/>
                    <a:pt x="109" y="28"/>
                    <a:pt x="117" y="27"/>
                  </a:cubicBezTo>
                  <a:cubicBezTo>
                    <a:pt x="123" y="27"/>
                    <a:pt x="119" y="28"/>
                    <a:pt x="128" y="31"/>
                  </a:cubicBezTo>
                  <a:cubicBezTo>
                    <a:pt x="137" y="33"/>
                    <a:pt x="137" y="34"/>
                    <a:pt x="123" y="36"/>
                  </a:cubicBezTo>
                  <a:cubicBezTo>
                    <a:pt x="109" y="36"/>
                    <a:pt x="120" y="44"/>
                    <a:pt x="111" y="45"/>
                  </a:cubicBezTo>
                  <a:cubicBezTo>
                    <a:pt x="103" y="48"/>
                    <a:pt x="116" y="51"/>
                    <a:pt x="106" y="54"/>
                  </a:cubicBezTo>
                  <a:cubicBezTo>
                    <a:pt x="96" y="58"/>
                    <a:pt x="105" y="72"/>
                    <a:pt x="94" y="68"/>
                  </a:cubicBezTo>
                  <a:close/>
                  <a:moveTo>
                    <a:pt x="131" y="42"/>
                  </a:moveTo>
                  <a:cubicBezTo>
                    <a:pt x="135" y="40"/>
                    <a:pt x="140" y="42"/>
                    <a:pt x="140" y="39"/>
                  </a:cubicBezTo>
                  <a:cubicBezTo>
                    <a:pt x="138" y="36"/>
                    <a:pt x="134" y="36"/>
                    <a:pt x="129" y="37"/>
                  </a:cubicBezTo>
                  <a:cubicBezTo>
                    <a:pt x="125" y="39"/>
                    <a:pt x="122" y="37"/>
                    <a:pt x="126" y="40"/>
                  </a:cubicBezTo>
                  <a:cubicBezTo>
                    <a:pt x="129" y="42"/>
                    <a:pt x="126" y="44"/>
                    <a:pt x="131" y="42"/>
                  </a:cubicBezTo>
                  <a:close/>
                  <a:moveTo>
                    <a:pt x="50" y="37"/>
                  </a:moveTo>
                  <a:cubicBezTo>
                    <a:pt x="52" y="42"/>
                    <a:pt x="50" y="36"/>
                    <a:pt x="56" y="40"/>
                  </a:cubicBezTo>
                  <a:cubicBezTo>
                    <a:pt x="64" y="45"/>
                    <a:pt x="58" y="37"/>
                    <a:pt x="55" y="37"/>
                  </a:cubicBezTo>
                  <a:cubicBezTo>
                    <a:pt x="52" y="37"/>
                    <a:pt x="52" y="30"/>
                    <a:pt x="47" y="31"/>
                  </a:cubicBezTo>
                  <a:cubicBezTo>
                    <a:pt x="45" y="31"/>
                    <a:pt x="47" y="33"/>
                    <a:pt x="50" y="37"/>
                  </a:cubicBezTo>
                  <a:close/>
                  <a:moveTo>
                    <a:pt x="131" y="51"/>
                  </a:moveTo>
                  <a:cubicBezTo>
                    <a:pt x="126" y="56"/>
                    <a:pt x="131" y="54"/>
                    <a:pt x="138" y="54"/>
                  </a:cubicBezTo>
                  <a:cubicBezTo>
                    <a:pt x="146" y="53"/>
                    <a:pt x="135" y="61"/>
                    <a:pt x="146" y="56"/>
                  </a:cubicBezTo>
                  <a:cubicBezTo>
                    <a:pt x="152" y="54"/>
                    <a:pt x="163" y="50"/>
                    <a:pt x="158" y="48"/>
                  </a:cubicBezTo>
                  <a:cubicBezTo>
                    <a:pt x="155" y="47"/>
                    <a:pt x="155" y="50"/>
                    <a:pt x="149" y="47"/>
                  </a:cubicBezTo>
                  <a:cubicBezTo>
                    <a:pt x="143" y="44"/>
                    <a:pt x="154" y="44"/>
                    <a:pt x="149" y="42"/>
                  </a:cubicBezTo>
                  <a:cubicBezTo>
                    <a:pt x="144" y="40"/>
                    <a:pt x="122" y="42"/>
                    <a:pt x="134" y="47"/>
                  </a:cubicBezTo>
                  <a:cubicBezTo>
                    <a:pt x="135" y="48"/>
                    <a:pt x="135" y="48"/>
                    <a:pt x="131" y="51"/>
                  </a:cubicBezTo>
                  <a:close/>
                  <a:moveTo>
                    <a:pt x="131" y="16"/>
                  </a:moveTo>
                  <a:cubicBezTo>
                    <a:pt x="140" y="16"/>
                    <a:pt x="135" y="17"/>
                    <a:pt x="123" y="19"/>
                  </a:cubicBezTo>
                  <a:cubicBezTo>
                    <a:pt x="111" y="22"/>
                    <a:pt x="129" y="23"/>
                    <a:pt x="138" y="23"/>
                  </a:cubicBezTo>
                  <a:cubicBezTo>
                    <a:pt x="146" y="23"/>
                    <a:pt x="151" y="31"/>
                    <a:pt x="157" y="25"/>
                  </a:cubicBezTo>
                  <a:cubicBezTo>
                    <a:pt x="163" y="20"/>
                    <a:pt x="161" y="25"/>
                    <a:pt x="167" y="23"/>
                  </a:cubicBezTo>
                  <a:cubicBezTo>
                    <a:pt x="173" y="22"/>
                    <a:pt x="164" y="20"/>
                    <a:pt x="177" y="16"/>
                  </a:cubicBezTo>
                  <a:cubicBezTo>
                    <a:pt x="184" y="14"/>
                    <a:pt x="177" y="9"/>
                    <a:pt x="172" y="9"/>
                  </a:cubicBezTo>
                  <a:cubicBezTo>
                    <a:pt x="169" y="11"/>
                    <a:pt x="164" y="8"/>
                    <a:pt x="157" y="6"/>
                  </a:cubicBezTo>
                  <a:cubicBezTo>
                    <a:pt x="149" y="6"/>
                    <a:pt x="154" y="11"/>
                    <a:pt x="149" y="9"/>
                  </a:cubicBezTo>
                  <a:cubicBezTo>
                    <a:pt x="144" y="9"/>
                    <a:pt x="151" y="6"/>
                    <a:pt x="148" y="5"/>
                  </a:cubicBezTo>
                  <a:cubicBezTo>
                    <a:pt x="146" y="3"/>
                    <a:pt x="141" y="3"/>
                    <a:pt x="141" y="9"/>
                  </a:cubicBezTo>
                  <a:cubicBezTo>
                    <a:pt x="141" y="14"/>
                    <a:pt x="140" y="14"/>
                    <a:pt x="137" y="9"/>
                  </a:cubicBezTo>
                  <a:cubicBezTo>
                    <a:pt x="134" y="5"/>
                    <a:pt x="135" y="11"/>
                    <a:pt x="123" y="6"/>
                  </a:cubicBezTo>
                  <a:cubicBezTo>
                    <a:pt x="111" y="0"/>
                    <a:pt x="126" y="13"/>
                    <a:pt x="117" y="8"/>
                  </a:cubicBezTo>
                  <a:cubicBezTo>
                    <a:pt x="106" y="3"/>
                    <a:pt x="120" y="13"/>
                    <a:pt x="112" y="9"/>
                  </a:cubicBezTo>
                  <a:cubicBezTo>
                    <a:pt x="105" y="8"/>
                    <a:pt x="103" y="11"/>
                    <a:pt x="108" y="13"/>
                  </a:cubicBezTo>
                  <a:cubicBezTo>
                    <a:pt x="112" y="16"/>
                    <a:pt x="105" y="13"/>
                    <a:pt x="112" y="17"/>
                  </a:cubicBezTo>
                  <a:cubicBezTo>
                    <a:pt x="117" y="20"/>
                    <a:pt x="120" y="16"/>
                    <a:pt x="131" y="16"/>
                  </a:cubicBezTo>
                  <a:close/>
                  <a:moveTo>
                    <a:pt x="196" y="179"/>
                  </a:moveTo>
                  <a:cubicBezTo>
                    <a:pt x="196" y="177"/>
                    <a:pt x="201" y="177"/>
                    <a:pt x="202" y="176"/>
                  </a:cubicBezTo>
                  <a:cubicBezTo>
                    <a:pt x="204" y="174"/>
                    <a:pt x="202" y="174"/>
                    <a:pt x="205" y="174"/>
                  </a:cubicBezTo>
                  <a:cubicBezTo>
                    <a:pt x="207" y="176"/>
                    <a:pt x="210" y="176"/>
                    <a:pt x="209" y="172"/>
                  </a:cubicBezTo>
                  <a:cubicBezTo>
                    <a:pt x="209" y="172"/>
                    <a:pt x="209" y="172"/>
                    <a:pt x="209" y="171"/>
                  </a:cubicBezTo>
                  <a:cubicBezTo>
                    <a:pt x="205" y="171"/>
                    <a:pt x="205" y="172"/>
                    <a:pt x="204" y="171"/>
                  </a:cubicBezTo>
                  <a:cubicBezTo>
                    <a:pt x="202" y="169"/>
                    <a:pt x="202" y="172"/>
                    <a:pt x="201" y="172"/>
                  </a:cubicBezTo>
                  <a:cubicBezTo>
                    <a:pt x="199" y="172"/>
                    <a:pt x="198" y="172"/>
                    <a:pt x="199" y="172"/>
                  </a:cubicBezTo>
                  <a:cubicBezTo>
                    <a:pt x="199" y="171"/>
                    <a:pt x="201" y="169"/>
                    <a:pt x="196" y="168"/>
                  </a:cubicBezTo>
                  <a:cubicBezTo>
                    <a:pt x="193" y="168"/>
                    <a:pt x="193" y="166"/>
                    <a:pt x="192" y="166"/>
                  </a:cubicBezTo>
                  <a:cubicBezTo>
                    <a:pt x="189" y="166"/>
                    <a:pt x="190" y="165"/>
                    <a:pt x="198" y="168"/>
                  </a:cubicBezTo>
                  <a:cubicBezTo>
                    <a:pt x="204" y="169"/>
                    <a:pt x="204" y="165"/>
                    <a:pt x="207" y="165"/>
                  </a:cubicBezTo>
                  <a:cubicBezTo>
                    <a:pt x="210" y="165"/>
                    <a:pt x="212" y="162"/>
                    <a:pt x="209" y="162"/>
                  </a:cubicBezTo>
                  <a:cubicBezTo>
                    <a:pt x="205" y="162"/>
                    <a:pt x="207" y="160"/>
                    <a:pt x="205" y="160"/>
                  </a:cubicBezTo>
                  <a:cubicBezTo>
                    <a:pt x="202" y="160"/>
                    <a:pt x="204" y="157"/>
                    <a:pt x="201" y="159"/>
                  </a:cubicBezTo>
                  <a:cubicBezTo>
                    <a:pt x="199" y="160"/>
                    <a:pt x="201" y="157"/>
                    <a:pt x="198" y="159"/>
                  </a:cubicBezTo>
                  <a:cubicBezTo>
                    <a:pt x="195" y="159"/>
                    <a:pt x="198" y="157"/>
                    <a:pt x="195" y="155"/>
                  </a:cubicBezTo>
                  <a:cubicBezTo>
                    <a:pt x="190" y="155"/>
                    <a:pt x="189" y="159"/>
                    <a:pt x="189" y="162"/>
                  </a:cubicBezTo>
                  <a:cubicBezTo>
                    <a:pt x="190" y="163"/>
                    <a:pt x="189" y="160"/>
                    <a:pt x="187" y="162"/>
                  </a:cubicBezTo>
                  <a:cubicBezTo>
                    <a:pt x="186" y="162"/>
                    <a:pt x="184" y="162"/>
                    <a:pt x="186" y="160"/>
                  </a:cubicBezTo>
                  <a:cubicBezTo>
                    <a:pt x="189" y="159"/>
                    <a:pt x="189" y="157"/>
                    <a:pt x="187" y="159"/>
                  </a:cubicBezTo>
                  <a:cubicBezTo>
                    <a:pt x="186" y="159"/>
                    <a:pt x="186" y="159"/>
                    <a:pt x="186" y="157"/>
                  </a:cubicBezTo>
                  <a:cubicBezTo>
                    <a:pt x="187" y="157"/>
                    <a:pt x="190" y="155"/>
                    <a:pt x="190" y="154"/>
                  </a:cubicBezTo>
                  <a:cubicBezTo>
                    <a:pt x="190" y="152"/>
                    <a:pt x="187" y="155"/>
                    <a:pt x="187" y="154"/>
                  </a:cubicBezTo>
                  <a:cubicBezTo>
                    <a:pt x="187" y="152"/>
                    <a:pt x="186" y="154"/>
                    <a:pt x="184" y="152"/>
                  </a:cubicBezTo>
                  <a:cubicBezTo>
                    <a:pt x="181" y="151"/>
                    <a:pt x="183" y="154"/>
                    <a:pt x="181" y="154"/>
                  </a:cubicBezTo>
                  <a:cubicBezTo>
                    <a:pt x="180" y="152"/>
                    <a:pt x="178" y="155"/>
                    <a:pt x="180" y="155"/>
                  </a:cubicBezTo>
                  <a:cubicBezTo>
                    <a:pt x="183" y="155"/>
                    <a:pt x="180" y="157"/>
                    <a:pt x="180" y="157"/>
                  </a:cubicBezTo>
                  <a:cubicBezTo>
                    <a:pt x="181" y="157"/>
                    <a:pt x="178" y="157"/>
                    <a:pt x="178" y="159"/>
                  </a:cubicBezTo>
                  <a:cubicBezTo>
                    <a:pt x="178" y="160"/>
                    <a:pt x="177" y="159"/>
                    <a:pt x="178" y="160"/>
                  </a:cubicBezTo>
                  <a:cubicBezTo>
                    <a:pt x="178" y="162"/>
                    <a:pt x="178" y="162"/>
                    <a:pt x="175" y="163"/>
                  </a:cubicBezTo>
                  <a:cubicBezTo>
                    <a:pt x="172" y="165"/>
                    <a:pt x="175" y="160"/>
                    <a:pt x="175" y="159"/>
                  </a:cubicBezTo>
                  <a:cubicBezTo>
                    <a:pt x="175" y="159"/>
                    <a:pt x="177" y="155"/>
                    <a:pt x="175" y="155"/>
                  </a:cubicBezTo>
                  <a:cubicBezTo>
                    <a:pt x="173" y="154"/>
                    <a:pt x="169" y="159"/>
                    <a:pt x="167" y="162"/>
                  </a:cubicBezTo>
                  <a:cubicBezTo>
                    <a:pt x="164" y="165"/>
                    <a:pt x="167" y="163"/>
                    <a:pt x="164" y="166"/>
                  </a:cubicBezTo>
                  <a:cubicBezTo>
                    <a:pt x="163" y="168"/>
                    <a:pt x="163" y="166"/>
                    <a:pt x="163" y="166"/>
                  </a:cubicBezTo>
                  <a:cubicBezTo>
                    <a:pt x="161" y="168"/>
                    <a:pt x="160" y="166"/>
                    <a:pt x="161" y="165"/>
                  </a:cubicBezTo>
                  <a:cubicBezTo>
                    <a:pt x="164" y="163"/>
                    <a:pt x="163" y="163"/>
                    <a:pt x="163" y="163"/>
                  </a:cubicBezTo>
                  <a:cubicBezTo>
                    <a:pt x="166" y="160"/>
                    <a:pt x="161" y="162"/>
                    <a:pt x="166" y="159"/>
                  </a:cubicBezTo>
                  <a:cubicBezTo>
                    <a:pt x="169" y="155"/>
                    <a:pt x="170" y="155"/>
                    <a:pt x="167" y="155"/>
                  </a:cubicBezTo>
                  <a:cubicBezTo>
                    <a:pt x="164" y="155"/>
                    <a:pt x="164" y="152"/>
                    <a:pt x="164" y="155"/>
                  </a:cubicBezTo>
                  <a:cubicBezTo>
                    <a:pt x="164" y="159"/>
                    <a:pt x="164" y="155"/>
                    <a:pt x="163" y="155"/>
                  </a:cubicBezTo>
                  <a:cubicBezTo>
                    <a:pt x="161" y="154"/>
                    <a:pt x="161" y="155"/>
                    <a:pt x="160" y="154"/>
                  </a:cubicBezTo>
                  <a:cubicBezTo>
                    <a:pt x="160" y="154"/>
                    <a:pt x="158" y="154"/>
                    <a:pt x="158" y="155"/>
                  </a:cubicBezTo>
                  <a:cubicBezTo>
                    <a:pt x="160" y="155"/>
                    <a:pt x="160" y="157"/>
                    <a:pt x="158" y="157"/>
                  </a:cubicBezTo>
                  <a:cubicBezTo>
                    <a:pt x="155" y="155"/>
                    <a:pt x="155" y="157"/>
                    <a:pt x="158" y="157"/>
                  </a:cubicBezTo>
                  <a:cubicBezTo>
                    <a:pt x="161" y="159"/>
                    <a:pt x="161" y="160"/>
                    <a:pt x="158" y="159"/>
                  </a:cubicBezTo>
                  <a:cubicBezTo>
                    <a:pt x="155" y="157"/>
                    <a:pt x="158" y="159"/>
                    <a:pt x="154" y="162"/>
                  </a:cubicBezTo>
                  <a:cubicBezTo>
                    <a:pt x="148" y="163"/>
                    <a:pt x="152" y="163"/>
                    <a:pt x="149" y="165"/>
                  </a:cubicBezTo>
                  <a:cubicBezTo>
                    <a:pt x="146" y="166"/>
                    <a:pt x="151" y="166"/>
                    <a:pt x="148" y="166"/>
                  </a:cubicBezTo>
                  <a:cubicBezTo>
                    <a:pt x="146" y="168"/>
                    <a:pt x="151" y="168"/>
                    <a:pt x="149" y="169"/>
                  </a:cubicBezTo>
                  <a:cubicBezTo>
                    <a:pt x="149" y="169"/>
                    <a:pt x="144" y="169"/>
                    <a:pt x="146" y="166"/>
                  </a:cubicBezTo>
                  <a:cubicBezTo>
                    <a:pt x="148" y="165"/>
                    <a:pt x="143" y="165"/>
                    <a:pt x="141" y="165"/>
                  </a:cubicBezTo>
                  <a:cubicBezTo>
                    <a:pt x="140" y="165"/>
                    <a:pt x="140" y="163"/>
                    <a:pt x="140" y="165"/>
                  </a:cubicBezTo>
                  <a:cubicBezTo>
                    <a:pt x="138" y="165"/>
                    <a:pt x="137" y="162"/>
                    <a:pt x="137" y="165"/>
                  </a:cubicBezTo>
                  <a:cubicBezTo>
                    <a:pt x="137" y="168"/>
                    <a:pt x="135" y="163"/>
                    <a:pt x="134" y="165"/>
                  </a:cubicBezTo>
                  <a:cubicBezTo>
                    <a:pt x="131" y="166"/>
                    <a:pt x="134" y="166"/>
                    <a:pt x="134" y="166"/>
                  </a:cubicBezTo>
                  <a:cubicBezTo>
                    <a:pt x="134" y="168"/>
                    <a:pt x="135" y="166"/>
                    <a:pt x="137" y="168"/>
                  </a:cubicBezTo>
                  <a:cubicBezTo>
                    <a:pt x="137" y="168"/>
                    <a:pt x="138" y="168"/>
                    <a:pt x="138" y="169"/>
                  </a:cubicBezTo>
                  <a:cubicBezTo>
                    <a:pt x="137" y="169"/>
                    <a:pt x="137" y="169"/>
                    <a:pt x="138" y="171"/>
                  </a:cubicBezTo>
                  <a:cubicBezTo>
                    <a:pt x="140" y="172"/>
                    <a:pt x="138" y="172"/>
                    <a:pt x="135" y="169"/>
                  </a:cubicBezTo>
                  <a:cubicBezTo>
                    <a:pt x="132" y="168"/>
                    <a:pt x="131" y="168"/>
                    <a:pt x="132" y="169"/>
                  </a:cubicBezTo>
                  <a:cubicBezTo>
                    <a:pt x="132" y="169"/>
                    <a:pt x="131" y="171"/>
                    <a:pt x="131" y="169"/>
                  </a:cubicBezTo>
                  <a:cubicBezTo>
                    <a:pt x="131" y="168"/>
                    <a:pt x="128" y="171"/>
                    <a:pt x="126" y="171"/>
                  </a:cubicBezTo>
                  <a:cubicBezTo>
                    <a:pt x="126" y="172"/>
                    <a:pt x="128" y="176"/>
                    <a:pt x="122" y="179"/>
                  </a:cubicBezTo>
                  <a:cubicBezTo>
                    <a:pt x="125" y="176"/>
                    <a:pt x="125" y="172"/>
                    <a:pt x="125" y="169"/>
                  </a:cubicBezTo>
                  <a:cubicBezTo>
                    <a:pt x="125" y="168"/>
                    <a:pt x="125" y="171"/>
                    <a:pt x="123" y="169"/>
                  </a:cubicBezTo>
                  <a:cubicBezTo>
                    <a:pt x="123" y="169"/>
                    <a:pt x="123" y="169"/>
                    <a:pt x="122" y="171"/>
                  </a:cubicBezTo>
                  <a:cubicBezTo>
                    <a:pt x="120" y="174"/>
                    <a:pt x="122" y="172"/>
                    <a:pt x="120" y="174"/>
                  </a:cubicBezTo>
                  <a:cubicBezTo>
                    <a:pt x="119" y="176"/>
                    <a:pt x="119" y="174"/>
                    <a:pt x="120" y="172"/>
                  </a:cubicBezTo>
                  <a:cubicBezTo>
                    <a:pt x="122" y="169"/>
                    <a:pt x="117" y="171"/>
                    <a:pt x="116" y="172"/>
                  </a:cubicBezTo>
                  <a:cubicBezTo>
                    <a:pt x="111" y="176"/>
                    <a:pt x="114" y="174"/>
                    <a:pt x="114" y="176"/>
                  </a:cubicBezTo>
                  <a:cubicBezTo>
                    <a:pt x="114" y="177"/>
                    <a:pt x="119" y="176"/>
                    <a:pt x="119" y="180"/>
                  </a:cubicBezTo>
                  <a:cubicBezTo>
                    <a:pt x="114" y="179"/>
                    <a:pt x="119" y="179"/>
                    <a:pt x="116" y="177"/>
                  </a:cubicBezTo>
                  <a:cubicBezTo>
                    <a:pt x="112" y="177"/>
                    <a:pt x="114" y="174"/>
                    <a:pt x="111" y="176"/>
                  </a:cubicBezTo>
                  <a:cubicBezTo>
                    <a:pt x="108" y="176"/>
                    <a:pt x="109" y="176"/>
                    <a:pt x="111" y="177"/>
                  </a:cubicBezTo>
                  <a:cubicBezTo>
                    <a:pt x="112" y="179"/>
                    <a:pt x="111" y="180"/>
                    <a:pt x="109" y="177"/>
                  </a:cubicBezTo>
                  <a:cubicBezTo>
                    <a:pt x="109" y="176"/>
                    <a:pt x="106" y="174"/>
                    <a:pt x="108" y="177"/>
                  </a:cubicBezTo>
                  <a:cubicBezTo>
                    <a:pt x="108" y="179"/>
                    <a:pt x="105" y="177"/>
                    <a:pt x="106" y="180"/>
                  </a:cubicBezTo>
                  <a:cubicBezTo>
                    <a:pt x="108" y="182"/>
                    <a:pt x="105" y="180"/>
                    <a:pt x="103" y="183"/>
                  </a:cubicBezTo>
                  <a:cubicBezTo>
                    <a:pt x="100" y="185"/>
                    <a:pt x="106" y="183"/>
                    <a:pt x="103" y="185"/>
                  </a:cubicBezTo>
                  <a:cubicBezTo>
                    <a:pt x="100" y="186"/>
                    <a:pt x="102" y="186"/>
                    <a:pt x="100" y="186"/>
                  </a:cubicBezTo>
                  <a:cubicBezTo>
                    <a:pt x="97" y="188"/>
                    <a:pt x="97" y="186"/>
                    <a:pt x="94" y="190"/>
                  </a:cubicBezTo>
                  <a:cubicBezTo>
                    <a:pt x="93" y="193"/>
                    <a:pt x="99" y="190"/>
                    <a:pt x="99" y="190"/>
                  </a:cubicBezTo>
                  <a:cubicBezTo>
                    <a:pt x="99" y="191"/>
                    <a:pt x="99" y="191"/>
                    <a:pt x="102" y="190"/>
                  </a:cubicBezTo>
                  <a:cubicBezTo>
                    <a:pt x="105" y="188"/>
                    <a:pt x="102" y="191"/>
                    <a:pt x="99" y="193"/>
                  </a:cubicBezTo>
                  <a:cubicBezTo>
                    <a:pt x="96" y="193"/>
                    <a:pt x="97" y="191"/>
                    <a:pt x="94" y="191"/>
                  </a:cubicBezTo>
                  <a:cubicBezTo>
                    <a:pt x="91" y="193"/>
                    <a:pt x="90" y="193"/>
                    <a:pt x="91" y="194"/>
                  </a:cubicBezTo>
                  <a:cubicBezTo>
                    <a:pt x="93" y="194"/>
                    <a:pt x="91" y="194"/>
                    <a:pt x="93" y="194"/>
                  </a:cubicBezTo>
                  <a:cubicBezTo>
                    <a:pt x="96" y="194"/>
                    <a:pt x="93" y="196"/>
                    <a:pt x="93" y="197"/>
                  </a:cubicBezTo>
                  <a:cubicBezTo>
                    <a:pt x="93" y="200"/>
                    <a:pt x="91" y="197"/>
                    <a:pt x="91" y="196"/>
                  </a:cubicBezTo>
                  <a:cubicBezTo>
                    <a:pt x="91" y="194"/>
                    <a:pt x="90" y="193"/>
                    <a:pt x="90" y="194"/>
                  </a:cubicBezTo>
                  <a:cubicBezTo>
                    <a:pt x="88" y="196"/>
                    <a:pt x="88" y="196"/>
                    <a:pt x="88" y="196"/>
                  </a:cubicBezTo>
                  <a:cubicBezTo>
                    <a:pt x="88" y="194"/>
                    <a:pt x="85" y="196"/>
                    <a:pt x="85" y="197"/>
                  </a:cubicBezTo>
                  <a:cubicBezTo>
                    <a:pt x="85" y="197"/>
                    <a:pt x="85" y="196"/>
                    <a:pt x="88" y="197"/>
                  </a:cubicBezTo>
                  <a:cubicBezTo>
                    <a:pt x="90" y="197"/>
                    <a:pt x="90" y="197"/>
                    <a:pt x="90" y="197"/>
                  </a:cubicBezTo>
                  <a:cubicBezTo>
                    <a:pt x="88" y="197"/>
                    <a:pt x="79" y="199"/>
                    <a:pt x="80" y="200"/>
                  </a:cubicBezTo>
                  <a:cubicBezTo>
                    <a:pt x="82" y="202"/>
                    <a:pt x="79" y="202"/>
                    <a:pt x="80" y="202"/>
                  </a:cubicBezTo>
                  <a:cubicBezTo>
                    <a:pt x="84" y="203"/>
                    <a:pt x="84" y="199"/>
                    <a:pt x="88" y="200"/>
                  </a:cubicBezTo>
                  <a:cubicBezTo>
                    <a:pt x="91" y="202"/>
                    <a:pt x="88" y="200"/>
                    <a:pt x="85" y="202"/>
                  </a:cubicBezTo>
                  <a:cubicBezTo>
                    <a:pt x="82" y="202"/>
                    <a:pt x="87" y="203"/>
                    <a:pt x="82" y="203"/>
                  </a:cubicBezTo>
                  <a:cubicBezTo>
                    <a:pt x="77" y="203"/>
                    <a:pt x="82" y="205"/>
                    <a:pt x="82" y="207"/>
                  </a:cubicBezTo>
                  <a:cubicBezTo>
                    <a:pt x="80" y="207"/>
                    <a:pt x="80" y="205"/>
                    <a:pt x="79" y="207"/>
                  </a:cubicBezTo>
                  <a:cubicBezTo>
                    <a:pt x="77" y="207"/>
                    <a:pt x="77" y="208"/>
                    <a:pt x="79" y="208"/>
                  </a:cubicBezTo>
                  <a:cubicBezTo>
                    <a:pt x="79" y="208"/>
                    <a:pt x="80" y="207"/>
                    <a:pt x="84" y="208"/>
                  </a:cubicBezTo>
                  <a:cubicBezTo>
                    <a:pt x="90" y="208"/>
                    <a:pt x="85" y="207"/>
                    <a:pt x="87" y="210"/>
                  </a:cubicBezTo>
                  <a:cubicBezTo>
                    <a:pt x="87" y="211"/>
                    <a:pt x="85" y="208"/>
                    <a:pt x="82" y="208"/>
                  </a:cubicBezTo>
                  <a:cubicBezTo>
                    <a:pt x="80" y="208"/>
                    <a:pt x="79" y="210"/>
                    <a:pt x="77" y="210"/>
                  </a:cubicBezTo>
                  <a:cubicBezTo>
                    <a:pt x="76" y="208"/>
                    <a:pt x="77" y="210"/>
                    <a:pt x="74" y="210"/>
                  </a:cubicBezTo>
                  <a:cubicBezTo>
                    <a:pt x="73" y="210"/>
                    <a:pt x="76" y="211"/>
                    <a:pt x="73" y="211"/>
                  </a:cubicBezTo>
                  <a:cubicBezTo>
                    <a:pt x="68" y="211"/>
                    <a:pt x="73" y="213"/>
                    <a:pt x="71" y="214"/>
                  </a:cubicBezTo>
                  <a:cubicBezTo>
                    <a:pt x="70" y="216"/>
                    <a:pt x="70" y="214"/>
                    <a:pt x="68" y="216"/>
                  </a:cubicBezTo>
                  <a:cubicBezTo>
                    <a:pt x="67" y="217"/>
                    <a:pt x="70" y="216"/>
                    <a:pt x="68" y="217"/>
                  </a:cubicBezTo>
                  <a:cubicBezTo>
                    <a:pt x="67" y="217"/>
                    <a:pt x="68" y="219"/>
                    <a:pt x="68" y="217"/>
                  </a:cubicBezTo>
                  <a:cubicBezTo>
                    <a:pt x="67" y="217"/>
                    <a:pt x="65" y="217"/>
                    <a:pt x="67" y="219"/>
                  </a:cubicBezTo>
                  <a:cubicBezTo>
                    <a:pt x="68" y="219"/>
                    <a:pt x="65" y="221"/>
                    <a:pt x="68" y="221"/>
                  </a:cubicBezTo>
                  <a:cubicBezTo>
                    <a:pt x="71" y="221"/>
                    <a:pt x="65" y="222"/>
                    <a:pt x="67" y="222"/>
                  </a:cubicBezTo>
                  <a:cubicBezTo>
                    <a:pt x="67" y="222"/>
                    <a:pt x="73" y="221"/>
                    <a:pt x="74" y="221"/>
                  </a:cubicBezTo>
                  <a:cubicBezTo>
                    <a:pt x="77" y="221"/>
                    <a:pt x="74" y="222"/>
                    <a:pt x="71" y="222"/>
                  </a:cubicBezTo>
                  <a:cubicBezTo>
                    <a:pt x="68" y="224"/>
                    <a:pt x="67" y="222"/>
                    <a:pt x="65" y="224"/>
                  </a:cubicBezTo>
                  <a:cubicBezTo>
                    <a:pt x="62" y="225"/>
                    <a:pt x="67" y="224"/>
                    <a:pt x="67" y="225"/>
                  </a:cubicBezTo>
                  <a:cubicBezTo>
                    <a:pt x="67" y="227"/>
                    <a:pt x="64" y="225"/>
                    <a:pt x="64" y="228"/>
                  </a:cubicBezTo>
                  <a:cubicBezTo>
                    <a:pt x="62" y="230"/>
                    <a:pt x="61" y="228"/>
                    <a:pt x="61" y="230"/>
                  </a:cubicBezTo>
                  <a:cubicBezTo>
                    <a:pt x="62" y="233"/>
                    <a:pt x="62" y="231"/>
                    <a:pt x="64" y="233"/>
                  </a:cubicBezTo>
                  <a:cubicBezTo>
                    <a:pt x="64" y="235"/>
                    <a:pt x="61" y="235"/>
                    <a:pt x="61" y="236"/>
                  </a:cubicBezTo>
                  <a:cubicBezTo>
                    <a:pt x="62" y="236"/>
                    <a:pt x="62" y="238"/>
                    <a:pt x="59" y="238"/>
                  </a:cubicBezTo>
                  <a:cubicBezTo>
                    <a:pt x="58" y="238"/>
                    <a:pt x="58" y="239"/>
                    <a:pt x="56" y="239"/>
                  </a:cubicBezTo>
                  <a:cubicBezTo>
                    <a:pt x="55" y="239"/>
                    <a:pt x="55" y="241"/>
                    <a:pt x="53" y="241"/>
                  </a:cubicBezTo>
                  <a:cubicBezTo>
                    <a:pt x="52" y="241"/>
                    <a:pt x="50" y="241"/>
                    <a:pt x="50" y="241"/>
                  </a:cubicBezTo>
                  <a:cubicBezTo>
                    <a:pt x="50" y="242"/>
                    <a:pt x="50" y="241"/>
                    <a:pt x="53" y="241"/>
                  </a:cubicBezTo>
                  <a:cubicBezTo>
                    <a:pt x="55" y="242"/>
                    <a:pt x="52" y="244"/>
                    <a:pt x="55" y="242"/>
                  </a:cubicBezTo>
                  <a:cubicBezTo>
                    <a:pt x="56" y="241"/>
                    <a:pt x="56" y="242"/>
                    <a:pt x="55" y="242"/>
                  </a:cubicBezTo>
                  <a:cubicBezTo>
                    <a:pt x="53" y="244"/>
                    <a:pt x="56" y="244"/>
                    <a:pt x="56" y="245"/>
                  </a:cubicBezTo>
                  <a:cubicBezTo>
                    <a:pt x="55" y="247"/>
                    <a:pt x="55" y="247"/>
                    <a:pt x="53" y="247"/>
                  </a:cubicBezTo>
                  <a:cubicBezTo>
                    <a:pt x="52" y="247"/>
                    <a:pt x="52" y="244"/>
                    <a:pt x="50" y="244"/>
                  </a:cubicBezTo>
                  <a:cubicBezTo>
                    <a:pt x="49" y="245"/>
                    <a:pt x="50" y="245"/>
                    <a:pt x="50" y="245"/>
                  </a:cubicBezTo>
                  <a:cubicBezTo>
                    <a:pt x="47" y="245"/>
                    <a:pt x="47" y="247"/>
                    <a:pt x="47" y="249"/>
                  </a:cubicBezTo>
                  <a:cubicBezTo>
                    <a:pt x="47" y="250"/>
                    <a:pt x="44" y="249"/>
                    <a:pt x="44" y="250"/>
                  </a:cubicBezTo>
                  <a:cubicBezTo>
                    <a:pt x="42" y="255"/>
                    <a:pt x="39" y="253"/>
                    <a:pt x="39" y="256"/>
                  </a:cubicBezTo>
                  <a:cubicBezTo>
                    <a:pt x="38" y="258"/>
                    <a:pt x="41" y="256"/>
                    <a:pt x="41" y="256"/>
                  </a:cubicBezTo>
                  <a:cubicBezTo>
                    <a:pt x="41" y="258"/>
                    <a:pt x="42" y="258"/>
                    <a:pt x="42" y="258"/>
                  </a:cubicBezTo>
                  <a:cubicBezTo>
                    <a:pt x="42" y="259"/>
                    <a:pt x="45" y="259"/>
                    <a:pt x="50" y="256"/>
                  </a:cubicBezTo>
                  <a:cubicBezTo>
                    <a:pt x="55" y="253"/>
                    <a:pt x="47" y="255"/>
                    <a:pt x="50" y="253"/>
                  </a:cubicBezTo>
                  <a:cubicBezTo>
                    <a:pt x="53" y="252"/>
                    <a:pt x="52" y="252"/>
                    <a:pt x="53" y="252"/>
                  </a:cubicBezTo>
                  <a:cubicBezTo>
                    <a:pt x="56" y="253"/>
                    <a:pt x="49" y="253"/>
                    <a:pt x="53" y="255"/>
                  </a:cubicBezTo>
                  <a:cubicBezTo>
                    <a:pt x="56" y="255"/>
                    <a:pt x="53" y="256"/>
                    <a:pt x="50" y="258"/>
                  </a:cubicBezTo>
                  <a:cubicBezTo>
                    <a:pt x="47" y="259"/>
                    <a:pt x="50" y="258"/>
                    <a:pt x="49" y="259"/>
                  </a:cubicBezTo>
                  <a:cubicBezTo>
                    <a:pt x="49" y="259"/>
                    <a:pt x="52" y="259"/>
                    <a:pt x="50" y="261"/>
                  </a:cubicBezTo>
                  <a:cubicBezTo>
                    <a:pt x="49" y="261"/>
                    <a:pt x="45" y="259"/>
                    <a:pt x="42" y="261"/>
                  </a:cubicBezTo>
                  <a:cubicBezTo>
                    <a:pt x="41" y="262"/>
                    <a:pt x="42" y="261"/>
                    <a:pt x="41" y="259"/>
                  </a:cubicBezTo>
                  <a:cubicBezTo>
                    <a:pt x="39" y="256"/>
                    <a:pt x="39" y="258"/>
                    <a:pt x="38" y="258"/>
                  </a:cubicBezTo>
                  <a:cubicBezTo>
                    <a:pt x="35" y="259"/>
                    <a:pt x="36" y="261"/>
                    <a:pt x="36" y="259"/>
                  </a:cubicBezTo>
                  <a:cubicBezTo>
                    <a:pt x="35" y="259"/>
                    <a:pt x="33" y="261"/>
                    <a:pt x="30" y="261"/>
                  </a:cubicBezTo>
                  <a:cubicBezTo>
                    <a:pt x="27" y="262"/>
                    <a:pt x="35" y="264"/>
                    <a:pt x="30" y="264"/>
                  </a:cubicBezTo>
                  <a:cubicBezTo>
                    <a:pt x="26" y="264"/>
                    <a:pt x="32" y="266"/>
                    <a:pt x="27" y="266"/>
                  </a:cubicBezTo>
                  <a:cubicBezTo>
                    <a:pt x="23" y="264"/>
                    <a:pt x="29" y="266"/>
                    <a:pt x="26" y="267"/>
                  </a:cubicBezTo>
                  <a:cubicBezTo>
                    <a:pt x="23" y="267"/>
                    <a:pt x="20" y="266"/>
                    <a:pt x="18" y="267"/>
                  </a:cubicBezTo>
                  <a:cubicBezTo>
                    <a:pt x="18" y="267"/>
                    <a:pt x="18" y="270"/>
                    <a:pt x="21" y="269"/>
                  </a:cubicBezTo>
                  <a:cubicBezTo>
                    <a:pt x="26" y="269"/>
                    <a:pt x="21" y="269"/>
                    <a:pt x="23" y="272"/>
                  </a:cubicBezTo>
                  <a:cubicBezTo>
                    <a:pt x="24" y="273"/>
                    <a:pt x="21" y="270"/>
                    <a:pt x="15" y="272"/>
                  </a:cubicBezTo>
                  <a:cubicBezTo>
                    <a:pt x="10" y="273"/>
                    <a:pt x="18" y="272"/>
                    <a:pt x="18" y="273"/>
                  </a:cubicBezTo>
                  <a:cubicBezTo>
                    <a:pt x="20" y="276"/>
                    <a:pt x="18" y="272"/>
                    <a:pt x="13" y="275"/>
                  </a:cubicBezTo>
                  <a:cubicBezTo>
                    <a:pt x="9" y="276"/>
                    <a:pt x="12" y="278"/>
                    <a:pt x="10" y="276"/>
                  </a:cubicBezTo>
                  <a:cubicBezTo>
                    <a:pt x="7" y="276"/>
                    <a:pt x="10" y="278"/>
                    <a:pt x="7" y="278"/>
                  </a:cubicBezTo>
                  <a:cubicBezTo>
                    <a:pt x="4" y="276"/>
                    <a:pt x="3" y="276"/>
                    <a:pt x="4" y="278"/>
                  </a:cubicBezTo>
                  <a:cubicBezTo>
                    <a:pt x="6" y="280"/>
                    <a:pt x="1" y="278"/>
                    <a:pt x="3" y="280"/>
                  </a:cubicBezTo>
                  <a:cubicBezTo>
                    <a:pt x="4" y="281"/>
                    <a:pt x="9" y="280"/>
                    <a:pt x="13" y="281"/>
                  </a:cubicBezTo>
                  <a:cubicBezTo>
                    <a:pt x="17" y="283"/>
                    <a:pt x="12" y="281"/>
                    <a:pt x="10" y="283"/>
                  </a:cubicBezTo>
                  <a:cubicBezTo>
                    <a:pt x="10" y="283"/>
                    <a:pt x="9" y="280"/>
                    <a:pt x="4" y="283"/>
                  </a:cubicBezTo>
                  <a:cubicBezTo>
                    <a:pt x="0" y="284"/>
                    <a:pt x="7" y="286"/>
                    <a:pt x="4" y="287"/>
                  </a:cubicBezTo>
                  <a:cubicBezTo>
                    <a:pt x="0" y="287"/>
                    <a:pt x="4" y="287"/>
                    <a:pt x="3" y="289"/>
                  </a:cubicBezTo>
                  <a:cubicBezTo>
                    <a:pt x="3" y="290"/>
                    <a:pt x="4" y="292"/>
                    <a:pt x="7" y="290"/>
                  </a:cubicBezTo>
                  <a:cubicBezTo>
                    <a:pt x="10" y="289"/>
                    <a:pt x="13" y="292"/>
                    <a:pt x="15" y="290"/>
                  </a:cubicBezTo>
                  <a:cubicBezTo>
                    <a:pt x="15" y="287"/>
                    <a:pt x="17" y="290"/>
                    <a:pt x="20" y="290"/>
                  </a:cubicBezTo>
                  <a:cubicBezTo>
                    <a:pt x="23" y="289"/>
                    <a:pt x="24" y="290"/>
                    <a:pt x="21" y="290"/>
                  </a:cubicBezTo>
                  <a:cubicBezTo>
                    <a:pt x="17" y="292"/>
                    <a:pt x="23" y="295"/>
                    <a:pt x="18" y="292"/>
                  </a:cubicBezTo>
                  <a:cubicBezTo>
                    <a:pt x="15" y="289"/>
                    <a:pt x="15" y="294"/>
                    <a:pt x="13" y="292"/>
                  </a:cubicBezTo>
                  <a:cubicBezTo>
                    <a:pt x="10" y="290"/>
                    <a:pt x="7" y="294"/>
                    <a:pt x="6" y="292"/>
                  </a:cubicBezTo>
                  <a:cubicBezTo>
                    <a:pt x="3" y="292"/>
                    <a:pt x="3" y="292"/>
                    <a:pt x="3" y="294"/>
                  </a:cubicBezTo>
                  <a:cubicBezTo>
                    <a:pt x="3" y="297"/>
                    <a:pt x="6" y="294"/>
                    <a:pt x="6" y="297"/>
                  </a:cubicBezTo>
                  <a:cubicBezTo>
                    <a:pt x="6" y="298"/>
                    <a:pt x="3" y="294"/>
                    <a:pt x="3" y="297"/>
                  </a:cubicBezTo>
                  <a:cubicBezTo>
                    <a:pt x="4" y="300"/>
                    <a:pt x="6" y="297"/>
                    <a:pt x="6" y="298"/>
                  </a:cubicBezTo>
                  <a:cubicBezTo>
                    <a:pt x="6" y="301"/>
                    <a:pt x="3" y="301"/>
                    <a:pt x="3" y="301"/>
                  </a:cubicBezTo>
                  <a:cubicBezTo>
                    <a:pt x="6" y="303"/>
                    <a:pt x="6" y="304"/>
                    <a:pt x="7" y="303"/>
                  </a:cubicBezTo>
                  <a:cubicBezTo>
                    <a:pt x="7" y="301"/>
                    <a:pt x="7" y="304"/>
                    <a:pt x="9" y="304"/>
                  </a:cubicBezTo>
                  <a:cubicBezTo>
                    <a:pt x="9" y="303"/>
                    <a:pt x="7" y="306"/>
                    <a:pt x="9" y="306"/>
                  </a:cubicBezTo>
                  <a:cubicBezTo>
                    <a:pt x="10" y="306"/>
                    <a:pt x="9" y="303"/>
                    <a:pt x="12" y="303"/>
                  </a:cubicBezTo>
                  <a:cubicBezTo>
                    <a:pt x="13" y="301"/>
                    <a:pt x="10" y="306"/>
                    <a:pt x="9" y="308"/>
                  </a:cubicBezTo>
                  <a:cubicBezTo>
                    <a:pt x="6" y="308"/>
                    <a:pt x="10" y="308"/>
                    <a:pt x="9" y="309"/>
                  </a:cubicBezTo>
                  <a:cubicBezTo>
                    <a:pt x="7" y="311"/>
                    <a:pt x="9" y="308"/>
                    <a:pt x="6" y="311"/>
                  </a:cubicBezTo>
                  <a:cubicBezTo>
                    <a:pt x="3" y="314"/>
                    <a:pt x="6" y="317"/>
                    <a:pt x="7" y="315"/>
                  </a:cubicBezTo>
                  <a:cubicBezTo>
                    <a:pt x="7" y="314"/>
                    <a:pt x="9" y="315"/>
                    <a:pt x="9" y="314"/>
                  </a:cubicBezTo>
                  <a:cubicBezTo>
                    <a:pt x="10" y="312"/>
                    <a:pt x="12" y="314"/>
                    <a:pt x="10" y="315"/>
                  </a:cubicBezTo>
                  <a:cubicBezTo>
                    <a:pt x="9" y="315"/>
                    <a:pt x="12" y="315"/>
                    <a:pt x="10" y="317"/>
                  </a:cubicBezTo>
                  <a:cubicBezTo>
                    <a:pt x="9" y="318"/>
                    <a:pt x="12" y="318"/>
                    <a:pt x="10" y="320"/>
                  </a:cubicBezTo>
                  <a:cubicBezTo>
                    <a:pt x="7" y="320"/>
                    <a:pt x="7" y="317"/>
                    <a:pt x="7" y="320"/>
                  </a:cubicBezTo>
                  <a:cubicBezTo>
                    <a:pt x="6" y="323"/>
                    <a:pt x="6" y="323"/>
                    <a:pt x="7" y="323"/>
                  </a:cubicBezTo>
                  <a:cubicBezTo>
                    <a:pt x="9" y="326"/>
                    <a:pt x="10" y="325"/>
                    <a:pt x="10" y="326"/>
                  </a:cubicBezTo>
                  <a:cubicBezTo>
                    <a:pt x="12" y="328"/>
                    <a:pt x="13" y="328"/>
                    <a:pt x="15" y="329"/>
                  </a:cubicBezTo>
                  <a:cubicBezTo>
                    <a:pt x="17" y="329"/>
                    <a:pt x="15" y="329"/>
                    <a:pt x="17" y="331"/>
                  </a:cubicBezTo>
                  <a:cubicBezTo>
                    <a:pt x="17" y="332"/>
                    <a:pt x="17" y="329"/>
                    <a:pt x="18" y="331"/>
                  </a:cubicBezTo>
                  <a:cubicBezTo>
                    <a:pt x="20" y="331"/>
                    <a:pt x="18" y="332"/>
                    <a:pt x="20" y="331"/>
                  </a:cubicBezTo>
                  <a:cubicBezTo>
                    <a:pt x="23" y="331"/>
                    <a:pt x="27" y="331"/>
                    <a:pt x="29" y="329"/>
                  </a:cubicBezTo>
                  <a:cubicBezTo>
                    <a:pt x="30" y="329"/>
                    <a:pt x="32" y="328"/>
                    <a:pt x="33" y="325"/>
                  </a:cubicBezTo>
                  <a:cubicBezTo>
                    <a:pt x="35" y="323"/>
                    <a:pt x="36" y="325"/>
                    <a:pt x="36" y="323"/>
                  </a:cubicBezTo>
                  <a:cubicBezTo>
                    <a:pt x="36" y="321"/>
                    <a:pt x="39" y="323"/>
                    <a:pt x="38" y="321"/>
                  </a:cubicBezTo>
                  <a:cubicBezTo>
                    <a:pt x="36" y="320"/>
                    <a:pt x="41" y="321"/>
                    <a:pt x="39" y="318"/>
                  </a:cubicBezTo>
                  <a:cubicBezTo>
                    <a:pt x="39" y="317"/>
                    <a:pt x="41" y="320"/>
                    <a:pt x="42" y="318"/>
                  </a:cubicBezTo>
                  <a:cubicBezTo>
                    <a:pt x="44" y="318"/>
                    <a:pt x="45" y="320"/>
                    <a:pt x="45" y="317"/>
                  </a:cubicBezTo>
                  <a:cubicBezTo>
                    <a:pt x="45" y="314"/>
                    <a:pt x="49" y="315"/>
                    <a:pt x="45" y="314"/>
                  </a:cubicBezTo>
                  <a:cubicBezTo>
                    <a:pt x="45" y="312"/>
                    <a:pt x="44" y="311"/>
                    <a:pt x="47" y="312"/>
                  </a:cubicBezTo>
                  <a:cubicBezTo>
                    <a:pt x="49" y="314"/>
                    <a:pt x="47" y="309"/>
                    <a:pt x="49" y="311"/>
                  </a:cubicBezTo>
                  <a:cubicBezTo>
                    <a:pt x="49" y="314"/>
                    <a:pt x="47" y="312"/>
                    <a:pt x="49" y="314"/>
                  </a:cubicBezTo>
                  <a:cubicBezTo>
                    <a:pt x="49" y="315"/>
                    <a:pt x="47" y="317"/>
                    <a:pt x="50" y="317"/>
                  </a:cubicBezTo>
                  <a:cubicBezTo>
                    <a:pt x="52" y="317"/>
                    <a:pt x="50" y="317"/>
                    <a:pt x="53" y="317"/>
                  </a:cubicBezTo>
                  <a:cubicBezTo>
                    <a:pt x="53" y="317"/>
                    <a:pt x="53" y="318"/>
                    <a:pt x="55" y="320"/>
                  </a:cubicBezTo>
                  <a:cubicBezTo>
                    <a:pt x="55" y="321"/>
                    <a:pt x="58" y="318"/>
                    <a:pt x="56" y="314"/>
                  </a:cubicBezTo>
                  <a:cubicBezTo>
                    <a:pt x="55" y="311"/>
                    <a:pt x="58" y="311"/>
                    <a:pt x="58" y="309"/>
                  </a:cubicBezTo>
                  <a:cubicBezTo>
                    <a:pt x="56" y="306"/>
                    <a:pt x="59" y="309"/>
                    <a:pt x="61" y="306"/>
                  </a:cubicBezTo>
                  <a:cubicBezTo>
                    <a:pt x="64" y="303"/>
                    <a:pt x="61" y="303"/>
                    <a:pt x="62" y="301"/>
                  </a:cubicBezTo>
                  <a:cubicBezTo>
                    <a:pt x="65" y="300"/>
                    <a:pt x="59" y="294"/>
                    <a:pt x="61" y="292"/>
                  </a:cubicBezTo>
                  <a:cubicBezTo>
                    <a:pt x="61" y="290"/>
                    <a:pt x="64" y="294"/>
                    <a:pt x="64" y="290"/>
                  </a:cubicBezTo>
                  <a:cubicBezTo>
                    <a:pt x="65" y="289"/>
                    <a:pt x="67" y="287"/>
                    <a:pt x="62" y="286"/>
                  </a:cubicBezTo>
                  <a:cubicBezTo>
                    <a:pt x="56" y="283"/>
                    <a:pt x="62" y="278"/>
                    <a:pt x="61" y="273"/>
                  </a:cubicBezTo>
                  <a:cubicBezTo>
                    <a:pt x="58" y="270"/>
                    <a:pt x="61" y="270"/>
                    <a:pt x="59" y="269"/>
                  </a:cubicBezTo>
                  <a:cubicBezTo>
                    <a:pt x="58" y="267"/>
                    <a:pt x="61" y="267"/>
                    <a:pt x="59" y="264"/>
                  </a:cubicBezTo>
                  <a:cubicBezTo>
                    <a:pt x="56" y="261"/>
                    <a:pt x="61" y="261"/>
                    <a:pt x="59" y="259"/>
                  </a:cubicBezTo>
                  <a:cubicBezTo>
                    <a:pt x="59" y="256"/>
                    <a:pt x="65" y="253"/>
                    <a:pt x="67" y="252"/>
                  </a:cubicBezTo>
                  <a:cubicBezTo>
                    <a:pt x="70" y="250"/>
                    <a:pt x="74" y="255"/>
                    <a:pt x="76" y="249"/>
                  </a:cubicBezTo>
                  <a:cubicBezTo>
                    <a:pt x="77" y="245"/>
                    <a:pt x="74" y="247"/>
                    <a:pt x="73" y="245"/>
                  </a:cubicBezTo>
                  <a:cubicBezTo>
                    <a:pt x="70" y="244"/>
                    <a:pt x="77" y="239"/>
                    <a:pt x="77" y="238"/>
                  </a:cubicBezTo>
                  <a:cubicBezTo>
                    <a:pt x="77" y="235"/>
                    <a:pt x="79" y="236"/>
                    <a:pt x="79" y="233"/>
                  </a:cubicBezTo>
                  <a:cubicBezTo>
                    <a:pt x="77" y="228"/>
                    <a:pt x="80" y="230"/>
                    <a:pt x="77" y="224"/>
                  </a:cubicBezTo>
                  <a:cubicBezTo>
                    <a:pt x="77" y="222"/>
                    <a:pt x="88" y="224"/>
                    <a:pt x="85" y="221"/>
                  </a:cubicBezTo>
                  <a:cubicBezTo>
                    <a:pt x="84" y="217"/>
                    <a:pt x="87" y="219"/>
                    <a:pt x="88" y="214"/>
                  </a:cubicBezTo>
                  <a:cubicBezTo>
                    <a:pt x="91" y="211"/>
                    <a:pt x="93" y="213"/>
                    <a:pt x="93" y="210"/>
                  </a:cubicBezTo>
                  <a:cubicBezTo>
                    <a:pt x="94" y="208"/>
                    <a:pt x="91" y="207"/>
                    <a:pt x="91" y="205"/>
                  </a:cubicBezTo>
                  <a:cubicBezTo>
                    <a:pt x="91" y="203"/>
                    <a:pt x="93" y="205"/>
                    <a:pt x="96" y="200"/>
                  </a:cubicBezTo>
                  <a:cubicBezTo>
                    <a:pt x="96" y="197"/>
                    <a:pt x="99" y="197"/>
                    <a:pt x="100" y="196"/>
                  </a:cubicBezTo>
                  <a:cubicBezTo>
                    <a:pt x="102" y="196"/>
                    <a:pt x="103" y="199"/>
                    <a:pt x="106" y="197"/>
                  </a:cubicBezTo>
                  <a:cubicBezTo>
                    <a:pt x="109" y="196"/>
                    <a:pt x="105" y="191"/>
                    <a:pt x="106" y="190"/>
                  </a:cubicBezTo>
                  <a:cubicBezTo>
                    <a:pt x="111" y="186"/>
                    <a:pt x="119" y="194"/>
                    <a:pt x="123" y="191"/>
                  </a:cubicBezTo>
                  <a:cubicBezTo>
                    <a:pt x="126" y="190"/>
                    <a:pt x="119" y="191"/>
                    <a:pt x="123" y="188"/>
                  </a:cubicBezTo>
                  <a:cubicBezTo>
                    <a:pt x="128" y="183"/>
                    <a:pt x="119" y="182"/>
                    <a:pt x="128" y="182"/>
                  </a:cubicBezTo>
                  <a:cubicBezTo>
                    <a:pt x="128" y="180"/>
                    <a:pt x="131" y="183"/>
                    <a:pt x="131" y="182"/>
                  </a:cubicBezTo>
                  <a:cubicBezTo>
                    <a:pt x="131" y="182"/>
                    <a:pt x="129" y="180"/>
                    <a:pt x="131" y="179"/>
                  </a:cubicBezTo>
                  <a:cubicBezTo>
                    <a:pt x="134" y="177"/>
                    <a:pt x="137" y="180"/>
                    <a:pt x="140" y="183"/>
                  </a:cubicBezTo>
                  <a:cubicBezTo>
                    <a:pt x="143" y="186"/>
                    <a:pt x="138" y="186"/>
                    <a:pt x="143" y="186"/>
                  </a:cubicBezTo>
                  <a:cubicBezTo>
                    <a:pt x="149" y="186"/>
                    <a:pt x="146" y="188"/>
                    <a:pt x="149" y="188"/>
                  </a:cubicBezTo>
                  <a:cubicBezTo>
                    <a:pt x="154" y="186"/>
                    <a:pt x="152" y="185"/>
                    <a:pt x="154" y="185"/>
                  </a:cubicBezTo>
                  <a:cubicBezTo>
                    <a:pt x="155" y="186"/>
                    <a:pt x="158" y="186"/>
                    <a:pt x="161" y="190"/>
                  </a:cubicBezTo>
                  <a:cubicBezTo>
                    <a:pt x="161" y="188"/>
                    <a:pt x="163" y="190"/>
                    <a:pt x="163" y="186"/>
                  </a:cubicBezTo>
                  <a:cubicBezTo>
                    <a:pt x="164" y="183"/>
                    <a:pt x="170" y="185"/>
                    <a:pt x="167" y="182"/>
                  </a:cubicBezTo>
                  <a:cubicBezTo>
                    <a:pt x="166" y="179"/>
                    <a:pt x="169" y="179"/>
                    <a:pt x="169" y="176"/>
                  </a:cubicBezTo>
                  <a:cubicBezTo>
                    <a:pt x="169" y="174"/>
                    <a:pt x="170" y="171"/>
                    <a:pt x="173" y="169"/>
                  </a:cubicBezTo>
                  <a:cubicBezTo>
                    <a:pt x="177" y="168"/>
                    <a:pt x="175" y="171"/>
                    <a:pt x="181" y="168"/>
                  </a:cubicBezTo>
                  <a:cubicBezTo>
                    <a:pt x="184" y="166"/>
                    <a:pt x="184" y="166"/>
                    <a:pt x="186" y="169"/>
                  </a:cubicBezTo>
                  <a:cubicBezTo>
                    <a:pt x="187" y="171"/>
                    <a:pt x="195" y="172"/>
                    <a:pt x="196" y="176"/>
                  </a:cubicBezTo>
                  <a:cubicBezTo>
                    <a:pt x="196" y="177"/>
                    <a:pt x="189" y="180"/>
                    <a:pt x="193" y="182"/>
                  </a:cubicBezTo>
                  <a:cubicBezTo>
                    <a:pt x="195" y="183"/>
                    <a:pt x="195" y="182"/>
                    <a:pt x="196" y="179"/>
                  </a:cubicBezTo>
                  <a:close/>
                  <a:moveTo>
                    <a:pt x="154" y="157"/>
                  </a:moveTo>
                  <a:cubicBezTo>
                    <a:pt x="157" y="159"/>
                    <a:pt x="155" y="160"/>
                    <a:pt x="154" y="160"/>
                  </a:cubicBezTo>
                  <a:cubicBezTo>
                    <a:pt x="152" y="162"/>
                    <a:pt x="151" y="157"/>
                    <a:pt x="154" y="157"/>
                  </a:cubicBezTo>
                  <a:close/>
                  <a:moveTo>
                    <a:pt x="149" y="163"/>
                  </a:moveTo>
                  <a:cubicBezTo>
                    <a:pt x="151" y="162"/>
                    <a:pt x="154" y="160"/>
                    <a:pt x="151" y="159"/>
                  </a:cubicBezTo>
                  <a:cubicBezTo>
                    <a:pt x="149" y="159"/>
                    <a:pt x="151" y="160"/>
                    <a:pt x="149" y="160"/>
                  </a:cubicBezTo>
                  <a:cubicBezTo>
                    <a:pt x="146" y="162"/>
                    <a:pt x="144" y="162"/>
                    <a:pt x="148" y="163"/>
                  </a:cubicBezTo>
                  <a:cubicBezTo>
                    <a:pt x="148" y="163"/>
                    <a:pt x="149" y="165"/>
                    <a:pt x="149" y="163"/>
                  </a:cubicBezTo>
                  <a:close/>
                  <a:moveTo>
                    <a:pt x="141" y="163"/>
                  </a:moveTo>
                  <a:cubicBezTo>
                    <a:pt x="144" y="162"/>
                    <a:pt x="146" y="163"/>
                    <a:pt x="146" y="163"/>
                  </a:cubicBezTo>
                  <a:cubicBezTo>
                    <a:pt x="148" y="165"/>
                    <a:pt x="140" y="165"/>
                    <a:pt x="141" y="163"/>
                  </a:cubicBezTo>
                  <a:close/>
                  <a:moveTo>
                    <a:pt x="144" y="160"/>
                  </a:moveTo>
                  <a:cubicBezTo>
                    <a:pt x="146" y="160"/>
                    <a:pt x="146" y="160"/>
                    <a:pt x="149" y="159"/>
                  </a:cubicBezTo>
                  <a:cubicBezTo>
                    <a:pt x="152" y="155"/>
                    <a:pt x="151" y="155"/>
                    <a:pt x="148" y="155"/>
                  </a:cubicBezTo>
                  <a:cubicBezTo>
                    <a:pt x="146" y="157"/>
                    <a:pt x="149" y="157"/>
                    <a:pt x="148" y="157"/>
                  </a:cubicBezTo>
                  <a:cubicBezTo>
                    <a:pt x="146" y="159"/>
                    <a:pt x="144" y="157"/>
                    <a:pt x="144" y="159"/>
                  </a:cubicBezTo>
                  <a:cubicBezTo>
                    <a:pt x="144" y="160"/>
                    <a:pt x="144" y="157"/>
                    <a:pt x="143" y="159"/>
                  </a:cubicBezTo>
                  <a:cubicBezTo>
                    <a:pt x="140" y="159"/>
                    <a:pt x="137" y="160"/>
                    <a:pt x="140" y="160"/>
                  </a:cubicBezTo>
                  <a:cubicBezTo>
                    <a:pt x="141" y="160"/>
                    <a:pt x="138" y="162"/>
                    <a:pt x="141" y="162"/>
                  </a:cubicBezTo>
                  <a:cubicBezTo>
                    <a:pt x="143" y="160"/>
                    <a:pt x="143" y="160"/>
                    <a:pt x="144" y="160"/>
                  </a:cubicBezTo>
                  <a:close/>
                  <a:moveTo>
                    <a:pt x="128" y="168"/>
                  </a:moveTo>
                  <a:cubicBezTo>
                    <a:pt x="129" y="168"/>
                    <a:pt x="129" y="168"/>
                    <a:pt x="129" y="166"/>
                  </a:cubicBezTo>
                  <a:cubicBezTo>
                    <a:pt x="129" y="165"/>
                    <a:pt x="129" y="163"/>
                    <a:pt x="126" y="165"/>
                  </a:cubicBezTo>
                  <a:cubicBezTo>
                    <a:pt x="125" y="166"/>
                    <a:pt x="125" y="166"/>
                    <a:pt x="128" y="168"/>
                  </a:cubicBezTo>
                  <a:close/>
                  <a:moveTo>
                    <a:pt x="122" y="165"/>
                  </a:moveTo>
                  <a:cubicBezTo>
                    <a:pt x="120" y="165"/>
                    <a:pt x="120" y="163"/>
                    <a:pt x="120" y="165"/>
                  </a:cubicBezTo>
                  <a:cubicBezTo>
                    <a:pt x="119" y="166"/>
                    <a:pt x="122" y="168"/>
                    <a:pt x="123" y="166"/>
                  </a:cubicBezTo>
                  <a:cubicBezTo>
                    <a:pt x="125" y="166"/>
                    <a:pt x="123" y="166"/>
                    <a:pt x="122" y="165"/>
                  </a:cubicBezTo>
                  <a:close/>
                  <a:moveTo>
                    <a:pt x="154" y="154"/>
                  </a:moveTo>
                  <a:cubicBezTo>
                    <a:pt x="155" y="154"/>
                    <a:pt x="155" y="154"/>
                    <a:pt x="155" y="154"/>
                  </a:cubicBezTo>
                  <a:cubicBezTo>
                    <a:pt x="157" y="155"/>
                    <a:pt x="155" y="155"/>
                    <a:pt x="154" y="154"/>
                  </a:cubicBezTo>
                  <a:close/>
                  <a:moveTo>
                    <a:pt x="128" y="169"/>
                  </a:moveTo>
                  <a:cubicBezTo>
                    <a:pt x="129" y="169"/>
                    <a:pt x="128" y="171"/>
                    <a:pt x="128" y="171"/>
                  </a:cubicBezTo>
                  <a:cubicBezTo>
                    <a:pt x="126" y="171"/>
                    <a:pt x="128" y="168"/>
                    <a:pt x="128" y="169"/>
                  </a:cubicBezTo>
                  <a:close/>
                  <a:moveTo>
                    <a:pt x="129" y="168"/>
                  </a:moveTo>
                  <a:cubicBezTo>
                    <a:pt x="129" y="166"/>
                    <a:pt x="132" y="168"/>
                    <a:pt x="131" y="169"/>
                  </a:cubicBezTo>
                  <a:cubicBezTo>
                    <a:pt x="129" y="169"/>
                    <a:pt x="129" y="169"/>
                    <a:pt x="129" y="168"/>
                  </a:cubicBezTo>
                  <a:close/>
                  <a:moveTo>
                    <a:pt x="119" y="169"/>
                  </a:moveTo>
                  <a:cubicBezTo>
                    <a:pt x="120" y="168"/>
                    <a:pt x="122" y="168"/>
                    <a:pt x="122" y="168"/>
                  </a:cubicBezTo>
                  <a:cubicBezTo>
                    <a:pt x="122" y="169"/>
                    <a:pt x="119" y="171"/>
                    <a:pt x="119" y="169"/>
                  </a:cubicBezTo>
                  <a:close/>
                  <a:moveTo>
                    <a:pt x="119" y="169"/>
                  </a:moveTo>
                  <a:cubicBezTo>
                    <a:pt x="120" y="168"/>
                    <a:pt x="120" y="168"/>
                    <a:pt x="120" y="168"/>
                  </a:cubicBezTo>
                  <a:cubicBezTo>
                    <a:pt x="119" y="168"/>
                    <a:pt x="119" y="168"/>
                    <a:pt x="117" y="168"/>
                  </a:cubicBezTo>
                  <a:cubicBezTo>
                    <a:pt x="116" y="166"/>
                    <a:pt x="116" y="168"/>
                    <a:pt x="116" y="168"/>
                  </a:cubicBezTo>
                  <a:cubicBezTo>
                    <a:pt x="114" y="168"/>
                    <a:pt x="114" y="168"/>
                    <a:pt x="112" y="169"/>
                  </a:cubicBezTo>
                  <a:cubicBezTo>
                    <a:pt x="112" y="169"/>
                    <a:pt x="114" y="169"/>
                    <a:pt x="116" y="171"/>
                  </a:cubicBezTo>
                  <a:cubicBezTo>
                    <a:pt x="117" y="171"/>
                    <a:pt x="117" y="171"/>
                    <a:pt x="119" y="169"/>
                  </a:cubicBezTo>
                  <a:close/>
                  <a:moveTo>
                    <a:pt x="116" y="166"/>
                  </a:moveTo>
                  <a:cubicBezTo>
                    <a:pt x="114" y="166"/>
                    <a:pt x="116" y="165"/>
                    <a:pt x="117" y="165"/>
                  </a:cubicBezTo>
                  <a:cubicBezTo>
                    <a:pt x="117" y="165"/>
                    <a:pt x="117" y="166"/>
                    <a:pt x="116" y="166"/>
                  </a:cubicBezTo>
                  <a:close/>
                  <a:moveTo>
                    <a:pt x="114" y="166"/>
                  </a:moveTo>
                  <a:cubicBezTo>
                    <a:pt x="114" y="166"/>
                    <a:pt x="114" y="166"/>
                    <a:pt x="112" y="166"/>
                  </a:cubicBezTo>
                  <a:cubicBezTo>
                    <a:pt x="112" y="166"/>
                    <a:pt x="112" y="166"/>
                    <a:pt x="112" y="168"/>
                  </a:cubicBezTo>
                  <a:cubicBezTo>
                    <a:pt x="112" y="169"/>
                    <a:pt x="114" y="166"/>
                    <a:pt x="114" y="166"/>
                  </a:cubicBezTo>
                  <a:close/>
                  <a:moveTo>
                    <a:pt x="112" y="174"/>
                  </a:moveTo>
                  <a:cubicBezTo>
                    <a:pt x="112" y="172"/>
                    <a:pt x="117" y="172"/>
                    <a:pt x="114" y="171"/>
                  </a:cubicBezTo>
                  <a:cubicBezTo>
                    <a:pt x="111" y="169"/>
                    <a:pt x="112" y="171"/>
                    <a:pt x="112" y="171"/>
                  </a:cubicBezTo>
                  <a:cubicBezTo>
                    <a:pt x="111" y="171"/>
                    <a:pt x="111" y="172"/>
                    <a:pt x="111" y="171"/>
                  </a:cubicBezTo>
                  <a:cubicBezTo>
                    <a:pt x="109" y="171"/>
                    <a:pt x="109" y="171"/>
                    <a:pt x="109" y="172"/>
                  </a:cubicBezTo>
                  <a:cubicBezTo>
                    <a:pt x="108" y="174"/>
                    <a:pt x="108" y="172"/>
                    <a:pt x="106" y="174"/>
                  </a:cubicBezTo>
                  <a:cubicBezTo>
                    <a:pt x="106" y="174"/>
                    <a:pt x="106" y="174"/>
                    <a:pt x="111" y="174"/>
                  </a:cubicBezTo>
                  <a:cubicBezTo>
                    <a:pt x="112" y="174"/>
                    <a:pt x="112" y="174"/>
                    <a:pt x="112" y="174"/>
                  </a:cubicBezTo>
                  <a:close/>
                  <a:moveTo>
                    <a:pt x="106" y="179"/>
                  </a:moveTo>
                  <a:cubicBezTo>
                    <a:pt x="105" y="177"/>
                    <a:pt x="106" y="177"/>
                    <a:pt x="106" y="177"/>
                  </a:cubicBezTo>
                  <a:cubicBezTo>
                    <a:pt x="106" y="176"/>
                    <a:pt x="108" y="174"/>
                    <a:pt x="106" y="176"/>
                  </a:cubicBezTo>
                  <a:cubicBezTo>
                    <a:pt x="106" y="176"/>
                    <a:pt x="106" y="174"/>
                    <a:pt x="105" y="174"/>
                  </a:cubicBezTo>
                  <a:cubicBezTo>
                    <a:pt x="105" y="176"/>
                    <a:pt x="105" y="172"/>
                    <a:pt x="103" y="174"/>
                  </a:cubicBezTo>
                  <a:cubicBezTo>
                    <a:pt x="103" y="176"/>
                    <a:pt x="102" y="174"/>
                    <a:pt x="102" y="174"/>
                  </a:cubicBezTo>
                  <a:cubicBezTo>
                    <a:pt x="102" y="176"/>
                    <a:pt x="102" y="174"/>
                    <a:pt x="100" y="176"/>
                  </a:cubicBezTo>
                  <a:cubicBezTo>
                    <a:pt x="99" y="176"/>
                    <a:pt x="102" y="176"/>
                    <a:pt x="102" y="177"/>
                  </a:cubicBezTo>
                  <a:cubicBezTo>
                    <a:pt x="102" y="177"/>
                    <a:pt x="97" y="177"/>
                    <a:pt x="99" y="177"/>
                  </a:cubicBezTo>
                  <a:cubicBezTo>
                    <a:pt x="100" y="179"/>
                    <a:pt x="97" y="177"/>
                    <a:pt x="99" y="179"/>
                  </a:cubicBezTo>
                  <a:cubicBezTo>
                    <a:pt x="99" y="179"/>
                    <a:pt x="97" y="179"/>
                    <a:pt x="99" y="180"/>
                  </a:cubicBezTo>
                  <a:cubicBezTo>
                    <a:pt x="99" y="180"/>
                    <a:pt x="96" y="182"/>
                    <a:pt x="99" y="182"/>
                  </a:cubicBezTo>
                  <a:cubicBezTo>
                    <a:pt x="100" y="182"/>
                    <a:pt x="99" y="183"/>
                    <a:pt x="100" y="182"/>
                  </a:cubicBezTo>
                  <a:cubicBezTo>
                    <a:pt x="102" y="182"/>
                    <a:pt x="102" y="180"/>
                    <a:pt x="102" y="180"/>
                  </a:cubicBezTo>
                  <a:cubicBezTo>
                    <a:pt x="103" y="180"/>
                    <a:pt x="102" y="182"/>
                    <a:pt x="105" y="180"/>
                  </a:cubicBezTo>
                  <a:cubicBezTo>
                    <a:pt x="106" y="180"/>
                    <a:pt x="106" y="180"/>
                    <a:pt x="106" y="179"/>
                  </a:cubicBezTo>
                  <a:close/>
                  <a:moveTo>
                    <a:pt x="100" y="185"/>
                  </a:moveTo>
                  <a:cubicBezTo>
                    <a:pt x="99" y="183"/>
                    <a:pt x="100" y="183"/>
                    <a:pt x="102" y="183"/>
                  </a:cubicBezTo>
                  <a:cubicBezTo>
                    <a:pt x="102" y="185"/>
                    <a:pt x="100" y="185"/>
                    <a:pt x="100" y="185"/>
                  </a:cubicBezTo>
                  <a:close/>
                  <a:moveTo>
                    <a:pt x="97" y="186"/>
                  </a:moveTo>
                  <a:cubicBezTo>
                    <a:pt x="97" y="185"/>
                    <a:pt x="100" y="186"/>
                    <a:pt x="99" y="186"/>
                  </a:cubicBezTo>
                  <a:cubicBezTo>
                    <a:pt x="97" y="186"/>
                    <a:pt x="96" y="186"/>
                    <a:pt x="97" y="186"/>
                  </a:cubicBezTo>
                  <a:close/>
                  <a:moveTo>
                    <a:pt x="82" y="199"/>
                  </a:moveTo>
                  <a:cubicBezTo>
                    <a:pt x="82" y="199"/>
                    <a:pt x="82" y="197"/>
                    <a:pt x="84" y="197"/>
                  </a:cubicBezTo>
                  <a:cubicBezTo>
                    <a:pt x="84" y="197"/>
                    <a:pt x="84" y="197"/>
                    <a:pt x="82" y="199"/>
                  </a:cubicBezTo>
                  <a:close/>
                  <a:moveTo>
                    <a:pt x="82" y="193"/>
                  </a:moveTo>
                  <a:cubicBezTo>
                    <a:pt x="84" y="191"/>
                    <a:pt x="82" y="191"/>
                    <a:pt x="82" y="191"/>
                  </a:cubicBezTo>
                  <a:cubicBezTo>
                    <a:pt x="82" y="191"/>
                    <a:pt x="80" y="191"/>
                    <a:pt x="79" y="191"/>
                  </a:cubicBezTo>
                  <a:cubicBezTo>
                    <a:pt x="77" y="191"/>
                    <a:pt x="79" y="193"/>
                    <a:pt x="77" y="193"/>
                  </a:cubicBezTo>
                  <a:cubicBezTo>
                    <a:pt x="76" y="193"/>
                    <a:pt x="77" y="193"/>
                    <a:pt x="76" y="194"/>
                  </a:cubicBezTo>
                  <a:cubicBezTo>
                    <a:pt x="76" y="194"/>
                    <a:pt x="76" y="196"/>
                    <a:pt x="79" y="194"/>
                  </a:cubicBezTo>
                  <a:cubicBezTo>
                    <a:pt x="79" y="194"/>
                    <a:pt x="80" y="194"/>
                    <a:pt x="82" y="193"/>
                  </a:cubicBezTo>
                  <a:close/>
                  <a:moveTo>
                    <a:pt x="85" y="188"/>
                  </a:moveTo>
                  <a:cubicBezTo>
                    <a:pt x="87" y="188"/>
                    <a:pt x="84" y="186"/>
                    <a:pt x="85" y="186"/>
                  </a:cubicBezTo>
                  <a:cubicBezTo>
                    <a:pt x="87" y="185"/>
                    <a:pt x="84" y="182"/>
                    <a:pt x="84" y="183"/>
                  </a:cubicBezTo>
                  <a:cubicBezTo>
                    <a:pt x="82" y="183"/>
                    <a:pt x="84" y="185"/>
                    <a:pt x="82" y="185"/>
                  </a:cubicBezTo>
                  <a:cubicBezTo>
                    <a:pt x="80" y="185"/>
                    <a:pt x="82" y="186"/>
                    <a:pt x="80" y="186"/>
                  </a:cubicBezTo>
                  <a:cubicBezTo>
                    <a:pt x="79" y="186"/>
                    <a:pt x="80" y="185"/>
                    <a:pt x="79" y="185"/>
                  </a:cubicBezTo>
                  <a:cubicBezTo>
                    <a:pt x="79" y="186"/>
                    <a:pt x="77" y="185"/>
                    <a:pt x="77" y="186"/>
                  </a:cubicBezTo>
                  <a:cubicBezTo>
                    <a:pt x="77" y="186"/>
                    <a:pt x="76" y="188"/>
                    <a:pt x="77" y="188"/>
                  </a:cubicBezTo>
                  <a:cubicBezTo>
                    <a:pt x="79" y="190"/>
                    <a:pt x="79" y="188"/>
                    <a:pt x="82" y="186"/>
                  </a:cubicBezTo>
                  <a:cubicBezTo>
                    <a:pt x="85" y="186"/>
                    <a:pt x="79" y="188"/>
                    <a:pt x="80" y="190"/>
                  </a:cubicBezTo>
                  <a:cubicBezTo>
                    <a:pt x="82" y="190"/>
                    <a:pt x="84" y="188"/>
                    <a:pt x="85" y="188"/>
                  </a:cubicBezTo>
                  <a:close/>
                  <a:moveTo>
                    <a:pt x="87" y="185"/>
                  </a:moveTo>
                  <a:cubicBezTo>
                    <a:pt x="87" y="185"/>
                    <a:pt x="87" y="183"/>
                    <a:pt x="88" y="183"/>
                  </a:cubicBezTo>
                  <a:cubicBezTo>
                    <a:pt x="90" y="183"/>
                    <a:pt x="90" y="182"/>
                    <a:pt x="91" y="180"/>
                  </a:cubicBezTo>
                  <a:cubicBezTo>
                    <a:pt x="91" y="179"/>
                    <a:pt x="91" y="177"/>
                    <a:pt x="90" y="179"/>
                  </a:cubicBezTo>
                  <a:cubicBezTo>
                    <a:pt x="88" y="180"/>
                    <a:pt x="87" y="180"/>
                    <a:pt x="87" y="183"/>
                  </a:cubicBezTo>
                  <a:cubicBezTo>
                    <a:pt x="85" y="183"/>
                    <a:pt x="85" y="183"/>
                    <a:pt x="87" y="185"/>
                  </a:cubicBezTo>
                  <a:close/>
                  <a:moveTo>
                    <a:pt x="93" y="183"/>
                  </a:moveTo>
                  <a:cubicBezTo>
                    <a:pt x="96" y="183"/>
                    <a:pt x="96" y="183"/>
                    <a:pt x="96" y="183"/>
                  </a:cubicBezTo>
                  <a:cubicBezTo>
                    <a:pt x="94" y="185"/>
                    <a:pt x="93" y="183"/>
                    <a:pt x="93" y="183"/>
                  </a:cubicBezTo>
                  <a:close/>
                  <a:moveTo>
                    <a:pt x="91" y="185"/>
                  </a:moveTo>
                  <a:cubicBezTo>
                    <a:pt x="91" y="185"/>
                    <a:pt x="93" y="186"/>
                    <a:pt x="90" y="188"/>
                  </a:cubicBezTo>
                  <a:cubicBezTo>
                    <a:pt x="88" y="190"/>
                    <a:pt x="91" y="186"/>
                    <a:pt x="90" y="186"/>
                  </a:cubicBezTo>
                  <a:cubicBezTo>
                    <a:pt x="88" y="186"/>
                    <a:pt x="91" y="185"/>
                    <a:pt x="90" y="183"/>
                  </a:cubicBezTo>
                  <a:cubicBezTo>
                    <a:pt x="88" y="183"/>
                    <a:pt x="87" y="185"/>
                    <a:pt x="87" y="186"/>
                  </a:cubicBezTo>
                  <a:cubicBezTo>
                    <a:pt x="85" y="188"/>
                    <a:pt x="88" y="190"/>
                    <a:pt x="85" y="190"/>
                  </a:cubicBezTo>
                  <a:cubicBezTo>
                    <a:pt x="84" y="190"/>
                    <a:pt x="85" y="190"/>
                    <a:pt x="84" y="193"/>
                  </a:cubicBezTo>
                  <a:cubicBezTo>
                    <a:pt x="82" y="194"/>
                    <a:pt x="85" y="191"/>
                    <a:pt x="87" y="193"/>
                  </a:cubicBezTo>
                  <a:cubicBezTo>
                    <a:pt x="88" y="194"/>
                    <a:pt x="88" y="191"/>
                    <a:pt x="88" y="191"/>
                  </a:cubicBezTo>
                  <a:cubicBezTo>
                    <a:pt x="90" y="193"/>
                    <a:pt x="90" y="193"/>
                    <a:pt x="90" y="191"/>
                  </a:cubicBezTo>
                  <a:cubicBezTo>
                    <a:pt x="91" y="190"/>
                    <a:pt x="91" y="190"/>
                    <a:pt x="93" y="190"/>
                  </a:cubicBezTo>
                  <a:cubicBezTo>
                    <a:pt x="96" y="188"/>
                    <a:pt x="94" y="185"/>
                    <a:pt x="93" y="185"/>
                  </a:cubicBezTo>
                  <a:cubicBezTo>
                    <a:pt x="93" y="183"/>
                    <a:pt x="93" y="183"/>
                    <a:pt x="91" y="185"/>
                  </a:cubicBezTo>
                  <a:close/>
                  <a:moveTo>
                    <a:pt x="91" y="191"/>
                  </a:moveTo>
                  <a:cubicBezTo>
                    <a:pt x="93" y="190"/>
                    <a:pt x="94" y="190"/>
                    <a:pt x="94" y="190"/>
                  </a:cubicBezTo>
                  <a:cubicBezTo>
                    <a:pt x="93" y="191"/>
                    <a:pt x="91" y="193"/>
                    <a:pt x="91" y="191"/>
                  </a:cubicBezTo>
                  <a:close/>
                  <a:moveTo>
                    <a:pt x="117" y="166"/>
                  </a:moveTo>
                  <a:cubicBezTo>
                    <a:pt x="119" y="165"/>
                    <a:pt x="120" y="166"/>
                    <a:pt x="120" y="166"/>
                  </a:cubicBezTo>
                  <a:cubicBezTo>
                    <a:pt x="119" y="166"/>
                    <a:pt x="117" y="166"/>
                    <a:pt x="117" y="166"/>
                  </a:cubicBezTo>
                  <a:close/>
                  <a:moveTo>
                    <a:pt x="74" y="193"/>
                  </a:moveTo>
                  <a:cubicBezTo>
                    <a:pt x="76" y="193"/>
                    <a:pt x="76" y="193"/>
                    <a:pt x="76" y="193"/>
                  </a:cubicBezTo>
                  <a:cubicBezTo>
                    <a:pt x="76" y="194"/>
                    <a:pt x="74" y="193"/>
                    <a:pt x="74" y="193"/>
                  </a:cubicBezTo>
                  <a:close/>
                  <a:moveTo>
                    <a:pt x="70" y="196"/>
                  </a:moveTo>
                  <a:cubicBezTo>
                    <a:pt x="70" y="196"/>
                    <a:pt x="70" y="197"/>
                    <a:pt x="71" y="196"/>
                  </a:cubicBezTo>
                  <a:cubicBezTo>
                    <a:pt x="71" y="196"/>
                    <a:pt x="71" y="196"/>
                    <a:pt x="73" y="196"/>
                  </a:cubicBezTo>
                  <a:cubicBezTo>
                    <a:pt x="73" y="196"/>
                    <a:pt x="73" y="194"/>
                    <a:pt x="74" y="194"/>
                  </a:cubicBezTo>
                  <a:cubicBezTo>
                    <a:pt x="76" y="194"/>
                    <a:pt x="74" y="194"/>
                    <a:pt x="73" y="193"/>
                  </a:cubicBezTo>
                  <a:cubicBezTo>
                    <a:pt x="71" y="193"/>
                    <a:pt x="71" y="193"/>
                    <a:pt x="70" y="194"/>
                  </a:cubicBezTo>
                  <a:cubicBezTo>
                    <a:pt x="70" y="196"/>
                    <a:pt x="71" y="196"/>
                    <a:pt x="70" y="196"/>
                  </a:cubicBezTo>
                  <a:close/>
                  <a:moveTo>
                    <a:pt x="70" y="196"/>
                  </a:moveTo>
                  <a:cubicBezTo>
                    <a:pt x="71" y="196"/>
                    <a:pt x="68" y="194"/>
                    <a:pt x="68" y="196"/>
                  </a:cubicBezTo>
                  <a:cubicBezTo>
                    <a:pt x="68" y="197"/>
                    <a:pt x="68" y="196"/>
                    <a:pt x="68" y="197"/>
                  </a:cubicBezTo>
                  <a:cubicBezTo>
                    <a:pt x="68" y="197"/>
                    <a:pt x="68" y="197"/>
                    <a:pt x="70" y="196"/>
                  </a:cubicBezTo>
                  <a:close/>
                  <a:moveTo>
                    <a:pt x="65" y="197"/>
                  </a:moveTo>
                  <a:cubicBezTo>
                    <a:pt x="65" y="200"/>
                    <a:pt x="65" y="200"/>
                    <a:pt x="67" y="199"/>
                  </a:cubicBezTo>
                  <a:cubicBezTo>
                    <a:pt x="67" y="197"/>
                    <a:pt x="67" y="197"/>
                    <a:pt x="67" y="196"/>
                  </a:cubicBezTo>
                  <a:cubicBezTo>
                    <a:pt x="67" y="196"/>
                    <a:pt x="67" y="196"/>
                    <a:pt x="65" y="197"/>
                  </a:cubicBezTo>
                  <a:close/>
                  <a:moveTo>
                    <a:pt x="87" y="197"/>
                  </a:moveTo>
                  <a:cubicBezTo>
                    <a:pt x="88" y="197"/>
                    <a:pt x="88" y="197"/>
                    <a:pt x="88" y="197"/>
                  </a:cubicBezTo>
                  <a:cubicBezTo>
                    <a:pt x="90" y="197"/>
                    <a:pt x="87" y="197"/>
                    <a:pt x="87" y="197"/>
                  </a:cubicBezTo>
                  <a:close/>
                  <a:moveTo>
                    <a:pt x="64" y="224"/>
                  </a:moveTo>
                  <a:cubicBezTo>
                    <a:pt x="64" y="222"/>
                    <a:pt x="62" y="222"/>
                    <a:pt x="62" y="222"/>
                  </a:cubicBezTo>
                  <a:cubicBezTo>
                    <a:pt x="62" y="224"/>
                    <a:pt x="61" y="225"/>
                    <a:pt x="62" y="225"/>
                  </a:cubicBezTo>
                  <a:cubicBezTo>
                    <a:pt x="62" y="224"/>
                    <a:pt x="64" y="225"/>
                    <a:pt x="64" y="224"/>
                  </a:cubicBezTo>
                  <a:close/>
                  <a:moveTo>
                    <a:pt x="64" y="227"/>
                  </a:moveTo>
                  <a:cubicBezTo>
                    <a:pt x="65" y="225"/>
                    <a:pt x="65" y="225"/>
                    <a:pt x="64" y="225"/>
                  </a:cubicBezTo>
                  <a:cubicBezTo>
                    <a:pt x="64" y="225"/>
                    <a:pt x="62" y="225"/>
                    <a:pt x="62" y="227"/>
                  </a:cubicBezTo>
                  <a:cubicBezTo>
                    <a:pt x="62" y="227"/>
                    <a:pt x="62" y="227"/>
                    <a:pt x="64" y="227"/>
                  </a:cubicBezTo>
                  <a:close/>
                  <a:moveTo>
                    <a:pt x="59" y="235"/>
                  </a:moveTo>
                  <a:cubicBezTo>
                    <a:pt x="59" y="236"/>
                    <a:pt x="58" y="236"/>
                    <a:pt x="59" y="236"/>
                  </a:cubicBezTo>
                  <a:cubicBezTo>
                    <a:pt x="61" y="236"/>
                    <a:pt x="59" y="235"/>
                    <a:pt x="61" y="235"/>
                  </a:cubicBezTo>
                  <a:cubicBezTo>
                    <a:pt x="62" y="235"/>
                    <a:pt x="62" y="235"/>
                    <a:pt x="62" y="233"/>
                  </a:cubicBezTo>
                  <a:cubicBezTo>
                    <a:pt x="61" y="231"/>
                    <a:pt x="61" y="231"/>
                    <a:pt x="61" y="233"/>
                  </a:cubicBezTo>
                  <a:cubicBezTo>
                    <a:pt x="61" y="233"/>
                    <a:pt x="59" y="233"/>
                    <a:pt x="59" y="235"/>
                  </a:cubicBezTo>
                  <a:close/>
                  <a:moveTo>
                    <a:pt x="56" y="230"/>
                  </a:moveTo>
                  <a:cubicBezTo>
                    <a:pt x="56" y="230"/>
                    <a:pt x="58" y="228"/>
                    <a:pt x="59" y="230"/>
                  </a:cubicBezTo>
                  <a:cubicBezTo>
                    <a:pt x="59" y="230"/>
                    <a:pt x="56" y="231"/>
                    <a:pt x="56" y="230"/>
                  </a:cubicBezTo>
                  <a:close/>
                  <a:moveTo>
                    <a:pt x="59" y="238"/>
                  </a:moveTo>
                  <a:cubicBezTo>
                    <a:pt x="58" y="238"/>
                    <a:pt x="59" y="238"/>
                    <a:pt x="61" y="238"/>
                  </a:cubicBezTo>
                  <a:cubicBezTo>
                    <a:pt x="62" y="236"/>
                    <a:pt x="61" y="236"/>
                    <a:pt x="59" y="236"/>
                  </a:cubicBezTo>
                  <a:cubicBezTo>
                    <a:pt x="59" y="238"/>
                    <a:pt x="59" y="236"/>
                    <a:pt x="59" y="238"/>
                  </a:cubicBezTo>
                  <a:close/>
                  <a:moveTo>
                    <a:pt x="55" y="238"/>
                  </a:moveTo>
                  <a:cubicBezTo>
                    <a:pt x="56" y="238"/>
                    <a:pt x="58" y="238"/>
                    <a:pt x="58" y="238"/>
                  </a:cubicBezTo>
                  <a:cubicBezTo>
                    <a:pt x="56" y="238"/>
                    <a:pt x="55" y="238"/>
                    <a:pt x="55" y="238"/>
                  </a:cubicBezTo>
                  <a:close/>
                  <a:moveTo>
                    <a:pt x="53" y="245"/>
                  </a:moveTo>
                  <a:cubicBezTo>
                    <a:pt x="55" y="245"/>
                    <a:pt x="55" y="245"/>
                    <a:pt x="53" y="245"/>
                  </a:cubicBezTo>
                  <a:cubicBezTo>
                    <a:pt x="53" y="245"/>
                    <a:pt x="53" y="244"/>
                    <a:pt x="52" y="244"/>
                  </a:cubicBezTo>
                  <a:cubicBezTo>
                    <a:pt x="52" y="245"/>
                    <a:pt x="52" y="245"/>
                    <a:pt x="53" y="245"/>
                  </a:cubicBezTo>
                  <a:close/>
                  <a:moveTo>
                    <a:pt x="53" y="244"/>
                  </a:moveTo>
                  <a:cubicBezTo>
                    <a:pt x="53" y="244"/>
                    <a:pt x="55" y="244"/>
                    <a:pt x="53" y="244"/>
                  </a:cubicBezTo>
                  <a:cubicBezTo>
                    <a:pt x="53" y="244"/>
                    <a:pt x="52" y="242"/>
                    <a:pt x="53" y="244"/>
                  </a:cubicBezTo>
                  <a:close/>
                  <a:moveTo>
                    <a:pt x="50" y="244"/>
                  </a:moveTo>
                  <a:cubicBezTo>
                    <a:pt x="52" y="242"/>
                    <a:pt x="52" y="244"/>
                    <a:pt x="52" y="244"/>
                  </a:cubicBezTo>
                  <a:cubicBezTo>
                    <a:pt x="50" y="244"/>
                    <a:pt x="50" y="244"/>
                    <a:pt x="50" y="244"/>
                  </a:cubicBezTo>
                  <a:close/>
                  <a:moveTo>
                    <a:pt x="64" y="222"/>
                  </a:moveTo>
                  <a:cubicBezTo>
                    <a:pt x="65" y="221"/>
                    <a:pt x="65" y="221"/>
                    <a:pt x="65" y="221"/>
                  </a:cubicBezTo>
                  <a:cubicBezTo>
                    <a:pt x="67" y="222"/>
                    <a:pt x="65" y="222"/>
                    <a:pt x="64" y="222"/>
                  </a:cubicBezTo>
                  <a:close/>
                  <a:moveTo>
                    <a:pt x="26" y="261"/>
                  </a:moveTo>
                  <a:cubicBezTo>
                    <a:pt x="24" y="261"/>
                    <a:pt x="29" y="259"/>
                    <a:pt x="29" y="261"/>
                  </a:cubicBezTo>
                  <a:cubicBezTo>
                    <a:pt x="29" y="261"/>
                    <a:pt x="27" y="262"/>
                    <a:pt x="26" y="261"/>
                  </a:cubicBezTo>
                  <a:close/>
                  <a:moveTo>
                    <a:pt x="33" y="256"/>
                  </a:moveTo>
                  <a:cubicBezTo>
                    <a:pt x="35" y="256"/>
                    <a:pt x="33" y="255"/>
                    <a:pt x="33" y="255"/>
                  </a:cubicBezTo>
                  <a:cubicBezTo>
                    <a:pt x="32" y="256"/>
                    <a:pt x="29" y="256"/>
                    <a:pt x="29" y="258"/>
                  </a:cubicBezTo>
                  <a:cubicBezTo>
                    <a:pt x="30" y="258"/>
                    <a:pt x="32" y="258"/>
                    <a:pt x="33" y="256"/>
                  </a:cubicBezTo>
                  <a:close/>
                  <a:moveTo>
                    <a:pt x="32" y="259"/>
                  </a:moveTo>
                  <a:cubicBezTo>
                    <a:pt x="35" y="259"/>
                    <a:pt x="36" y="259"/>
                    <a:pt x="36" y="259"/>
                  </a:cubicBezTo>
                  <a:cubicBezTo>
                    <a:pt x="36" y="258"/>
                    <a:pt x="35" y="259"/>
                    <a:pt x="35" y="258"/>
                  </a:cubicBezTo>
                  <a:cubicBezTo>
                    <a:pt x="35" y="256"/>
                    <a:pt x="32" y="258"/>
                    <a:pt x="32" y="258"/>
                  </a:cubicBezTo>
                  <a:cubicBezTo>
                    <a:pt x="30" y="259"/>
                    <a:pt x="29" y="259"/>
                    <a:pt x="29" y="259"/>
                  </a:cubicBezTo>
                  <a:cubicBezTo>
                    <a:pt x="29" y="261"/>
                    <a:pt x="30" y="261"/>
                    <a:pt x="32" y="259"/>
                  </a:cubicBezTo>
                  <a:close/>
                  <a:moveTo>
                    <a:pt x="27" y="264"/>
                  </a:moveTo>
                  <a:cubicBezTo>
                    <a:pt x="26" y="262"/>
                    <a:pt x="27" y="262"/>
                    <a:pt x="29" y="264"/>
                  </a:cubicBezTo>
                  <a:cubicBezTo>
                    <a:pt x="27" y="264"/>
                    <a:pt x="27" y="264"/>
                    <a:pt x="27" y="264"/>
                  </a:cubicBezTo>
                  <a:close/>
                  <a:moveTo>
                    <a:pt x="24" y="266"/>
                  </a:moveTo>
                  <a:cubicBezTo>
                    <a:pt x="26" y="266"/>
                    <a:pt x="24" y="264"/>
                    <a:pt x="24" y="266"/>
                  </a:cubicBezTo>
                  <a:cubicBezTo>
                    <a:pt x="23" y="266"/>
                    <a:pt x="23" y="264"/>
                    <a:pt x="23" y="266"/>
                  </a:cubicBezTo>
                  <a:cubicBezTo>
                    <a:pt x="21" y="267"/>
                    <a:pt x="24" y="267"/>
                    <a:pt x="24" y="266"/>
                  </a:cubicBezTo>
                  <a:close/>
                  <a:moveTo>
                    <a:pt x="17" y="270"/>
                  </a:moveTo>
                  <a:cubicBezTo>
                    <a:pt x="15" y="270"/>
                    <a:pt x="18" y="269"/>
                    <a:pt x="18" y="270"/>
                  </a:cubicBezTo>
                  <a:cubicBezTo>
                    <a:pt x="17" y="270"/>
                    <a:pt x="17" y="270"/>
                    <a:pt x="17" y="270"/>
                  </a:cubicBezTo>
                  <a:close/>
                  <a:moveTo>
                    <a:pt x="10" y="273"/>
                  </a:moveTo>
                  <a:cubicBezTo>
                    <a:pt x="12" y="275"/>
                    <a:pt x="10" y="276"/>
                    <a:pt x="9" y="276"/>
                  </a:cubicBezTo>
                  <a:cubicBezTo>
                    <a:pt x="9" y="275"/>
                    <a:pt x="10" y="273"/>
                    <a:pt x="10" y="273"/>
                  </a:cubicBezTo>
                  <a:close/>
                  <a:moveTo>
                    <a:pt x="7" y="276"/>
                  </a:moveTo>
                  <a:cubicBezTo>
                    <a:pt x="7" y="275"/>
                    <a:pt x="9" y="275"/>
                    <a:pt x="9" y="276"/>
                  </a:cubicBezTo>
                  <a:cubicBezTo>
                    <a:pt x="7" y="276"/>
                    <a:pt x="7" y="276"/>
                    <a:pt x="7" y="276"/>
                  </a:cubicBezTo>
                  <a:close/>
                  <a:moveTo>
                    <a:pt x="1" y="283"/>
                  </a:moveTo>
                  <a:cubicBezTo>
                    <a:pt x="1" y="281"/>
                    <a:pt x="3" y="281"/>
                    <a:pt x="4" y="281"/>
                  </a:cubicBezTo>
                  <a:cubicBezTo>
                    <a:pt x="4" y="281"/>
                    <a:pt x="3" y="283"/>
                    <a:pt x="1" y="283"/>
                  </a:cubicBezTo>
                  <a:close/>
                  <a:moveTo>
                    <a:pt x="1" y="292"/>
                  </a:moveTo>
                  <a:cubicBezTo>
                    <a:pt x="1" y="292"/>
                    <a:pt x="1" y="290"/>
                    <a:pt x="3" y="290"/>
                  </a:cubicBezTo>
                  <a:cubicBezTo>
                    <a:pt x="3" y="290"/>
                    <a:pt x="3" y="292"/>
                    <a:pt x="1" y="292"/>
                  </a:cubicBezTo>
                  <a:close/>
                  <a:moveTo>
                    <a:pt x="6" y="308"/>
                  </a:moveTo>
                  <a:cubicBezTo>
                    <a:pt x="6" y="306"/>
                    <a:pt x="6" y="306"/>
                    <a:pt x="7" y="308"/>
                  </a:cubicBezTo>
                  <a:cubicBezTo>
                    <a:pt x="7" y="308"/>
                    <a:pt x="7" y="306"/>
                    <a:pt x="9" y="306"/>
                  </a:cubicBezTo>
                  <a:cubicBezTo>
                    <a:pt x="9" y="304"/>
                    <a:pt x="6" y="304"/>
                    <a:pt x="6" y="306"/>
                  </a:cubicBezTo>
                  <a:cubicBezTo>
                    <a:pt x="4" y="308"/>
                    <a:pt x="6" y="309"/>
                    <a:pt x="7" y="309"/>
                  </a:cubicBezTo>
                  <a:cubicBezTo>
                    <a:pt x="7" y="309"/>
                    <a:pt x="7" y="308"/>
                    <a:pt x="6" y="308"/>
                  </a:cubicBezTo>
                  <a:close/>
                  <a:moveTo>
                    <a:pt x="4" y="317"/>
                  </a:moveTo>
                  <a:cubicBezTo>
                    <a:pt x="6" y="317"/>
                    <a:pt x="4" y="312"/>
                    <a:pt x="4" y="314"/>
                  </a:cubicBezTo>
                  <a:cubicBezTo>
                    <a:pt x="4" y="315"/>
                    <a:pt x="3" y="317"/>
                    <a:pt x="4" y="317"/>
                  </a:cubicBezTo>
                  <a:close/>
                  <a:moveTo>
                    <a:pt x="4" y="311"/>
                  </a:moveTo>
                  <a:cubicBezTo>
                    <a:pt x="4" y="312"/>
                    <a:pt x="4" y="309"/>
                    <a:pt x="4" y="309"/>
                  </a:cubicBezTo>
                  <a:cubicBezTo>
                    <a:pt x="6" y="309"/>
                    <a:pt x="6" y="311"/>
                    <a:pt x="6" y="309"/>
                  </a:cubicBezTo>
                  <a:cubicBezTo>
                    <a:pt x="6" y="309"/>
                    <a:pt x="6" y="309"/>
                    <a:pt x="4" y="308"/>
                  </a:cubicBezTo>
                  <a:cubicBezTo>
                    <a:pt x="4" y="308"/>
                    <a:pt x="4" y="309"/>
                    <a:pt x="4" y="311"/>
                  </a:cubicBezTo>
                  <a:close/>
                  <a:moveTo>
                    <a:pt x="3" y="303"/>
                  </a:moveTo>
                  <a:cubicBezTo>
                    <a:pt x="3" y="300"/>
                    <a:pt x="3" y="300"/>
                    <a:pt x="3" y="300"/>
                  </a:cubicBezTo>
                  <a:cubicBezTo>
                    <a:pt x="3" y="301"/>
                    <a:pt x="4" y="304"/>
                    <a:pt x="3" y="303"/>
                  </a:cubicBezTo>
                  <a:close/>
                  <a:moveTo>
                    <a:pt x="4" y="300"/>
                  </a:moveTo>
                  <a:cubicBezTo>
                    <a:pt x="4" y="301"/>
                    <a:pt x="3" y="300"/>
                    <a:pt x="3" y="298"/>
                  </a:cubicBezTo>
                  <a:cubicBezTo>
                    <a:pt x="4" y="300"/>
                    <a:pt x="4" y="300"/>
                    <a:pt x="4" y="300"/>
                  </a:cubicBezTo>
                  <a:close/>
                  <a:moveTo>
                    <a:pt x="3" y="298"/>
                  </a:moveTo>
                  <a:cubicBezTo>
                    <a:pt x="4" y="298"/>
                    <a:pt x="3" y="297"/>
                    <a:pt x="3" y="297"/>
                  </a:cubicBezTo>
                  <a:cubicBezTo>
                    <a:pt x="1" y="295"/>
                    <a:pt x="1" y="297"/>
                    <a:pt x="3" y="298"/>
                  </a:cubicBez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299" name="Freeform 201">
              <a:extLst>
                <a:ext uri="{FF2B5EF4-FFF2-40B4-BE49-F238E27FC236}">
                  <a16:creationId xmlns:a16="http://schemas.microsoft.com/office/drawing/2014/main" id="{C55CD8BA-E5CD-C057-346C-9DC6A715F5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70" y="1797"/>
              <a:ext cx="160" cy="262"/>
            </a:xfrm>
            <a:custGeom>
              <a:avLst/>
              <a:gdLst/>
              <a:ahLst/>
              <a:cxnLst>
                <a:cxn ang="0">
                  <a:pos x="32" y="78"/>
                </a:cxn>
                <a:cxn ang="0">
                  <a:pos x="29" y="67"/>
                </a:cxn>
                <a:cxn ang="0">
                  <a:pos x="25" y="62"/>
                </a:cxn>
                <a:cxn ang="0">
                  <a:pos x="23" y="64"/>
                </a:cxn>
                <a:cxn ang="0">
                  <a:pos x="23" y="55"/>
                </a:cxn>
                <a:cxn ang="0">
                  <a:pos x="20" y="52"/>
                </a:cxn>
                <a:cxn ang="0">
                  <a:pos x="22" y="44"/>
                </a:cxn>
                <a:cxn ang="0">
                  <a:pos x="25" y="34"/>
                </a:cxn>
                <a:cxn ang="0">
                  <a:pos x="32" y="30"/>
                </a:cxn>
                <a:cxn ang="0">
                  <a:pos x="35" y="39"/>
                </a:cxn>
                <a:cxn ang="0">
                  <a:pos x="52" y="42"/>
                </a:cxn>
                <a:cxn ang="0">
                  <a:pos x="46" y="59"/>
                </a:cxn>
                <a:cxn ang="0">
                  <a:pos x="53" y="67"/>
                </a:cxn>
                <a:cxn ang="0">
                  <a:pos x="67" y="89"/>
                </a:cxn>
                <a:cxn ang="0">
                  <a:pos x="69" y="101"/>
                </a:cxn>
                <a:cxn ang="0">
                  <a:pos x="75" y="114"/>
                </a:cxn>
                <a:cxn ang="0">
                  <a:pos x="79" y="118"/>
                </a:cxn>
                <a:cxn ang="0">
                  <a:pos x="60" y="126"/>
                </a:cxn>
                <a:cxn ang="0">
                  <a:pos x="46" y="128"/>
                </a:cxn>
                <a:cxn ang="0">
                  <a:pos x="28" y="134"/>
                </a:cxn>
                <a:cxn ang="0">
                  <a:pos x="29" y="128"/>
                </a:cxn>
                <a:cxn ang="0">
                  <a:pos x="43" y="121"/>
                </a:cxn>
                <a:cxn ang="0">
                  <a:pos x="38" y="118"/>
                </a:cxn>
                <a:cxn ang="0">
                  <a:pos x="26" y="112"/>
                </a:cxn>
                <a:cxn ang="0">
                  <a:pos x="31" y="101"/>
                </a:cxn>
                <a:cxn ang="0">
                  <a:pos x="40" y="95"/>
                </a:cxn>
                <a:cxn ang="0">
                  <a:pos x="44" y="90"/>
                </a:cxn>
                <a:cxn ang="0">
                  <a:pos x="40" y="78"/>
                </a:cxn>
                <a:cxn ang="0">
                  <a:pos x="23" y="83"/>
                </a:cxn>
                <a:cxn ang="0">
                  <a:pos x="23" y="78"/>
                </a:cxn>
                <a:cxn ang="0">
                  <a:pos x="14" y="72"/>
                </a:cxn>
                <a:cxn ang="0">
                  <a:pos x="11" y="84"/>
                </a:cxn>
                <a:cxn ang="0">
                  <a:pos x="22" y="84"/>
                </a:cxn>
                <a:cxn ang="0">
                  <a:pos x="31" y="95"/>
                </a:cxn>
                <a:cxn ang="0">
                  <a:pos x="25" y="66"/>
                </a:cxn>
                <a:cxn ang="0">
                  <a:pos x="55" y="128"/>
                </a:cxn>
                <a:cxn ang="0">
                  <a:pos x="13" y="38"/>
                </a:cxn>
                <a:cxn ang="0">
                  <a:pos x="16" y="38"/>
                </a:cxn>
                <a:cxn ang="0">
                  <a:pos x="17" y="33"/>
                </a:cxn>
                <a:cxn ang="0">
                  <a:pos x="11" y="42"/>
                </a:cxn>
                <a:cxn ang="0">
                  <a:pos x="9" y="48"/>
                </a:cxn>
                <a:cxn ang="0">
                  <a:pos x="16" y="45"/>
                </a:cxn>
                <a:cxn ang="0">
                  <a:pos x="22" y="47"/>
                </a:cxn>
                <a:cxn ang="0">
                  <a:pos x="16" y="42"/>
                </a:cxn>
                <a:cxn ang="0">
                  <a:pos x="19" y="58"/>
                </a:cxn>
                <a:cxn ang="0">
                  <a:pos x="17" y="55"/>
                </a:cxn>
                <a:cxn ang="0">
                  <a:pos x="17" y="67"/>
                </a:cxn>
                <a:cxn ang="0">
                  <a:pos x="16" y="66"/>
                </a:cxn>
                <a:cxn ang="0">
                  <a:pos x="20" y="64"/>
                </a:cxn>
                <a:cxn ang="0">
                  <a:pos x="44" y="25"/>
                </a:cxn>
                <a:cxn ang="0">
                  <a:pos x="43" y="22"/>
                </a:cxn>
                <a:cxn ang="0">
                  <a:pos x="44" y="27"/>
                </a:cxn>
                <a:cxn ang="0">
                  <a:pos x="46" y="21"/>
                </a:cxn>
                <a:cxn ang="0">
                  <a:pos x="46" y="22"/>
                </a:cxn>
                <a:cxn ang="0">
                  <a:pos x="58" y="11"/>
                </a:cxn>
                <a:cxn ang="0">
                  <a:pos x="58" y="5"/>
                </a:cxn>
                <a:cxn ang="0">
                  <a:pos x="53" y="8"/>
                </a:cxn>
                <a:cxn ang="0">
                  <a:pos x="58" y="11"/>
                </a:cxn>
                <a:cxn ang="0">
                  <a:pos x="58" y="3"/>
                </a:cxn>
                <a:cxn ang="0">
                  <a:pos x="60" y="2"/>
                </a:cxn>
              </a:cxnLst>
              <a:rect l="0" t="0" r="r" b="b"/>
              <a:pathLst>
                <a:path w="82" h="135">
                  <a:moveTo>
                    <a:pt x="40" y="75"/>
                  </a:moveTo>
                  <a:cubicBezTo>
                    <a:pt x="38" y="78"/>
                    <a:pt x="38" y="75"/>
                    <a:pt x="37" y="76"/>
                  </a:cubicBezTo>
                  <a:cubicBezTo>
                    <a:pt x="35" y="80"/>
                    <a:pt x="32" y="75"/>
                    <a:pt x="32" y="76"/>
                  </a:cubicBezTo>
                  <a:cubicBezTo>
                    <a:pt x="34" y="78"/>
                    <a:pt x="32" y="80"/>
                    <a:pt x="32" y="78"/>
                  </a:cubicBezTo>
                  <a:cubicBezTo>
                    <a:pt x="31" y="76"/>
                    <a:pt x="28" y="75"/>
                    <a:pt x="28" y="78"/>
                  </a:cubicBezTo>
                  <a:cubicBezTo>
                    <a:pt x="29" y="81"/>
                    <a:pt x="26" y="76"/>
                    <a:pt x="26" y="75"/>
                  </a:cubicBezTo>
                  <a:cubicBezTo>
                    <a:pt x="28" y="73"/>
                    <a:pt x="28" y="76"/>
                    <a:pt x="28" y="73"/>
                  </a:cubicBezTo>
                  <a:cubicBezTo>
                    <a:pt x="28" y="70"/>
                    <a:pt x="32" y="70"/>
                    <a:pt x="29" y="67"/>
                  </a:cubicBezTo>
                  <a:cubicBezTo>
                    <a:pt x="28" y="64"/>
                    <a:pt x="29" y="64"/>
                    <a:pt x="31" y="62"/>
                  </a:cubicBezTo>
                  <a:cubicBezTo>
                    <a:pt x="28" y="59"/>
                    <a:pt x="29" y="64"/>
                    <a:pt x="28" y="64"/>
                  </a:cubicBezTo>
                  <a:cubicBezTo>
                    <a:pt x="26" y="62"/>
                    <a:pt x="28" y="64"/>
                    <a:pt x="26" y="64"/>
                  </a:cubicBezTo>
                  <a:cubicBezTo>
                    <a:pt x="25" y="62"/>
                    <a:pt x="26" y="61"/>
                    <a:pt x="25" y="62"/>
                  </a:cubicBezTo>
                  <a:cubicBezTo>
                    <a:pt x="23" y="62"/>
                    <a:pt x="26" y="64"/>
                    <a:pt x="25" y="66"/>
                  </a:cubicBezTo>
                  <a:cubicBezTo>
                    <a:pt x="23" y="67"/>
                    <a:pt x="23" y="72"/>
                    <a:pt x="22" y="72"/>
                  </a:cubicBezTo>
                  <a:cubicBezTo>
                    <a:pt x="20" y="70"/>
                    <a:pt x="25" y="64"/>
                    <a:pt x="23" y="66"/>
                  </a:cubicBezTo>
                  <a:cubicBezTo>
                    <a:pt x="23" y="66"/>
                    <a:pt x="23" y="66"/>
                    <a:pt x="23" y="64"/>
                  </a:cubicBezTo>
                  <a:cubicBezTo>
                    <a:pt x="23" y="62"/>
                    <a:pt x="22" y="62"/>
                    <a:pt x="23" y="61"/>
                  </a:cubicBezTo>
                  <a:cubicBezTo>
                    <a:pt x="23" y="59"/>
                    <a:pt x="22" y="59"/>
                    <a:pt x="23" y="58"/>
                  </a:cubicBezTo>
                  <a:cubicBezTo>
                    <a:pt x="25" y="58"/>
                    <a:pt x="23" y="56"/>
                    <a:pt x="25" y="55"/>
                  </a:cubicBezTo>
                  <a:cubicBezTo>
                    <a:pt x="26" y="53"/>
                    <a:pt x="26" y="53"/>
                    <a:pt x="23" y="55"/>
                  </a:cubicBezTo>
                  <a:cubicBezTo>
                    <a:pt x="22" y="56"/>
                    <a:pt x="23" y="55"/>
                    <a:pt x="22" y="55"/>
                  </a:cubicBezTo>
                  <a:cubicBezTo>
                    <a:pt x="20" y="55"/>
                    <a:pt x="19" y="55"/>
                    <a:pt x="20" y="55"/>
                  </a:cubicBezTo>
                  <a:cubicBezTo>
                    <a:pt x="22" y="53"/>
                    <a:pt x="23" y="53"/>
                    <a:pt x="20" y="53"/>
                  </a:cubicBezTo>
                  <a:cubicBezTo>
                    <a:pt x="17" y="53"/>
                    <a:pt x="19" y="52"/>
                    <a:pt x="20" y="52"/>
                  </a:cubicBezTo>
                  <a:cubicBezTo>
                    <a:pt x="20" y="53"/>
                    <a:pt x="22" y="52"/>
                    <a:pt x="22" y="52"/>
                  </a:cubicBezTo>
                  <a:cubicBezTo>
                    <a:pt x="19" y="50"/>
                    <a:pt x="23" y="50"/>
                    <a:pt x="22" y="48"/>
                  </a:cubicBezTo>
                  <a:cubicBezTo>
                    <a:pt x="22" y="48"/>
                    <a:pt x="22" y="48"/>
                    <a:pt x="23" y="47"/>
                  </a:cubicBezTo>
                  <a:cubicBezTo>
                    <a:pt x="23" y="45"/>
                    <a:pt x="22" y="47"/>
                    <a:pt x="22" y="44"/>
                  </a:cubicBezTo>
                  <a:cubicBezTo>
                    <a:pt x="20" y="41"/>
                    <a:pt x="23" y="42"/>
                    <a:pt x="22" y="39"/>
                  </a:cubicBezTo>
                  <a:cubicBezTo>
                    <a:pt x="20" y="38"/>
                    <a:pt x="23" y="38"/>
                    <a:pt x="25" y="39"/>
                  </a:cubicBezTo>
                  <a:cubicBezTo>
                    <a:pt x="25" y="39"/>
                    <a:pt x="25" y="38"/>
                    <a:pt x="25" y="36"/>
                  </a:cubicBezTo>
                  <a:cubicBezTo>
                    <a:pt x="23" y="34"/>
                    <a:pt x="28" y="36"/>
                    <a:pt x="25" y="34"/>
                  </a:cubicBezTo>
                  <a:cubicBezTo>
                    <a:pt x="23" y="31"/>
                    <a:pt x="29" y="36"/>
                    <a:pt x="26" y="33"/>
                  </a:cubicBezTo>
                  <a:cubicBezTo>
                    <a:pt x="25" y="31"/>
                    <a:pt x="28" y="33"/>
                    <a:pt x="28" y="30"/>
                  </a:cubicBezTo>
                  <a:cubicBezTo>
                    <a:pt x="26" y="28"/>
                    <a:pt x="28" y="28"/>
                    <a:pt x="29" y="30"/>
                  </a:cubicBezTo>
                  <a:cubicBezTo>
                    <a:pt x="31" y="30"/>
                    <a:pt x="31" y="28"/>
                    <a:pt x="32" y="30"/>
                  </a:cubicBezTo>
                  <a:cubicBezTo>
                    <a:pt x="34" y="30"/>
                    <a:pt x="37" y="28"/>
                    <a:pt x="40" y="28"/>
                  </a:cubicBezTo>
                  <a:cubicBezTo>
                    <a:pt x="41" y="30"/>
                    <a:pt x="38" y="28"/>
                    <a:pt x="41" y="28"/>
                  </a:cubicBezTo>
                  <a:cubicBezTo>
                    <a:pt x="44" y="28"/>
                    <a:pt x="43" y="30"/>
                    <a:pt x="43" y="30"/>
                  </a:cubicBezTo>
                  <a:cubicBezTo>
                    <a:pt x="44" y="31"/>
                    <a:pt x="37" y="38"/>
                    <a:pt x="35" y="39"/>
                  </a:cubicBezTo>
                  <a:cubicBezTo>
                    <a:pt x="34" y="39"/>
                    <a:pt x="38" y="38"/>
                    <a:pt x="37" y="39"/>
                  </a:cubicBezTo>
                  <a:cubicBezTo>
                    <a:pt x="35" y="41"/>
                    <a:pt x="34" y="42"/>
                    <a:pt x="35" y="42"/>
                  </a:cubicBezTo>
                  <a:cubicBezTo>
                    <a:pt x="38" y="42"/>
                    <a:pt x="38" y="39"/>
                    <a:pt x="43" y="41"/>
                  </a:cubicBezTo>
                  <a:cubicBezTo>
                    <a:pt x="49" y="41"/>
                    <a:pt x="52" y="39"/>
                    <a:pt x="52" y="42"/>
                  </a:cubicBezTo>
                  <a:cubicBezTo>
                    <a:pt x="53" y="44"/>
                    <a:pt x="52" y="44"/>
                    <a:pt x="50" y="50"/>
                  </a:cubicBezTo>
                  <a:cubicBezTo>
                    <a:pt x="47" y="56"/>
                    <a:pt x="46" y="56"/>
                    <a:pt x="44" y="56"/>
                  </a:cubicBezTo>
                  <a:cubicBezTo>
                    <a:pt x="43" y="56"/>
                    <a:pt x="46" y="56"/>
                    <a:pt x="44" y="58"/>
                  </a:cubicBezTo>
                  <a:cubicBezTo>
                    <a:pt x="44" y="58"/>
                    <a:pt x="49" y="58"/>
                    <a:pt x="46" y="59"/>
                  </a:cubicBezTo>
                  <a:cubicBezTo>
                    <a:pt x="44" y="61"/>
                    <a:pt x="44" y="59"/>
                    <a:pt x="43" y="61"/>
                  </a:cubicBezTo>
                  <a:cubicBezTo>
                    <a:pt x="43" y="62"/>
                    <a:pt x="38" y="62"/>
                    <a:pt x="41" y="62"/>
                  </a:cubicBezTo>
                  <a:cubicBezTo>
                    <a:pt x="46" y="64"/>
                    <a:pt x="43" y="59"/>
                    <a:pt x="47" y="62"/>
                  </a:cubicBezTo>
                  <a:cubicBezTo>
                    <a:pt x="52" y="64"/>
                    <a:pt x="50" y="66"/>
                    <a:pt x="53" y="67"/>
                  </a:cubicBezTo>
                  <a:cubicBezTo>
                    <a:pt x="55" y="69"/>
                    <a:pt x="53" y="70"/>
                    <a:pt x="57" y="75"/>
                  </a:cubicBezTo>
                  <a:cubicBezTo>
                    <a:pt x="58" y="81"/>
                    <a:pt x="58" y="80"/>
                    <a:pt x="61" y="80"/>
                  </a:cubicBezTo>
                  <a:cubicBezTo>
                    <a:pt x="64" y="81"/>
                    <a:pt x="63" y="84"/>
                    <a:pt x="66" y="84"/>
                  </a:cubicBezTo>
                  <a:cubicBezTo>
                    <a:pt x="67" y="86"/>
                    <a:pt x="64" y="86"/>
                    <a:pt x="67" y="89"/>
                  </a:cubicBezTo>
                  <a:cubicBezTo>
                    <a:pt x="70" y="92"/>
                    <a:pt x="69" y="92"/>
                    <a:pt x="66" y="90"/>
                  </a:cubicBezTo>
                  <a:cubicBezTo>
                    <a:pt x="64" y="89"/>
                    <a:pt x="64" y="90"/>
                    <a:pt x="67" y="92"/>
                  </a:cubicBezTo>
                  <a:cubicBezTo>
                    <a:pt x="69" y="94"/>
                    <a:pt x="72" y="98"/>
                    <a:pt x="70" y="98"/>
                  </a:cubicBezTo>
                  <a:cubicBezTo>
                    <a:pt x="69" y="100"/>
                    <a:pt x="67" y="101"/>
                    <a:pt x="69" y="101"/>
                  </a:cubicBezTo>
                  <a:cubicBezTo>
                    <a:pt x="70" y="101"/>
                    <a:pt x="70" y="103"/>
                    <a:pt x="72" y="100"/>
                  </a:cubicBezTo>
                  <a:cubicBezTo>
                    <a:pt x="72" y="98"/>
                    <a:pt x="81" y="100"/>
                    <a:pt x="81" y="104"/>
                  </a:cubicBezTo>
                  <a:cubicBezTo>
                    <a:pt x="82" y="112"/>
                    <a:pt x="76" y="112"/>
                    <a:pt x="78" y="114"/>
                  </a:cubicBezTo>
                  <a:cubicBezTo>
                    <a:pt x="79" y="114"/>
                    <a:pt x="76" y="112"/>
                    <a:pt x="75" y="114"/>
                  </a:cubicBezTo>
                  <a:cubicBezTo>
                    <a:pt x="73" y="115"/>
                    <a:pt x="76" y="114"/>
                    <a:pt x="75" y="117"/>
                  </a:cubicBezTo>
                  <a:cubicBezTo>
                    <a:pt x="75" y="117"/>
                    <a:pt x="70" y="117"/>
                    <a:pt x="72" y="117"/>
                  </a:cubicBezTo>
                  <a:cubicBezTo>
                    <a:pt x="73" y="118"/>
                    <a:pt x="72" y="118"/>
                    <a:pt x="73" y="118"/>
                  </a:cubicBezTo>
                  <a:cubicBezTo>
                    <a:pt x="75" y="120"/>
                    <a:pt x="79" y="117"/>
                    <a:pt x="79" y="118"/>
                  </a:cubicBezTo>
                  <a:cubicBezTo>
                    <a:pt x="78" y="120"/>
                    <a:pt x="79" y="121"/>
                    <a:pt x="76" y="123"/>
                  </a:cubicBezTo>
                  <a:cubicBezTo>
                    <a:pt x="73" y="123"/>
                    <a:pt x="76" y="125"/>
                    <a:pt x="73" y="125"/>
                  </a:cubicBezTo>
                  <a:cubicBezTo>
                    <a:pt x="72" y="125"/>
                    <a:pt x="70" y="128"/>
                    <a:pt x="67" y="126"/>
                  </a:cubicBezTo>
                  <a:cubicBezTo>
                    <a:pt x="64" y="125"/>
                    <a:pt x="61" y="128"/>
                    <a:pt x="60" y="126"/>
                  </a:cubicBezTo>
                  <a:cubicBezTo>
                    <a:pt x="60" y="125"/>
                    <a:pt x="60" y="126"/>
                    <a:pt x="58" y="126"/>
                  </a:cubicBezTo>
                  <a:cubicBezTo>
                    <a:pt x="55" y="125"/>
                    <a:pt x="58" y="126"/>
                    <a:pt x="53" y="126"/>
                  </a:cubicBezTo>
                  <a:cubicBezTo>
                    <a:pt x="50" y="128"/>
                    <a:pt x="53" y="129"/>
                    <a:pt x="50" y="128"/>
                  </a:cubicBezTo>
                  <a:cubicBezTo>
                    <a:pt x="47" y="128"/>
                    <a:pt x="49" y="131"/>
                    <a:pt x="46" y="128"/>
                  </a:cubicBezTo>
                  <a:cubicBezTo>
                    <a:pt x="44" y="125"/>
                    <a:pt x="41" y="129"/>
                    <a:pt x="40" y="128"/>
                  </a:cubicBezTo>
                  <a:cubicBezTo>
                    <a:pt x="40" y="128"/>
                    <a:pt x="40" y="134"/>
                    <a:pt x="37" y="132"/>
                  </a:cubicBezTo>
                  <a:cubicBezTo>
                    <a:pt x="35" y="131"/>
                    <a:pt x="35" y="131"/>
                    <a:pt x="32" y="131"/>
                  </a:cubicBezTo>
                  <a:cubicBezTo>
                    <a:pt x="29" y="131"/>
                    <a:pt x="29" y="132"/>
                    <a:pt x="28" y="134"/>
                  </a:cubicBezTo>
                  <a:cubicBezTo>
                    <a:pt x="26" y="134"/>
                    <a:pt x="28" y="135"/>
                    <a:pt x="26" y="135"/>
                  </a:cubicBezTo>
                  <a:cubicBezTo>
                    <a:pt x="25" y="135"/>
                    <a:pt x="25" y="134"/>
                    <a:pt x="23" y="134"/>
                  </a:cubicBezTo>
                  <a:cubicBezTo>
                    <a:pt x="22" y="135"/>
                    <a:pt x="22" y="132"/>
                    <a:pt x="25" y="132"/>
                  </a:cubicBezTo>
                  <a:cubicBezTo>
                    <a:pt x="26" y="132"/>
                    <a:pt x="26" y="129"/>
                    <a:pt x="29" y="128"/>
                  </a:cubicBezTo>
                  <a:cubicBezTo>
                    <a:pt x="31" y="128"/>
                    <a:pt x="29" y="128"/>
                    <a:pt x="31" y="126"/>
                  </a:cubicBezTo>
                  <a:cubicBezTo>
                    <a:pt x="32" y="125"/>
                    <a:pt x="29" y="123"/>
                    <a:pt x="32" y="123"/>
                  </a:cubicBezTo>
                  <a:cubicBezTo>
                    <a:pt x="35" y="123"/>
                    <a:pt x="32" y="120"/>
                    <a:pt x="35" y="120"/>
                  </a:cubicBezTo>
                  <a:cubicBezTo>
                    <a:pt x="40" y="120"/>
                    <a:pt x="38" y="121"/>
                    <a:pt x="43" y="121"/>
                  </a:cubicBezTo>
                  <a:cubicBezTo>
                    <a:pt x="46" y="120"/>
                    <a:pt x="41" y="120"/>
                    <a:pt x="47" y="117"/>
                  </a:cubicBezTo>
                  <a:cubicBezTo>
                    <a:pt x="47" y="115"/>
                    <a:pt x="47" y="115"/>
                    <a:pt x="49" y="114"/>
                  </a:cubicBezTo>
                  <a:cubicBezTo>
                    <a:pt x="46" y="115"/>
                    <a:pt x="46" y="117"/>
                    <a:pt x="44" y="117"/>
                  </a:cubicBezTo>
                  <a:cubicBezTo>
                    <a:pt x="43" y="117"/>
                    <a:pt x="41" y="121"/>
                    <a:pt x="38" y="118"/>
                  </a:cubicBezTo>
                  <a:cubicBezTo>
                    <a:pt x="35" y="115"/>
                    <a:pt x="32" y="118"/>
                    <a:pt x="34" y="117"/>
                  </a:cubicBezTo>
                  <a:cubicBezTo>
                    <a:pt x="34" y="115"/>
                    <a:pt x="32" y="114"/>
                    <a:pt x="29" y="115"/>
                  </a:cubicBezTo>
                  <a:cubicBezTo>
                    <a:pt x="28" y="117"/>
                    <a:pt x="26" y="115"/>
                    <a:pt x="26" y="114"/>
                  </a:cubicBezTo>
                  <a:cubicBezTo>
                    <a:pt x="28" y="112"/>
                    <a:pt x="25" y="114"/>
                    <a:pt x="26" y="112"/>
                  </a:cubicBezTo>
                  <a:cubicBezTo>
                    <a:pt x="28" y="109"/>
                    <a:pt x="28" y="112"/>
                    <a:pt x="32" y="109"/>
                  </a:cubicBezTo>
                  <a:cubicBezTo>
                    <a:pt x="37" y="106"/>
                    <a:pt x="34" y="104"/>
                    <a:pt x="35" y="103"/>
                  </a:cubicBezTo>
                  <a:cubicBezTo>
                    <a:pt x="37" y="101"/>
                    <a:pt x="34" y="103"/>
                    <a:pt x="35" y="101"/>
                  </a:cubicBezTo>
                  <a:cubicBezTo>
                    <a:pt x="35" y="98"/>
                    <a:pt x="32" y="103"/>
                    <a:pt x="31" y="101"/>
                  </a:cubicBezTo>
                  <a:cubicBezTo>
                    <a:pt x="31" y="101"/>
                    <a:pt x="29" y="103"/>
                    <a:pt x="31" y="101"/>
                  </a:cubicBezTo>
                  <a:cubicBezTo>
                    <a:pt x="31" y="100"/>
                    <a:pt x="32" y="100"/>
                    <a:pt x="34" y="97"/>
                  </a:cubicBezTo>
                  <a:cubicBezTo>
                    <a:pt x="35" y="95"/>
                    <a:pt x="35" y="97"/>
                    <a:pt x="37" y="95"/>
                  </a:cubicBezTo>
                  <a:cubicBezTo>
                    <a:pt x="37" y="95"/>
                    <a:pt x="37" y="97"/>
                    <a:pt x="40" y="95"/>
                  </a:cubicBezTo>
                  <a:cubicBezTo>
                    <a:pt x="41" y="94"/>
                    <a:pt x="43" y="97"/>
                    <a:pt x="43" y="95"/>
                  </a:cubicBezTo>
                  <a:cubicBezTo>
                    <a:pt x="41" y="94"/>
                    <a:pt x="43" y="94"/>
                    <a:pt x="44" y="95"/>
                  </a:cubicBezTo>
                  <a:cubicBezTo>
                    <a:pt x="44" y="97"/>
                    <a:pt x="44" y="95"/>
                    <a:pt x="44" y="94"/>
                  </a:cubicBezTo>
                  <a:cubicBezTo>
                    <a:pt x="41" y="90"/>
                    <a:pt x="44" y="90"/>
                    <a:pt x="44" y="90"/>
                  </a:cubicBezTo>
                  <a:cubicBezTo>
                    <a:pt x="41" y="89"/>
                    <a:pt x="46" y="87"/>
                    <a:pt x="44" y="87"/>
                  </a:cubicBezTo>
                  <a:cubicBezTo>
                    <a:pt x="44" y="86"/>
                    <a:pt x="46" y="84"/>
                    <a:pt x="44" y="84"/>
                  </a:cubicBezTo>
                  <a:cubicBezTo>
                    <a:pt x="43" y="84"/>
                    <a:pt x="43" y="87"/>
                    <a:pt x="41" y="86"/>
                  </a:cubicBezTo>
                  <a:cubicBezTo>
                    <a:pt x="40" y="83"/>
                    <a:pt x="37" y="83"/>
                    <a:pt x="40" y="78"/>
                  </a:cubicBezTo>
                  <a:cubicBezTo>
                    <a:pt x="43" y="73"/>
                    <a:pt x="40" y="78"/>
                    <a:pt x="41" y="75"/>
                  </a:cubicBezTo>
                  <a:cubicBezTo>
                    <a:pt x="43" y="75"/>
                    <a:pt x="40" y="75"/>
                    <a:pt x="40" y="75"/>
                  </a:cubicBezTo>
                  <a:close/>
                  <a:moveTo>
                    <a:pt x="22" y="84"/>
                  </a:moveTo>
                  <a:cubicBezTo>
                    <a:pt x="22" y="83"/>
                    <a:pt x="23" y="84"/>
                    <a:pt x="23" y="83"/>
                  </a:cubicBezTo>
                  <a:cubicBezTo>
                    <a:pt x="22" y="83"/>
                    <a:pt x="22" y="83"/>
                    <a:pt x="22" y="83"/>
                  </a:cubicBezTo>
                  <a:cubicBezTo>
                    <a:pt x="23" y="81"/>
                    <a:pt x="23" y="80"/>
                    <a:pt x="23" y="81"/>
                  </a:cubicBezTo>
                  <a:cubicBezTo>
                    <a:pt x="23" y="83"/>
                    <a:pt x="25" y="83"/>
                    <a:pt x="25" y="81"/>
                  </a:cubicBezTo>
                  <a:cubicBezTo>
                    <a:pt x="23" y="78"/>
                    <a:pt x="23" y="78"/>
                    <a:pt x="23" y="78"/>
                  </a:cubicBezTo>
                  <a:cubicBezTo>
                    <a:pt x="22" y="80"/>
                    <a:pt x="20" y="80"/>
                    <a:pt x="22" y="78"/>
                  </a:cubicBezTo>
                  <a:cubicBezTo>
                    <a:pt x="23" y="78"/>
                    <a:pt x="23" y="76"/>
                    <a:pt x="22" y="76"/>
                  </a:cubicBezTo>
                  <a:cubicBezTo>
                    <a:pt x="20" y="76"/>
                    <a:pt x="20" y="73"/>
                    <a:pt x="19" y="72"/>
                  </a:cubicBezTo>
                  <a:cubicBezTo>
                    <a:pt x="19" y="70"/>
                    <a:pt x="16" y="72"/>
                    <a:pt x="14" y="72"/>
                  </a:cubicBezTo>
                  <a:cubicBezTo>
                    <a:pt x="11" y="72"/>
                    <a:pt x="13" y="73"/>
                    <a:pt x="9" y="73"/>
                  </a:cubicBezTo>
                  <a:cubicBezTo>
                    <a:pt x="6" y="75"/>
                    <a:pt x="9" y="78"/>
                    <a:pt x="6" y="78"/>
                  </a:cubicBezTo>
                  <a:cubicBezTo>
                    <a:pt x="3" y="78"/>
                    <a:pt x="8" y="80"/>
                    <a:pt x="5" y="81"/>
                  </a:cubicBezTo>
                  <a:cubicBezTo>
                    <a:pt x="0" y="83"/>
                    <a:pt x="11" y="87"/>
                    <a:pt x="11" y="84"/>
                  </a:cubicBezTo>
                  <a:cubicBezTo>
                    <a:pt x="11" y="83"/>
                    <a:pt x="13" y="81"/>
                    <a:pt x="13" y="83"/>
                  </a:cubicBezTo>
                  <a:cubicBezTo>
                    <a:pt x="14" y="86"/>
                    <a:pt x="14" y="84"/>
                    <a:pt x="14" y="86"/>
                  </a:cubicBezTo>
                  <a:cubicBezTo>
                    <a:pt x="16" y="87"/>
                    <a:pt x="16" y="86"/>
                    <a:pt x="17" y="86"/>
                  </a:cubicBezTo>
                  <a:cubicBezTo>
                    <a:pt x="20" y="86"/>
                    <a:pt x="19" y="89"/>
                    <a:pt x="22" y="84"/>
                  </a:cubicBezTo>
                  <a:close/>
                  <a:moveTo>
                    <a:pt x="32" y="83"/>
                  </a:moveTo>
                  <a:cubicBezTo>
                    <a:pt x="34" y="83"/>
                    <a:pt x="32" y="87"/>
                    <a:pt x="31" y="86"/>
                  </a:cubicBezTo>
                  <a:cubicBezTo>
                    <a:pt x="28" y="86"/>
                    <a:pt x="32" y="81"/>
                    <a:pt x="32" y="83"/>
                  </a:cubicBezTo>
                  <a:close/>
                  <a:moveTo>
                    <a:pt x="31" y="95"/>
                  </a:moveTo>
                  <a:cubicBezTo>
                    <a:pt x="32" y="92"/>
                    <a:pt x="35" y="95"/>
                    <a:pt x="34" y="97"/>
                  </a:cubicBezTo>
                  <a:cubicBezTo>
                    <a:pt x="32" y="98"/>
                    <a:pt x="31" y="97"/>
                    <a:pt x="31" y="95"/>
                  </a:cubicBezTo>
                  <a:close/>
                  <a:moveTo>
                    <a:pt x="26" y="69"/>
                  </a:moveTo>
                  <a:cubicBezTo>
                    <a:pt x="25" y="69"/>
                    <a:pt x="25" y="67"/>
                    <a:pt x="25" y="66"/>
                  </a:cubicBezTo>
                  <a:cubicBezTo>
                    <a:pt x="26" y="64"/>
                    <a:pt x="28" y="69"/>
                    <a:pt x="26" y="69"/>
                  </a:cubicBezTo>
                  <a:close/>
                  <a:moveTo>
                    <a:pt x="55" y="128"/>
                  </a:moveTo>
                  <a:cubicBezTo>
                    <a:pt x="57" y="126"/>
                    <a:pt x="58" y="126"/>
                    <a:pt x="58" y="128"/>
                  </a:cubicBezTo>
                  <a:cubicBezTo>
                    <a:pt x="60" y="128"/>
                    <a:pt x="58" y="129"/>
                    <a:pt x="55" y="128"/>
                  </a:cubicBezTo>
                  <a:close/>
                  <a:moveTo>
                    <a:pt x="14" y="34"/>
                  </a:moveTo>
                  <a:cubicBezTo>
                    <a:pt x="13" y="36"/>
                    <a:pt x="13" y="33"/>
                    <a:pt x="13" y="34"/>
                  </a:cubicBezTo>
                  <a:cubicBezTo>
                    <a:pt x="11" y="34"/>
                    <a:pt x="11" y="36"/>
                    <a:pt x="11" y="36"/>
                  </a:cubicBezTo>
                  <a:cubicBezTo>
                    <a:pt x="13" y="38"/>
                    <a:pt x="9" y="36"/>
                    <a:pt x="13" y="38"/>
                  </a:cubicBezTo>
                  <a:cubicBezTo>
                    <a:pt x="14" y="38"/>
                    <a:pt x="9" y="38"/>
                    <a:pt x="11" y="39"/>
                  </a:cubicBezTo>
                  <a:cubicBezTo>
                    <a:pt x="13" y="41"/>
                    <a:pt x="13" y="39"/>
                    <a:pt x="14" y="39"/>
                  </a:cubicBezTo>
                  <a:cubicBezTo>
                    <a:pt x="14" y="39"/>
                    <a:pt x="14" y="39"/>
                    <a:pt x="14" y="38"/>
                  </a:cubicBezTo>
                  <a:cubicBezTo>
                    <a:pt x="16" y="38"/>
                    <a:pt x="17" y="38"/>
                    <a:pt x="16" y="38"/>
                  </a:cubicBezTo>
                  <a:cubicBezTo>
                    <a:pt x="16" y="36"/>
                    <a:pt x="17" y="36"/>
                    <a:pt x="17" y="36"/>
                  </a:cubicBezTo>
                  <a:cubicBezTo>
                    <a:pt x="16" y="36"/>
                    <a:pt x="17" y="36"/>
                    <a:pt x="17" y="34"/>
                  </a:cubicBezTo>
                  <a:cubicBezTo>
                    <a:pt x="17" y="33"/>
                    <a:pt x="17" y="34"/>
                    <a:pt x="19" y="34"/>
                  </a:cubicBezTo>
                  <a:cubicBezTo>
                    <a:pt x="20" y="33"/>
                    <a:pt x="17" y="34"/>
                    <a:pt x="17" y="33"/>
                  </a:cubicBezTo>
                  <a:cubicBezTo>
                    <a:pt x="19" y="33"/>
                    <a:pt x="19" y="31"/>
                    <a:pt x="19" y="30"/>
                  </a:cubicBezTo>
                  <a:cubicBezTo>
                    <a:pt x="19" y="30"/>
                    <a:pt x="16" y="31"/>
                    <a:pt x="14" y="33"/>
                  </a:cubicBezTo>
                  <a:cubicBezTo>
                    <a:pt x="13" y="33"/>
                    <a:pt x="14" y="34"/>
                    <a:pt x="14" y="34"/>
                  </a:cubicBezTo>
                  <a:close/>
                  <a:moveTo>
                    <a:pt x="11" y="42"/>
                  </a:moveTo>
                  <a:cubicBezTo>
                    <a:pt x="13" y="41"/>
                    <a:pt x="11" y="41"/>
                    <a:pt x="11" y="41"/>
                  </a:cubicBezTo>
                  <a:cubicBezTo>
                    <a:pt x="9" y="41"/>
                    <a:pt x="9" y="41"/>
                    <a:pt x="8" y="41"/>
                  </a:cubicBezTo>
                  <a:cubicBezTo>
                    <a:pt x="8" y="42"/>
                    <a:pt x="11" y="44"/>
                    <a:pt x="11" y="42"/>
                  </a:cubicBezTo>
                  <a:close/>
                  <a:moveTo>
                    <a:pt x="9" y="48"/>
                  </a:moveTo>
                  <a:cubicBezTo>
                    <a:pt x="11" y="48"/>
                    <a:pt x="9" y="47"/>
                    <a:pt x="9" y="47"/>
                  </a:cubicBezTo>
                  <a:cubicBezTo>
                    <a:pt x="11" y="45"/>
                    <a:pt x="11" y="45"/>
                    <a:pt x="9" y="45"/>
                  </a:cubicBezTo>
                  <a:cubicBezTo>
                    <a:pt x="8" y="44"/>
                    <a:pt x="8" y="48"/>
                    <a:pt x="9" y="48"/>
                  </a:cubicBezTo>
                  <a:close/>
                  <a:moveTo>
                    <a:pt x="16" y="45"/>
                  </a:moveTo>
                  <a:cubicBezTo>
                    <a:pt x="17" y="45"/>
                    <a:pt x="16" y="45"/>
                    <a:pt x="17" y="47"/>
                  </a:cubicBezTo>
                  <a:cubicBezTo>
                    <a:pt x="17" y="48"/>
                    <a:pt x="19" y="47"/>
                    <a:pt x="20" y="47"/>
                  </a:cubicBezTo>
                  <a:cubicBezTo>
                    <a:pt x="22" y="47"/>
                    <a:pt x="19" y="48"/>
                    <a:pt x="20" y="50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3" y="45"/>
                    <a:pt x="22" y="47"/>
                    <a:pt x="20" y="45"/>
                  </a:cubicBezTo>
                  <a:cubicBezTo>
                    <a:pt x="19" y="45"/>
                    <a:pt x="19" y="41"/>
                    <a:pt x="17" y="41"/>
                  </a:cubicBezTo>
                  <a:cubicBezTo>
                    <a:pt x="17" y="41"/>
                    <a:pt x="17" y="42"/>
                    <a:pt x="17" y="44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4" y="42"/>
                    <a:pt x="16" y="44"/>
                    <a:pt x="16" y="44"/>
                  </a:cubicBezTo>
                  <a:cubicBezTo>
                    <a:pt x="16" y="44"/>
                    <a:pt x="13" y="44"/>
                    <a:pt x="14" y="45"/>
                  </a:cubicBezTo>
                  <a:cubicBezTo>
                    <a:pt x="16" y="45"/>
                    <a:pt x="16" y="44"/>
                    <a:pt x="16" y="45"/>
                  </a:cubicBezTo>
                  <a:close/>
                  <a:moveTo>
                    <a:pt x="19" y="58"/>
                  </a:moveTo>
                  <a:cubicBezTo>
                    <a:pt x="19" y="58"/>
                    <a:pt x="17" y="58"/>
                    <a:pt x="17" y="59"/>
                  </a:cubicBezTo>
                  <a:cubicBezTo>
                    <a:pt x="17" y="59"/>
                    <a:pt x="20" y="58"/>
                    <a:pt x="22" y="58"/>
                  </a:cubicBezTo>
                  <a:cubicBezTo>
                    <a:pt x="23" y="58"/>
                    <a:pt x="22" y="56"/>
                    <a:pt x="20" y="56"/>
                  </a:cubicBezTo>
                  <a:cubicBezTo>
                    <a:pt x="19" y="55"/>
                    <a:pt x="19" y="53"/>
                    <a:pt x="17" y="55"/>
                  </a:cubicBezTo>
                  <a:cubicBezTo>
                    <a:pt x="17" y="56"/>
                    <a:pt x="17" y="56"/>
                    <a:pt x="19" y="56"/>
                  </a:cubicBezTo>
                  <a:cubicBezTo>
                    <a:pt x="20" y="56"/>
                    <a:pt x="19" y="56"/>
                    <a:pt x="19" y="58"/>
                  </a:cubicBezTo>
                  <a:close/>
                  <a:moveTo>
                    <a:pt x="17" y="66"/>
                  </a:moveTo>
                  <a:cubicBezTo>
                    <a:pt x="19" y="67"/>
                    <a:pt x="17" y="67"/>
                    <a:pt x="17" y="67"/>
                  </a:cubicBezTo>
                  <a:cubicBezTo>
                    <a:pt x="17" y="69"/>
                    <a:pt x="19" y="67"/>
                    <a:pt x="19" y="67"/>
                  </a:cubicBezTo>
                  <a:cubicBezTo>
                    <a:pt x="20" y="66"/>
                    <a:pt x="19" y="66"/>
                    <a:pt x="19" y="64"/>
                  </a:cubicBezTo>
                  <a:cubicBezTo>
                    <a:pt x="19" y="62"/>
                    <a:pt x="17" y="64"/>
                    <a:pt x="17" y="64"/>
                  </a:cubicBezTo>
                  <a:cubicBezTo>
                    <a:pt x="17" y="62"/>
                    <a:pt x="14" y="66"/>
                    <a:pt x="16" y="66"/>
                  </a:cubicBezTo>
                  <a:cubicBezTo>
                    <a:pt x="17" y="67"/>
                    <a:pt x="17" y="64"/>
                    <a:pt x="17" y="66"/>
                  </a:cubicBezTo>
                  <a:close/>
                  <a:moveTo>
                    <a:pt x="20" y="64"/>
                  </a:moveTo>
                  <a:cubicBezTo>
                    <a:pt x="19" y="62"/>
                    <a:pt x="20" y="61"/>
                    <a:pt x="22" y="61"/>
                  </a:cubicBezTo>
                  <a:cubicBezTo>
                    <a:pt x="23" y="59"/>
                    <a:pt x="20" y="66"/>
                    <a:pt x="20" y="64"/>
                  </a:cubicBezTo>
                  <a:close/>
                  <a:moveTo>
                    <a:pt x="41" y="27"/>
                  </a:moveTo>
                  <a:cubicBezTo>
                    <a:pt x="41" y="27"/>
                    <a:pt x="40" y="25"/>
                    <a:pt x="41" y="25"/>
                  </a:cubicBezTo>
                  <a:cubicBezTo>
                    <a:pt x="41" y="25"/>
                    <a:pt x="43" y="27"/>
                    <a:pt x="41" y="27"/>
                  </a:cubicBezTo>
                  <a:close/>
                  <a:moveTo>
                    <a:pt x="44" y="25"/>
                  </a:moveTo>
                  <a:cubicBezTo>
                    <a:pt x="44" y="27"/>
                    <a:pt x="46" y="25"/>
                    <a:pt x="46" y="24"/>
                  </a:cubicBezTo>
                  <a:cubicBezTo>
                    <a:pt x="46" y="24"/>
                    <a:pt x="44" y="25"/>
                    <a:pt x="44" y="24"/>
                  </a:cubicBezTo>
                  <a:cubicBezTo>
                    <a:pt x="44" y="24"/>
                    <a:pt x="43" y="25"/>
                    <a:pt x="43" y="24"/>
                  </a:cubicBezTo>
                  <a:cubicBezTo>
                    <a:pt x="44" y="22"/>
                    <a:pt x="43" y="22"/>
                    <a:pt x="43" y="22"/>
                  </a:cubicBezTo>
                  <a:cubicBezTo>
                    <a:pt x="41" y="22"/>
                    <a:pt x="40" y="24"/>
                    <a:pt x="41" y="24"/>
                  </a:cubicBezTo>
                  <a:cubicBezTo>
                    <a:pt x="43" y="25"/>
                    <a:pt x="43" y="24"/>
                    <a:pt x="44" y="25"/>
                  </a:cubicBezTo>
                  <a:close/>
                  <a:moveTo>
                    <a:pt x="44" y="27"/>
                  </a:moveTo>
                  <a:cubicBezTo>
                    <a:pt x="44" y="25"/>
                    <a:pt x="44" y="27"/>
                    <a:pt x="44" y="27"/>
                  </a:cubicBezTo>
                  <a:cubicBezTo>
                    <a:pt x="43" y="27"/>
                    <a:pt x="43" y="27"/>
                    <a:pt x="44" y="27"/>
                  </a:cubicBezTo>
                  <a:close/>
                  <a:moveTo>
                    <a:pt x="46" y="21"/>
                  </a:moveTo>
                  <a:cubicBezTo>
                    <a:pt x="47" y="21"/>
                    <a:pt x="47" y="19"/>
                    <a:pt x="47" y="21"/>
                  </a:cubicBezTo>
                  <a:cubicBezTo>
                    <a:pt x="46" y="21"/>
                    <a:pt x="46" y="19"/>
                    <a:pt x="46" y="21"/>
                  </a:cubicBezTo>
                  <a:cubicBezTo>
                    <a:pt x="46" y="22"/>
                    <a:pt x="46" y="21"/>
                    <a:pt x="46" y="21"/>
                  </a:cubicBezTo>
                  <a:close/>
                  <a:moveTo>
                    <a:pt x="46" y="22"/>
                  </a:moveTo>
                  <a:cubicBezTo>
                    <a:pt x="46" y="21"/>
                    <a:pt x="47" y="22"/>
                    <a:pt x="47" y="22"/>
                  </a:cubicBezTo>
                  <a:cubicBezTo>
                    <a:pt x="46" y="24"/>
                    <a:pt x="46" y="24"/>
                    <a:pt x="46" y="22"/>
                  </a:cubicBezTo>
                  <a:close/>
                  <a:moveTo>
                    <a:pt x="43" y="19"/>
                  </a:moveTo>
                  <a:cubicBezTo>
                    <a:pt x="44" y="19"/>
                    <a:pt x="44" y="21"/>
                    <a:pt x="44" y="21"/>
                  </a:cubicBezTo>
                  <a:cubicBezTo>
                    <a:pt x="44" y="21"/>
                    <a:pt x="43" y="21"/>
                    <a:pt x="43" y="19"/>
                  </a:cubicBezTo>
                  <a:close/>
                  <a:moveTo>
                    <a:pt x="58" y="11"/>
                  </a:moveTo>
                  <a:cubicBezTo>
                    <a:pt x="58" y="10"/>
                    <a:pt x="58" y="10"/>
                    <a:pt x="58" y="8"/>
                  </a:cubicBezTo>
                  <a:cubicBezTo>
                    <a:pt x="58" y="8"/>
                    <a:pt x="58" y="8"/>
                    <a:pt x="60" y="5"/>
                  </a:cubicBezTo>
                  <a:cubicBezTo>
                    <a:pt x="60" y="3"/>
                    <a:pt x="58" y="7"/>
                    <a:pt x="58" y="5"/>
                  </a:cubicBezTo>
                  <a:cubicBezTo>
                    <a:pt x="58" y="5"/>
                    <a:pt x="58" y="3"/>
                    <a:pt x="58" y="5"/>
                  </a:cubicBezTo>
                  <a:cubicBezTo>
                    <a:pt x="57" y="7"/>
                    <a:pt x="57" y="5"/>
                    <a:pt x="57" y="3"/>
                  </a:cubicBezTo>
                  <a:cubicBezTo>
                    <a:pt x="58" y="2"/>
                    <a:pt x="53" y="5"/>
                    <a:pt x="55" y="5"/>
                  </a:cubicBezTo>
                  <a:cubicBezTo>
                    <a:pt x="55" y="5"/>
                    <a:pt x="57" y="5"/>
                    <a:pt x="57" y="7"/>
                  </a:cubicBezTo>
                  <a:cubicBezTo>
                    <a:pt x="57" y="7"/>
                    <a:pt x="53" y="7"/>
                    <a:pt x="53" y="8"/>
                  </a:cubicBezTo>
                  <a:cubicBezTo>
                    <a:pt x="53" y="10"/>
                    <a:pt x="55" y="8"/>
                    <a:pt x="55" y="8"/>
                  </a:cubicBezTo>
                  <a:cubicBezTo>
                    <a:pt x="57" y="10"/>
                    <a:pt x="57" y="8"/>
                    <a:pt x="57" y="8"/>
                  </a:cubicBezTo>
                  <a:cubicBezTo>
                    <a:pt x="58" y="10"/>
                    <a:pt x="55" y="11"/>
                    <a:pt x="57" y="13"/>
                  </a:cubicBezTo>
                  <a:cubicBezTo>
                    <a:pt x="58" y="14"/>
                    <a:pt x="58" y="11"/>
                    <a:pt x="58" y="11"/>
                  </a:cubicBezTo>
                  <a:close/>
                  <a:moveTo>
                    <a:pt x="60" y="3"/>
                  </a:moveTo>
                  <a:cubicBezTo>
                    <a:pt x="60" y="2"/>
                    <a:pt x="60" y="2"/>
                    <a:pt x="60" y="2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60" y="5"/>
                    <a:pt x="58" y="3"/>
                    <a:pt x="60" y="3"/>
                  </a:cubicBezTo>
                  <a:close/>
                  <a:moveTo>
                    <a:pt x="60" y="2"/>
                  </a:moveTo>
                  <a:cubicBezTo>
                    <a:pt x="60" y="0"/>
                    <a:pt x="60" y="0"/>
                    <a:pt x="61" y="0"/>
                  </a:cubicBezTo>
                  <a:cubicBezTo>
                    <a:pt x="61" y="0"/>
                    <a:pt x="61" y="2"/>
                    <a:pt x="60" y="2"/>
                  </a:cubicBez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300" name="Freeform 202">
              <a:extLst>
                <a:ext uri="{FF2B5EF4-FFF2-40B4-BE49-F238E27FC236}">
                  <a16:creationId xmlns:a16="http://schemas.microsoft.com/office/drawing/2014/main" id="{341C639F-C95F-4238-28E9-0F7E366B67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6" y="1762"/>
              <a:ext cx="8" cy="6"/>
            </a:xfrm>
            <a:custGeom>
              <a:avLst/>
              <a:gdLst/>
              <a:ahLst/>
              <a:cxnLst>
                <a:cxn ang="0">
                  <a:pos x="1" y="3"/>
                </a:cxn>
                <a:cxn ang="0">
                  <a:pos x="1" y="0"/>
                </a:cxn>
                <a:cxn ang="0">
                  <a:pos x="3" y="1"/>
                </a:cxn>
                <a:cxn ang="0">
                  <a:pos x="1" y="3"/>
                </a:cxn>
              </a:cxnLst>
              <a:rect l="0" t="0" r="r" b="b"/>
              <a:pathLst>
                <a:path w="4" h="3">
                  <a:moveTo>
                    <a:pt x="1" y="3"/>
                  </a:moveTo>
                  <a:cubicBezTo>
                    <a:pt x="1" y="1"/>
                    <a:pt x="0" y="0"/>
                    <a:pt x="1" y="0"/>
                  </a:cubicBezTo>
                  <a:cubicBezTo>
                    <a:pt x="1" y="0"/>
                    <a:pt x="1" y="0"/>
                    <a:pt x="3" y="1"/>
                  </a:cubicBezTo>
                  <a:cubicBezTo>
                    <a:pt x="4" y="1"/>
                    <a:pt x="3" y="3"/>
                    <a:pt x="1" y="3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301" name="Freeform 203">
              <a:extLst>
                <a:ext uri="{FF2B5EF4-FFF2-40B4-BE49-F238E27FC236}">
                  <a16:creationId xmlns:a16="http://schemas.microsoft.com/office/drawing/2014/main" id="{E6F7A739-CF44-C5FD-F338-96D4C0C5E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6" y="1768"/>
              <a:ext cx="4" cy="6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" y="3"/>
                </a:cxn>
                <a:cxn ang="0">
                  <a:pos x="0" y="3"/>
                </a:cxn>
                <a:cxn ang="0">
                  <a:pos x="0" y="1"/>
                </a:cxn>
              </a:cxnLst>
              <a:rect l="0" t="0" r="r" b="b"/>
              <a:pathLst>
                <a:path w="2" h="3">
                  <a:moveTo>
                    <a:pt x="0" y="1"/>
                  </a:moveTo>
                  <a:cubicBezTo>
                    <a:pt x="0" y="0"/>
                    <a:pt x="2" y="1"/>
                    <a:pt x="2" y="3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  <p:sp>
          <p:nvSpPr>
            <p:cNvPr id="302" name="Freeform 204">
              <a:extLst>
                <a:ext uri="{FF2B5EF4-FFF2-40B4-BE49-F238E27FC236}">
                  <a16:creationId xmlns:a16="http://schemas.microsoft.com/office/drawing/2014/main" id="{9AC8C93F-9930-FA2D-5430-BEEC0C173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4" y="1778"/>
              <a:ext cx="6" cy="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3" y="3"/>
                </a:cxn>
                <a:cxn ang="0">
                  <a:pos x="1" y="3"/>
                </a:cxn>
                <a:cxn ang="0">
                  <a:pos x="0" y="0"/>
                </a:cxn>
              </a:cxnLst>
              <a:rect l="0" t="0" r="r" b="b"/>
              <a:pathLst>
                <a:path w="3" h="4">
                  <a:moveTo>
                    <a:pt x="0" y="0"/>
                  </a:moveTo>
                  <a:cubicBezTo>
                    <a:pt x="1" y="0"/>
                    <a:pt x="0" y="0"/>
                    <a:pt x="1" y="0"/>
                  </a:cubicBezTo>
                  <a:cubicBezTo>
                    <a:pt x="3" y="1"/>
                    <a:pt x="1" y="3"/>
                    <a:pt x="3" y="3"/>
                  </a:cubicBezTo>
                  <a:cubicBezTo>
                    <a:pt x="3" y="3"/>
                    <a:pt x="3" y="4"/>
                    <a:pt x="1" y="3"/>
                  </a:cubicBezTo>
                  <a:cubicBezTo>
                    <a:pt x="1" y="1"/>
                    <a:pt x="0" y="0"/>
                    <a:pt x="0" y="0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 Обычный" charset="0"/>
              </a:endParaRPr>
            </a:p>
          </p:txBody>
        </p:sp>
      </p:grpSp>
      <p:sp>
        <p:nvSpPr>
          <p:cNvPr id="6" name="Freeform 205">
            <a:extLst>
              <a:ext uri="{FF2B5EF4-FFF2-40B4-BE49-F238E27FC236}">
                <a16:creationId xmlns:a16="http://schemas.microsoft.com/office/drawing/2014/main" id="{1AEE7C2D-24E1-37E3-3BC3-9FBDF6D9A081}"/>
              </a:ext>
            </a:extLst>
          </p:cNvPr>
          <p:cNvSpPr>
            <a:spLocks/>
          </p:cNvSpPr>
          <p:nvPr/>
        </p:nvSpPr>
        <p:spPr bwMode="auto">
          <a:xfrm>
            <a:off x="5424362" y="1726271"/>
            <a:ext cx="16266" cy="24398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0"/>
              </a:cxn>
              <a:cxn ang="0">
                <a:pos x="1" y="2"/>
              </a:cxn>
              <a:cxn ang="0">
                <a:pos x="3" y="3"/>
              </a:cxn>
              <a:cxn ang="0">
                <a:pos x="3" y="5"/>
              </a:cxn>
              <a:cxn ang="0">
                <a:pos x="0" y="2"/>
              </a:cxn>
            </a:cxnLst>
            <a:rect l="0" t="0" r="r" b="b"/>
            <a:pathLst>
              <a:path w="4" h="6">
                <a:moveTo>
                  <a:pt x="0" y="2"/>
                </a:moveTo>
                <a:cubicBezTo>
                  <a:pt x="0" y="2"/>
                  <a:pt x="0" y="2"/>
                  <a:pt x="0" y="0"/>
                </a:cubicBezTo>
                <a:cubicBezTo>
                  <a:pt x="0" y="0"/>
                  <a:pt x="0" y="0"/>
                  <a:pt x="1" y="2"/>
                </a:cubicBezTo>
                <a:cubicBezTo>
                  <a:pt x="1" y="3"/>
                  <a:pt x="1" y="2"/>
                  <a:pt x="3" y="3"/>
                </a:cubicBezTo>
                <a:cubicBezTo>
                  <a:pt x="4" y="5"/>
                  <a:pt x="4" y="6"/>
                  <a:pt x="3" y="5"/>
                </a:cubicBezTo>
                <a:cubicBezTo>
                  <a:pt x="1" y="2"/>
                  <a:pt x="1" y="3"/>
                  <a:pt x="0" y="2"/>
                </a:cubicBezTo>
              </a:path>
            </a:pathLst>
          </a:custGeom>
          <a:solidFill>
            <a:srgbClr val="D8D8D8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7" name="Freeform 206">
            <a:extLst>
              <a:ext uri="{FF2B5EF4-FFF2-40B4-BE49-F238E27FC236}">
                <a16:creationId xmlns:a16="http://schemas.microsoft.com/office/drawing/2014/main" id="{0853CEC5-3588-D54C-F201-0F6657C970B2}"/>
              </a:ext>
            </a:extLst>
          </p:cNvPr>
          <p:cNvSpPr>
            <a:spLocks/>
          </p:cNvSpPr>
          <p:nvPr/>
        </p:nvSpPr>
        <p:spPr bwMode="auto">
          <a:xfrm>
            <a:off x="5428429" y="1726271"/>
            <a:ext cx="16266" cy="12199"/>
          </a:xfrm>
          <a:custGeom>
            <a:avLst/>
            <a:gdLst/>
            <a:ahLst/>
            <a:cxnLst>
              <a:cxn ang="0">
                <a:pos x="1" y="3"/>
              </a:cxn>
              <a:cxn ang="0">
                <a:pos x="0" y="0"/>
              </a:cxn>
              <a:cxn ang="0">
                <a:pos x="0" y="0"/>
              </a:cxn>
              <a:cxn ang="0">
                <a:pos x="1" y="0"/>
              </a:cxn>
              <a:cxn ang="0">
                <a:pos x="3" y="2"/>
              </a:cxn>
              <a:cxn ang="0">
                <a:pos x="3" y="2"/>
              </a:cxn>
              <a:cxn ang="0">
                <a:pos x="1" y="3"/>
              </a:cxn>
            </a:cxnLst>
            <a:rect l="0" t="0" r="r" b="b"/>
            <a:pathLst>
              <a:path w="4" h="3">
                <a:moveTo>
                  <a:pt x="1" y="3"/>
                </a:moveTo>
                <a:cubicBezTo>
                  <a:pt x="1" y="2"/>
                  <a:pt x="0" y="2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1" y="0"/>
                  <a:pt x="0" y="0"/>
                  <a:pt x="1" y="0"/>
                </a:cubicBezTo>
                <a:cubicBezTo>
                  <a:pt x="3" y="0"/>
                  <a:pt x="1" y="2"/>
                  <a:pt x="3" y="2"/>
                </a:cubicBezTo>
                <a:cubicBezTo>
                  <a:pt x="4" y="2"/>
                  <a:pt x="3" y="2"/>
                  <a:pt x="3" y="2"/>
                </a:cubicBezTo>
                <a:cubicBezTo>
                  <a:pt x="4" y="3"/>
                  <a:pt x="3" y="3"/>
                  <a:pt x="1" y="3"/>
                </a:cubicBezTo>
              </a:path>
            </a:pathLst>
          </a:custGeom>
          <a:solidFill>
            <a:srgbClr val="D8D8D8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8" name="Freeform 207">
            <a:extLst>
              <a:ext uri="{FF2B5EF4-FFF2-40B4-BE49-F238E27FC236}">
                <a16:creationId xmlns:a16="http://schemas.microsoft.com/office/drawing/2014/main" id="{D36F5669-6CB3-74D1-C1CA-D9A436D5D675}"/>
              </a:ext>
            </a:extLst>
          </p:cNvPr>
          <p:cNvSpPr>
            <a:spLocks/>
          </p:cNvSpPr>
          <p:nvPr/>
        </p:nvSpPr>
        <p:spPr bwMode="auto">
          <a:xfrm>
            <a:off x="5440628" y="1722204"/>
            <a:ext cx="10166" cy="12199"/>
          </a:xfrm>
          <a:custGeom>
            <a:avLst/>
            <a:gdLst/>
            <a:ahLst/>
            <a:cxnLst>
              <a:cxn ang="0">
                <a:pos x="1" y="3"/>
              </a:cxn>
              <a:cxn ang="0">
                <a:pos x="1" y="1"/>
              </a:cxn>
              <a:cxn ang="0">
                <a:pos x="1" y="1"/>
              </a:cxn>
              <a:cxn ang="0">
                <a:pos x="1" y="3"/>
              </a:cxn>
              <a:cxn ang="0">
                <a:pos x="1" y="3"/>
              </a:cxn>
            </a:cxnLst>
            <a:rect l="0" t="0" r="r" b="b"/>
            <a:pathLst>
              <a:path w="3" h="3">
                <a:moveTo>
                  <a:pt x="1" y="3"/>
                </a:moveTo>
                <a:cubicBezTo>
                  <a:pt x="0" y="3"/>
                  <a:pt x="1" y="1"/>
                  <a:pt x="1" y="1"/>
                </a:cubicBezTo>
                <a:cubicBezTo>
                  <a:pt x="0" y="0"/>
                  <a:pt x="1" y="1"/>
                  <a:pt x="1" y="1"/>
                </a:cubicBezTo>
                <a:cubicBezTo>
                  <a:pt x="1" y="3"/>
                  <a:pt x="3" y="3"/>
                  <a:pt x="1" y="3"/>
                </a:cubicBezTo>
                <a:cubicBezTo>
                  <a:pt x="1" y="3"/>
                  <a:pt x="1" y="3"/>
                  <a:pt x="1" y="3"/>
                </a:cubicBezTo>
              </a:path>
            </a:pathLst>
          </a:custGeom>
          <a:solidFill>
            <a:srgbClr val="D8D8D8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9" name="Freeform 208">
            <a:extLst>
              <a:ext uri="{FF2B5EF4-FFF2-40B4-BE49-F238E27FC236}">
                <a16:creationId xmlns:a16="http://schemas.microsoft.com/office/drawing/2014/main" id="{52D8381B-C68B-2D8C-C214-6A13A0D77941}"/>
              </a:ext>
            </a:extLst>
          </p:cNvPr>
          <p:cNvSpPr>
            <a:spLocks/>
          </p:cNvSpPr>
          <p:nvPr/>
        </p:nvSpPr>
        <p:spPr bwMode="auto">
          <a:xfrm>
            <a:off x="5440628" y="1722204"/>
            <a:ext cx="4067" cy="12199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0" y="0"/>
              </a:cxn>
              <a:cxn ang="0">
                <a:pos x="0" y="1"/>
              </a:cxn>
            </a:cxnLst>
            <a:rect l="0" t="0" r="r" b="b"/>
            <a:pathLst>
              <a:path w="1" h="3">
                <a:moveTo>
                  <a:pt x="0" y="1"/>
                </a:moveTo>
                <a:cubicBezTo>
                  <a:pt x="0" y="3"/>
                  <a:pt x="0" y="1"/>
                  <a:pt x="0" y="0"/>
                </a:cubicBezTo>
                <a:cubicBezTo>
                  <a:pt x="0" y="0"/>
                  <a:pt x="1" y="1"/>
                  <a:pt x="0" y="1"/>
                </a:cubicBezTo>
              </a:path>
            </a:pathLst>
          </a:custGeom>
          <a:solidFill>
            <a:srgbClr val="D8D8D8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10" name="Freeform 209">
            <a:extLst>
              <a:ext uri="{FF2B5EF4-FFF2-40B4-BE49-F238E27FC236}">
                <a16:creationId xmlns:a16="http://schemas.microsoft.com/office/drawing/2014/main" id="{F48DF1FF-D9E5-D74F-EE8A-8653BF743379}"/>
              </a:ext>
            </a:extLst>
          </p:cNvPr>
          <p:cNvSpPr>
            <a:spLocks noEditPoints="1"/>
          </p:cNvSpPr>
          <p:nvPr/>
        </p:nvSpPr>
        <p:spPr bwMode="auto">
          <a:xfrm>
            <a:off x="5349135" y="2622887"/>
            <a:ext cx="433068" cy="345634"/>
          </a:xfrm>
          <a:custGeom>
            <a:avLst/>
            <a:gdLst/>
            <a:ahLst/>
            <a:cxnLst>
              <a:cxn ang="0">
                <a:pos x="3" y="16"/>
              </a:cxn>
              <a:cxn ang="0">
                <a:pos x="2" y="11"/>
              </a:cxn>
              <a:cxn ang="0">
                <a:pos x="8" y="6"/>
              </a:cxn>
              <a:cxn ang="0">
                <a:pos x="11" y="2"/>
              </a:cxn>
              <a:cxn ang="0">
                <a:pos x="22" y="3"/>
              </a:cxn>
              <a:cxn ang="0">
                <a:pos x="32" y="3"/>
              </a:cxn>
              <a:cxn ang="0">
                <a:pos x="49" y="5"/>
              </a:cxn>
              <a:cxn ang="0">
                <a:pos x="57" y="5"/>
              </a:cxn>
              <a:cxn ang="0">
                <a:pos x="61" y="5"/>
              </a:cxn>
              <a:cxn ang="0">
                <a:pos x="64" y="8"/>
              </a:cxn>
              <a:cxn ang="0">
                <a:pos x="71" y="11"/>
              </a:cxn>
              <a:cxn ang="0">
                <a:pos x="75" y="12"/>
              </a:cxn>
              <a:cxn ang="0">
                <a:pos x="80" y="12"/>
              </a:cxn>
              <a:cxn ang="0">
                <a:pos x="87" y="14"/>
              </a:cxn>
              <a:cxn ang="0">
                <a:pos x="89" y="16"/>
              </a:cxn>
              <a:cxn ang="0">
                <a:pos x="95" y="16"/>
              </a:cxn>
              <a:cxn ang="0">
                <a:pos x="100" y="16"/>
              </a:cxn>
              <a:cxn ang="0">
                <a:pos x="101" y="20"/>
              </a:cxn>
              <a:cxn ang="0">
                <a:pos x="93" y="28"/>
              </a:cxn>
              <a:cxn ang="0">
                <a:pos x="81" y="33"/>
              </a:cxn>
              <a:cxn ang="0">
                <a:pos x="81" y="37"/>
              </a:cxn>
              <a:cxn ang="0">
                <a:pos x="74" y="52"/>
              </a:cxn>
              <a:cxn ang="0">
                <a:pos x="77" y="58"/>
              </a:cxn>
              <a:cxn ang="0">
                <a:pos x="69" y="69"/>
              </a:cxn>
              <a:cxn ang="0">
                <a:pos x="66" y="70"/>
              </a:cxn>
              <a:cxn ang="0">
                <a:pos x="57" y="78"/>
              </a:cxn>
              <a:cxn ang="0">
                <a:pos x="46" y="80"/>
              </a:cxn>
              <a:cxn ang="0">
                <a:pos x="40" y="81"/>
              </a:cxn>
              <a:cxn ang="0">
                <a:pos x="34" y="83"/>
              </a:cxn>
              <a:cxn ang="0">
                <a:pos x="31" y="86"/>
              </a:cxn>
              <a:cxn ang="0">
                <a:pos x="28" y="86"/>
              </a:cxn>
              <a:cxn ang="0">
                <a:pos x="23" y="78"/>
              </a:cxn>
              <a:cxn ang="0">
                <a:pos x="16" y="73"/>
              </a:cxn>
              <a:cxn ang="0">
                <a:pos x="19" y="66"/>
              </a:cxn>
              <a:cxn ang="0">
                <a:pos x="19" y="62"/>
              </a:cxn>
              <a:cxn ang="0">
                <a:pos x="19" y="56"/>
              </a:cxn>
              <a:cxn ang="0">
                <a:pos x="17" y="52"/>
              </a:cxn>
              <a:cxn ang="0">
                <a:pos x="17" y="47"/>
              </a:cxn>
              <a:cxn ang="0">
                <a:pos x="20" y="42"/>
              </a:cxn>
              <a:cxn ang="0">
                <a:pos x="20" y="33"/>
              </a:cxn>
              <a:cxn ang="0">
                <a:pos x="25" y="25"/>
              </a:cxn>
              <a:cxn ang="0">
                <a:pos x="20" y="20"/>
              </a:cxn>
              <a:cxn ang="0">
                <a:pos x="14" y="22"/>
              </a:cxn>
              <a:cxn ang="0">
                <a:pos x="10" y="22"/>
              </a:cxn>
              <a:cxn ang="0">
                <a:pos x="11" y="19"/>
              </a:cxn>
              <a:cxn ang="0">
                <a:pos x="5" y="22"/>
              </a:cxn>
              <a:cxn ang="0">
                <a:pos x="3" y="16"/>
              </a:cxn>
              <a:cxn ang="0">
                <a:pos x="97" y="48"/>
              </a:cxn>
              <a:cxn ang="0">
                <a:pos x="98" y="52"/>
              </a:cxn>
              <a:cxn ang="0">
                <a:pos x="103" y="47"/>
              </a:cxn>
              <a:cxn ang="0">
                <a:pos x="101" y="45"/>
              </a:cxn>
              <a:cxn ang="0">
                <a:pos x="95" y="48"/>
              </a:cxn>
              <a:cxn ang="0">
                <a:pos x="97" y="48"/>
              </a:cxn>
              <a:cxn ang="0">
                <a:pos x="109" y="44"/>
              </a:cxn>
              <a:cxn ang="0">
                <a:pos x="109" y="44"/>
              </a:cxn>
              <a:cxn ang="0">
                <a:pos x="106" y="44"/>
              </a:cxn>
              <a:cxn ang="0">
                <a:pos x="109" y="44"/>
              </a:cxn>
              <a:cxn ang="0">
                <a:pos x="87" y="53"/>
              </a:cxn>
              <a:cxn ang="0">
                <a:pos x="84" y="56"/>
              </a:cxn>
              <a:cxn ang="0">
                <a:pos x="87" y="53"/>
              </a:cxn>
            </a:cxnLst>
            <a:rect l="0" t="0" r="r" b="b"/>
            <a:pathLst>
              <a:path w="110" h="88">
                <a:moveTo>
                  <a:pt x="3" y="16"/>
                </a:moveTo>
                <a:cubicBezTo>
                  <a:pt x="2" y="12"/>
                  <a:pt x="3" y="11"/>
                  <a:pt x="2" y="11"/>
                </a:cubicBezTo>
                <a:cubicBezTo>
                  <a:pt x="0" y="9"/>
                  <a:pt x="3" y="6"/>
                  <a:pt x="8" y="6"/>
                </a:cubicBezTo>
                <a:cubicBezTo>
                  <a:pt x="11" y="6"/>
                  <a:pt x="8" y="3"/>
                  <a:pt x="11" y="2"/>
                </a:cubicBezTo>
                <a:cubicBezTo>
                  <a:pt x="16" y="0"/>
                  <a:pt x="16" y="3"/>
                  <a:pt x="22" y="3"/>
                </a:cubicBezTo>
                <a:cubicBezTo>
                  <a:pt x="28" y="3"/>
                  <a:pt x="28" y="2"/>
                  <a:pt x="32" y="3"/>
                </a:cubicBezTo>
                <a:cubicBezTo>
                  <a:pt x="40" y="6"/>
                  <a:pt x="43" y="3"/>
                  <a:pt x="49" y="5"/>
                </a:cubicBezTo>
                <a:cubicBezTo>
                  <a:pt x="54" y="6"/>
                  <a:pt x="52" y="3"/>
                  <a:pt x="57" y="5"/>
                </a:cubicBezTo>
                <a:cubicBezTo>
                  <a:pt x="58" y="6"/>
                  <a:pt x="60" y="5"/>
                  <a:pt x="61" y="5"/>
                </a:cubicBezTo>
                <a:cubicBezTo>
                  <a:pt x="63" y="6"/>
                  <a:pt x="64" y="5"/>
                  <a:pt x="64" y="8"/>
                </a:cubicBezTo>
                <a:cubicBezTo>
                  <a:pt x="64" y="9"/>
                  <a:pt x="69" y="8"/>
                  <a:pt x="71" y="11"/>
                </a:cubicBezTo>
                <a:cubicBezTo>
                  <a:pt x="71" y="12"/>
                  <a:pt x="74" y="11"/>
                  <a:pt x="75" y="12"/>
                </a:cubicBezTo>
                <a:cubicBezTo>
                  <a:pt x="77" y="14"/>
                  <a:pt x="77" y="11"/>
                  <a:pt x="80" y="12"/>
                </a:cubicBezTo>
                <a:cubicBezTo>
                  <a:pt x="83" y="12"/>
                  <a:pt x="78" y="8"/>
                  <a:pt x="87" y="14"/>
                </a:cubicBezTo>
                <a:cubicBezTo>
                  <a:pt x="87" y="16"/>
                  <a:pt x="89" y="16"/>
                  <a:pt x="89" y="16"/>
                </a:cubicBezTo>
                <a:cubicBezTo>
                  <a:pt x="93" y="17"/>
                  <a:pt x="93" y="16"/>
                  <a:pt x="95" y="16"/>
                </a:cubicBezTo>
                <a:cubicBezTo>
                  <a:pt x="98" y="17"/>
                  <a:pt x="97" y="16"/>
                  <a:pt x="100" y="16"/>
                </a:cubicBezTo>
                <a:cubicBezTo>
                  <a:pt x="104" y="19"/>
                  <a:pt x="100" y="17"/>
                  <a:pt x="101" y="20"/>
                </a:cubicBezTo>
                <a:cubicBezTo>
                  <a:pt x="103" y="23"/>
                  <a:pt x="93" y="25"/>
                  <a:pt x="93" y="28"/>
                </a:cubicBezTo>
                <a:cubicBezTo>
                  <a:pt x="92" y="30"/>
                  <a:pt x="83" y="30"/>
                  <a:pt x="81" y="33"/>
                </a:cubicBezTo>
                <a:cubicBezTo>
                  <a:pt x="81" y="36"/>
                  <a:pt x="86" y="34"/>
                  <a:pt x="81" y="37"/>
                </a:cubicBezTo>
                <a:cubicBezTo>
                  <a:pt x="78" y="37"/>
                  <a:pt x="72" y="47"/>
                  <a:pt x="74" y="52"/>
                </a:cubicBezTo>
                <a:cubicBezTo>
                  <a:pt x="74" y="56"/>
                  <a:pt x="77" y="56"/>
                  <a:pt x="77" y="58"/>
                </a:cubicBezTo>
                <a:cubicBezTo>
                  <a:pt x="77" y="58"/>
                  <a:pt x="68" y="62"/>
                  <a:pt x="69" y="69"/>
                </a:cubicBezTo>
                <a:cubicBezTo>
                  <a:pt x="69" y="70"/>
                  <a:pt x="69" y="70"/>
                  <a:pt x="66" y="70"/>
                </a:cubicBezTo>
                <a:cubicBezTo>
                  <a:pt x="60" y="70"/>
                  <a:pt x="60" y="81"/>
                  <a:pt x="57" y="78"/>
                </a:cubicBezTo>
                <a:cubicBezTo>
                  <a:pt x="55" y="77"/>
                  <a:pt x="51" y="81"/>
                  <a:pt x="46" y="80"/>
                </a:cubicBezTo>
                <a:cubicBezTo>
                  <a:pt x="43" y="78"/>
                  <a:pt x="40" y="80"/>
                  <a:pt x="40" y="81"/>
                </a:cubicBezTo>
                <a:cubicBezTo>
                  <a:pt x="38" y="83"/>
                  <a:pt x="35" y="81"/>
                  <a:pt x="34" y="83"/>
                </a:cubicBezTo>
                <a:cubicBezTo>
                  <a:pt x="32" y="86"/>
                  <a:pt x="32" y="86"/>
                  <a:pt x="31" y="86"/>
                </a:cubicBezTo>
                <a:cubicBezTo>
                  <a:pt x="31" y="88"/>
                  <a:pt x="31" y="88"/>
                  <a:pt x="28" y="86"/>
                </a:cubicBezTo>
                <a:cubicBezTo>
                  <a:pt x="25" y="83"/>
                  <a:pt x="23" y="81"/>
                  <a:pt x="23" y="78"/>
                </a:cubicBezTo>
                <a:cubicBezTo>
                  <a:pt x="23" y="77"/>
                  <a:pt x="20" y="72"/>
                  <a:pt x="16" y="73"/>
                </a:cubicBezTo>
                <a:cubicBezTo>
                  <a:pt x="16" y="72"/>
                  <a:pt x="16" y="67"/>
                  <a:pt x="19" y="66"/>
                </a:cubicBezTo>
                <a:cubicBezTo>
                  <a:pt x="22" y="62"/>
                  <a:pt x="20" y="62"/>
                  <a:pt x="19" y="62"/>
                </a:cubicBezTo>
                <a:cubicBezTo>
                  <a:pt x="17" y="62"/>
                  <a:pt x="16" y="61"/>
                  <a:pt x="19" y="56"/>
                </a:cubicBezTo>
                <a:cubicBezTo>
                  <a:pt x="22" y="52"/>
                  <a:pt x="19" y="55"/>
                  <a:pt x="17" y="52"/>
                </a:cubicBezTo>
                <a:cubicBezTo>
                  <a:pt x="17" y="47"/>
                  <a:pt x="14" y="47"/>
                  <a:pt x="17" y="47"/>
                </a:cubicBezTo>
                <a:cubicBezTo>
                  <a:pt x="20" y="47"/>
                  <a:pt x="20" y="45"/>
                  <a:pt x="20" y="42"/>
                </a:cubicBezTo>
                <a:cubicBezTo>
                  <a:pt x="19" y="41"/>
                  <a:pt x="22" y="41"/>
                  <a:pt x="20" y="33"/>
                </a:cubicBezTo>
                <a:cubicBezTo>
                  <a:pt x="20" y="31"/>
                  <a:pt x="29" y="25"/>
                  <a:pt x="25" y="25"/>
                </a:cubicBezTo>
                <a:cubicBezTo>
                  <a:pt x="22" y="23"/>
                  <a:pt x="25" y="22"/>
                  <a:pt x="20" y="20"/>
                </a:cubicBezTo>
                <a:cubicBezTo>
                  <a:pt x="16" y="20"/>
                  <a:pt x="19" y="23"/>
                  <a:pt x="14" y="22"/>
                </a:cubicBezTo>
                <a:cubicBezTo>
                  <a:pt x="11" y="20"/>
                  <a:pt x="11" y="23"/>
                  <a:pt x="10" y="22"/>
                </a:cubicBezTo>
                <a:cubicBezTo>
                  <a:pt x="8" y="22"/>
                  <a:pt x="13" y="20"/>
                  <a:pt x="11" y="19"/>
                </a:cubicBezTo>
                <a:cubicBezTo>
                  <a:pt x="10" y="19"/>
                  <a:pt x="10" y="19"/>
                  <a:pt x="5" y="22"/>
                </a:cubicBezTo>
                <a:cubicBezTo>
                  <a:pt x="3" y="20"/>
                  <a:pt x="5" y="17"/>
                  <a:pt x="3" y="16"/>
                </a:cubicBezTo>
                <a:close/>
                <a:moveTo>
                  <a:pt x="97" y="48"/>
                </a:moveTo>
                <a:cubicBezTo>
                  <a:pt x="98" y="48"/>
                  <a:pt x="97" y="50"/>
                  <a:pt x="98" y="52"/>
                </a:cubicBezTo>
                <a:cubicBezTo>
                  <a:pt x="101" y="52"/>
                  <a:pt x="101" y="48"/>
                  <a:pt x="103" y="47"/>
                </a:cubicBezTo>
                <a:cubicBezTo>
                  <a:pt x="104" y="44"/>
                  <a:pt x="101" y="47"/>
                  <a:pt x="101" y="45"/>
                </a:cubicBezTo>
                <a:cubicBezTo>
                  <a:pt x="100" y="42"/>
                  <a:pt x="93" y="47"/>
                  <a:pt x="95" y="48"/>
                </a:cubicBezTo>
                <a:cubicBezTo>
                  <a:pt x="95" y="48"/>
                  <a:pt x="93" y="48"/>
                  <a:pt x="97" y="48"/>
                </a:cubicBezTo>
                <a:close/>
                <a:moveTo>
                  <a:pt x="109" y="44"/>
                </a:moveTo>
                <a:cubicBezTo>
                  <a:pt x="109" y="45"/>
                  <a:pt x="110" y="45"/>
                  <a:pt x="109" y="44"/>
                </a:cubicBezTo>
                <a:cubicBezTo>
                  <a:pt x="109" y="42"/>
                  <a:pt x="106" y="42"/>
                  <a:pt x="106" y="44"/>
                </a:cubicBezTo>
                <a:cubicBezTo>
                  <a:pt x="106" y="44"/>
                  <a:pt x="107" y="44"/>
                  <a:pt x="109" y="44"/>
                </a:cubicBezTo>
                <a:close/>
                <a:moveTo>
                  <a:pt x="87" y="53"/>
                </a:moveTo>
                <a:cubicBezTo>
                  <a:pt x="89" y="55"/>
                  <a:pt x="86" y="56"/>
                  <a:pt x="84" y="56"/>
                </a:cubicBezTo>
                <a:cubicBezTo>
                  <a:pt x="84" y="55"/>
                  <a:pt x="86" y="52"/>
                  <a:pt x="87" y="53"/>
                </a:cubicBezTo>
                <a:close/>
              </a:path>
            </a:pathLst>
          </a:custGeom>
          <a:solidFill>
            <a:srgbClr val="E3E6ED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11" name="Freeform 210">
            <a:extLst>
              <a:ext uri="{FF2B5EF4-FFF2-40B4-BE49-F238E27FC236}">
                <a16:creationId xmlns:a16="http://schemas.microsoft.com/office/drawing/2014/main" id="{5A77333E-0340-30E1-92A6-461EFB5C1FB9}"/>
              </a:ext>
            </a:extLst>
          </p:cNvPr>
          <p:cNvSpPr>
            <a:spLocks noEditPoints="1"/>
          </p:cNvSpPr>
          <p:nvPr/>
        </p:nvSpPr>
        <p:spPr bwMode="auto">
          <a:xfrm>
            <a:off x="9307739" y="3671990"/>
            <a:ext cx="304977" cy="579446"/>
          </a:xfrm>
          <a:custGeom>
            <a:avLst/>
            <a:gdLst/>
            <a:ahLst/>
            <a:cxnLst>
              <a:cxn ang="0">
                <a:pos x="38" y="38"/>
              </a:cxn>
              <a:cxn ang="0">
                <a:pos x="56" y="52"/>
              </a:cxn>
              <a:cxn ang="0">
                <a:pos x="59" y="78"/>
              </a:cxn>
              <a:cxn ang="0">
                <a:pos x="62" y="84"/>
              </a:cxn>
              <a:cxn ang="0">
                <a:pos x="64" y="81"/>
              </a:cxn>
              <a:cxn ang="0">
                <a:pos x="58" y="72"/>
              </a:cxn>
              <a:cxn ang="0">
                <a:pos x="48" y="95"/>
              </a:cxn>
              <a:cxn ang="0">
                <a:pos x="47" y="78"/>
              </a:cxn>
              <a:cxn ang="0">
                <a:pos x="42" y="91"/>
              </a:cxn>
              <a:cxn ang="0">
                <a:pos x="45" y="80"/>
              </a:cxn>
              <a:cxn ang="0">
                <a:pos x="53" y="66"/>
              </a:cxn>
              <a:cxn ang="0">
                <a:pos x="50" y="66"/>
              </a:cxn>
              <a:cxn ang="0">
                <a:pos x="68" y="80"/>
              </a:cxn>
              <a:cxn ang="0">
                <a:pos x="53" y="77"/>
              </a:cxn>
              <a:cxn ang="0">
                <a:pos x="55" y="81"/>
              </a:cxn>
              <a:cxn ang="0">
                <a:pos x="50" y="87"/>
              </a:cxn>
              <a:cxn ang="0">
                <a:pos x="59" y="89"/>
              </a:cxn>
              <a:cxn ang="0">
                <a:pos x="55" y="87"/>
              </a:cxn>
              <a:cxn ang="0">
                <a:pos x="41" y="114"/>
              </a:cxn>
              <a:cxn ang="0">
                <a:pos x="47" y="111"/>
              </a:cxn>
              <a:cxn ang="0">
                <a:pos x="53" y="109"/>
              </a:cxn>
              <a:cxn ang="0">
                <a:pos x="56" y="123"/>
              </a:cxn>
              <a:cxn ang="0">
                <a:pos x="67" y="130"/>
              </a:cxn>
              <a:cxn ang="0">
                <a:pos x="68" y="114"/>
              </a:cxn>
              <a:cxn ang="0">
                <a:pos x="71" y="119"/>
              </a:cxn>
              <a:cxn ang="0">
                <a:pos x="74" y="109"/>
              </a:cxn>
              <a:cxn ang="0">
                <a:pos x="73" y="97"/>
              </a:cxn>
              <a:cxn ang="0">
                <a:pos x="67" y="94"/>
              </a:cxn>
              <a:cxn ang="0">
                <a:pos x="58" y="103"/>
              </a:cxn>
              <a:cxn ang="0">
                <a:pos x="50" y="100"/>
              </a:cxn>
              <a:cxn ang="0">
                <a:pos x="42" y="106"/>
              </a:cxn>
              <a:cxn ang="0">
                <a:pos x="41" y="122"/>
              </a:cxn>
              <a:cxn ang="0">
                <a:pos x="33" y="126"/>
              </a:cxn>
              <a:cxn ang="0">
                <a:pos x="52" y="97"/>
              </a:cxn>
              <a:cxn ang="0">
                <a:pos x="61" y="97"/>
              </a:cxn>
              <a:cxn ang="0">
                <a:pos x="39" y="61"/>
              </a:cxn>
              <a:cxn ang="0">
                <a:pos x="38" y="53"/>
              </a:cxn>
              <a:cxn ang="0">
                <a:pos x="42" y="63"/>
              </a:cxn>
              <a:cxn ang="0">
                <a:pos x="50" y="61"/>
              </a:cxn>
              <a:cxn ang="0">
                <a:pos x="52" y="61"/>
              </a:cxn>
              <a:cxn ang="0">
                <a:pos x="23" y="81"/>
              </a:cxn>
              <a:cxn ang="0">
                <a:pos x="67" y="73"/>
              </a:cxn>
              <a:cxn ang="0">
                <a:pos x="59" y="67"/>
              </a:cxn>
              <a:cxn ang="0">
                <a:pos x="68" y="77"/>
              </a:cxn>
              <a:cxn ang="0">
                <a:pos x="70" y="87"/>
              </a:cxn>
              <a:cxn ang="0">
                <a:pos x="47" y="77"/>
              </a:cxn>
              <a:cxn ang="0">
                <a:pos x="39" y="70"/>
              </a:cxn>
              <a:cxn ang="0">
                <a:pos x="35" y="63"/>
              </a:cxn>
              <a:cxn ang="0">
                <a:pos x="27" y="56"/>
              </a:cxn>
              <a:cxn ang="0">
                <a:pos x="11" y="94"/>
              </a:cxn>
              <a:cxn ang="0">
                <a:pos x="20" y="73"/>
              </a:cxn>
              <a:cxn ang="0">
                <a:pos x="7" y="94"/>
              </a:cxn>
              <a:cxn ang="0">
                <a:pos x="53" y="56"/>
              </a:cxn>
              <a:cxn ang="0">
                <a:pos x="47" y="50"/>
              </a:cxn>
              <a:cxn ang="0">
                <a:pos x="36" y="41"/>
              </a:cxn>
              <a:cxn ang="0">
                <a:pos x="42" y="19"/>
              </a:cxn>
              <a:cxn ang="0">
                <a:pos x="26" y="8"/>
              </a:cxn>
              <a:cxn ang="0">
                <a:pos x="21" y="28"/>
              </a:cxn>
              <a:cxn ang="0">
                <a:pos x="29" y="41"/>
              </a:cxn>
              <a:cxn ang="0">
                <a:pos x="35" y="49"/>
              </a:cxn>
              <a:cxn ang="0">
                <a:pos x="45" y="52"/>
              </a:cxn>
              <a:cxn ang="0">
                <a:pos x="56" y="59"/>
              </a:cxn>
              <a:cxn ang="0">
                <a:pos x="77" y="142"/>
              </a:cxn>
            </a:cxnLst>
            <a:rect l="0" t="0" r="r" b="b"/>
            <a:pathLst>
              <a:path w="77" h="147">
                <a:moveTo>
                  <a:pt x="38" y="38"/>
                </a:moveTo>
                <a:cubicBezTo>
                  <a:pt x="38" y="36"/>
                  <a:pt x="38" y="38"/>
                  <a:pt x="39" y="39"/>
                </a:cubicBezTo>
                <a:cubicBezTo>
                  <a:pt x="39" y="41"/>
                  <a:pt x="38" y="42"/>
                  <a:pt x="38" y="41"/>
                </a:cubicBezTo>
                <a:cubicBezTo>
                  <a:pt x="38" y="38"/>
                  <a:pt x="36" y="38"/>
                  <a:pt x="38" y="38"/>
                </a:cubicBezTo>
                <a:close/>
                <a:moveTo>
                  <a:pt x="58" y="50"/>
                </a:moveTo>
                <a:cubicBezTo>
                  <a:pt x="58" y="49"/>
                  <a:pt x="58" y="49"/>
                  <a:pt x="58" y="49"/>
                </a:cubicBezTo>
                <a:cubicBezTo>
                  <a:pt x="56" y="47"/>
                  <a:pt x="55" y="45"/>
                  <a:pt x="56" y="49"/>
                </a:cubicBezTo>
                <a:cubicBezTo>
                  <a:pt x="56" y="52"/>
                  <a:pt x="55" y="50"/>
                  <a:pt x="56" y="52"/>
                </a:cubicBezTo>
                <a:cubicBezTo>
                  <a:pt x="56" y="53"/>
                  <a:pt x="58" y="52"/>
                  <a:pt x="58" y="50"/>
                </a:cubicBezTo>
                <a:close/>
                <a:moveTo>
                  <a:pt x="58" y="75"/>
                </a:moveTo>
                <a:cubicBezTo>
                  <a:pt x="58" y="77"/>
                  <a:pt x="59" y="77"/>
                  <a:pt x="58" y="78"/>
                </a:cubicBezTo>
                <a:cubicBezTo>
                  <a:pt x="56" y="78"/>
                  <a:pt x="59" y="80"/>
                  <a:pt x="59" y="78"/>
                </a:cubicBezTo>
                <a:cubicBezTo>
                  <a:pt x="59" y="77"/>
                  <a:pt x="62" y="80"/>
                  <a:pt x="61" y="81"/>
                </a:cubicBezTo>
                <a:cubicBezTo>
                  <a:pt x="59" y="83"/>
                  <a:pt x="61" y="83"/>
                  <a:pt x="61" y="84"/>
                </a:cubicBezTo>
                <a:cubicBezTo>
                  <a:pt x="61" y="86"/>
                  <a:pt x="61" y="86"/>
                  <a:pt x="62" y="86"/>
                </a:cubicBezTo>
                <a:cubicBezTo>
                  <a:pt x="64" y="87"/>
                  <a:pt x="62" y="84"/>
                  <a:pt x="62" y="84"/>
                </a:cubicBezTo>
                <a:cubicBezTo>
                  <a:pt x="64" y="84"/>
                  <a:pt x="64" y="86"/>
                  <a:pt x="64" y="87"/>
                </a:cubicBezTo>
                <a:cubicBezTo>
                  <a:pt x="65" y="89"/>
                  <a:pt x="65" y="87"/>
                  <a:pt x="64" y="86"/>
                </a:cubicBezTo>
                <a:cubicBezTo>
                  <a:pt x="64" y="84"/>
                  <a:pt x="67" y="84"/>
                  <a:pt x="65" y="83"/>
                </a:cubicBezTo>
                <a:cubicBezTo>
                  <a:pt x="64" y="83"/>
                  <a:pt x="65" y="81"/>
                  <a:pt x="64" y="81"/>
                </a:cubicBezTo>
                <a:cubicBezTo>
                  <a:pt x="62" y="80"/>
                  <a:pt x="64" y="75"/>
                  <a:pt x="62" y="75"/>
                </a:cubicBezTo>
                <a:cubicBezTo>
                  <a:pt x="62" y="75"/>
                  <a:pt x="64" y="73"/>
                  <a:pt x="62" y="73"/>
                </a:cubicBezTo>
                <a:cubicBezTo>
                  <a:pt x="61" y="73"/>
                  <a:pt x="61" y="75"/>
                  <a:pt x="59" y="73"/>
                </a:cubicBezTo>
                <a:cubicBezTo>
                  <a:pt x="58" y="72"/>
                  <a:pt x="58" y="72"/>
                  <a:pt x="58" y="72"/>
                </a:cubicBezTo>
                <a:cubicBezTo>
                  <a:pt x="56" y="73"/>
                  <a:pt x="58" y="75"/>
                  <a:pt x="58" y="75"/>
                </a:cubicBezTo>
                <a:close/>
                <a:moveTo>
                  <a:pt x="42" y="91"/>
                </a:moveTo>
                <a:cubicBezTo>
                  <a:pt x="44" y="94"/>
                  <a:pt x="45" y="92"/>
                  <a:pt x="45" y="95"/>
                </a:cubicBezTo>
                <a:cubicBezTo>
                  <a:pt x="47" y="98"/>
                  <a:pt x="48" y="97"/>
                  <a:pt x="48" y="95"/>
                </a:cubicBezTo>
                <a:cubicBezTo>
                  <a:pt x="50" y="94"/>
                  <a:pt x="47" y="91"/>
                  <a:pt x="48" y="87"/>
                </a:cubicBezTo>
                <a:cubicBezTo>
                  <a:pt x="50" y="86"/>
                  <a:pt x="48" y="86"/>
                  <a:pt x="50" y="83"/>
                </a:cubicBezTo>
                <a:cubicBezTo>
                  <a:pt x="52" y="81"/>
                  <a:pt x="52" y="78"/>
                  <a:pt x="50" y="78"/>
                </a:cubicBezTo>
                <a:cubicBezTo>
                  <a:pt x="48" y="78"/>
                  <a:pt x="48" y="77"/>
                  <a:pt x="47" y="78"/>
                </a:cubicBezTo>
                <a:cubicBezTo>
                  <a:pt x="45" y="80"/>
                  <a:pt x="47" y="81"/>
                  <a:pt x="45" y="81"/>
                </a:cubicBezTo>
                <a:cubicBezTo>
                  <a:pt x="44" y="83"/>
                  <a:pt x="47" y="86"/>
                  <a:pt x="45" y="87"/>
                </a:cubicBezTo>
                <a:cubicBezTo>
                  <a:pt x="42" y="89"/>
                  <a:pt x="42" y="86"/>
                  <a:pt x="42" y="89"/>
                </a:cubicBezTo>
                <a:cubicBezTo>
                  <a:pt x="42" y="91"/>
                  <a:pt x="42" y="91"/>
                  <a:pt x="42" y="91"/>
                </a:cubicBezTo>
                <a:close/>
                <a:moveTo>
                  <a:pt x="45" y="80"/>
                </a:moveTo>
                <a:cubicBezTo>
                  <a:pt x="44" y="80"/>
                  <a:pt x="42" y="81"/>
                  <a:pt x="44" y="81"/>
                </a:cubicBezTo>
                <a:cubicBezTo>
                  <a:pt x="44" y="83"/>
                  <a:pt x="42" y="83"/>
                  <a:pt x="44" y="83"/>
                </a:cubicBezTo>
                <a:cubicBezTo>
                  <a:pt x="44" y="84"/>
                  <a:pt x="45" y="81"/>
                  <a:pt x="45" y="80"/>
                </a:cubicBezTo>
                <a:close/>
                <a:moveTo>
                  <a:pt x="50" y="66"/>
                </a:moveTo>
                <a:cubicBezTo>
                  <a:pt x="52" y="64"/>
                  <a:pt x="52" y="69"/>
                  <a:pt x="53" y="69"/>
                </a:cubicBezTo>
                <a:cubicBezTo>
                  <a:pt x="55" y="69"/>
                  <a:pt x="56" y="72"/>
                  <a:pt x="56" y="70"/>
                </a:cubicBezTo>
                <a:cubicBezTo>
                  <a:pt x="55" y="67"/>
                  <a:pt x="55" y="66"/>
                  <a:pt x="53" y="66"/>
                </a:cubicBezTo>
                <a:cubicBezTo>
                  <a:pt x="52" y="64"/>
                  <a:pt x="52" y="63"/>
                  <a:pt x="50" y="63"/>
                </a:cubicBezTo>
                <a:cubicBezTo>
                  <a:pt x="50" y="63"/>
                  <a:pt x="48" y="61"/>
                  <a:pt x="48" y="63"/>
                </a:cubicBezTo>
                <a:cubicBezTo>
                  <a:pt x="48" y="64"/>
                  <a:pt x="48" y="66"/>
                  <a:pt x="48" y="69"/>
                </a:cubicBezTo>
                <a:cubicBezTo>
                  <a:pt x="47" y="69"/>
                  <a:pt x="50" y="67"/>
                  <a:pt x="50" y="66"/>
                </a:cubicBezTo>
                <a:close/>
                <a:moveTo>
                  <a:pt x="59" y="70"/>
                </a:moveTo>
                <a:cubicBezTo>
                  <a:pt x="59" y="70"/>
                  <a:pt x="61" y="73"/>
                  <a:pt x="59" y="72"/>
                </a:cubicBezTo>
                <a:cubicBezTo>
                  <a:pt x="58" y="72"/>
                  <a:pt x="58" y="70"/>
                  <a:pt x="59" y="70"/>
                </a:cubicBezTo>
                <a:close/>
                <a:moveTo>
                  <a:pt x="68" y="80"/>
                </a:moveTo>
                <a:cubicBezTo>
                  <a:pt x="68" y="80"/>
                  <a:pt x="70" y="80"/>
                  <a:pt x="68" y="80"/>
                </a:cubicBezTo>
                <a:cubicBezTo>
                  <a:pt x="68" y="81"/>
                  <a:pt x="68" y="80"/>
                  <a:pt x="68" y="80"/>
                </a:cubicBezTo>
                <a:close/>
                <a:moveTo>
                  <a:pt x="53" y="75"/>
                </a:moveTo>
                <a:cubicBezTo>
                  <a:pt x="53" y="73"/>
                  <a:pt x="53" y="77"/>
                  <a:pt x="53" y="77"/>
                </a:cubicBezTo>
                <a:cubicBezTo>
                  <a:pt x="53" y="77"/>
                  <a:pt x="52" y="75"/>
                  <a:pt x="53" y="75"/>
                </a:cubicBezTo>
                <a:close/>
                <a:moveTo>
                  <a:pt x="52" y="91"/>
                </a:moveTo>
                <a:cubicBezTo>
                  <a:pt x="52" y="87"/>
                  <a:pt x="52" y="89"/>
                  <a:pt x="52" y="87"/>
                </a:cubicBezTo>
                <a:cubicBezTo>
                  <a:pt x="52" y="84"/>
                  <a:pt x="56" y="84"/>
                  <a:pt x="55" y="81"/>
                </a:cubicBezTo>
                <a:cubicBezTo>
                  <a:pt x="55" y="80"/>
                  <a:pt x="56" y="80"/>
                  <a:pt x="56" y="78"/>
                </a:cubicBezTo>
                <a:cubicBezTo>
                  <a:pt x="55" y="77"/>
                  <a:pt x="56" y="72"/>
                  <a:pt x="55" y="77"/>
                </a:cubicBezTo>
                <a:cubicBezTo>
                  <a:pt x="53" y="80"/>
                  <a:pt x="53" y="78"/>
                  <a:pt x="53" y="81"/>
                </a:cubicBezTo>
                <a:cubicBezTo>
                  <a:pt x="52" y="84"/>
                  <a:pt x="50" y="86"/>
                  <a:pt x="50" y="87"/>
                </a:cubicBezTo>
                <a:cubicBezTo>
                  <a:pt x="50" y="89"/>
                  <a:pt x="50" y="89"/>
                  <a:pt x="50" y="92"/>
                </a:cubicBezTo>
                <a:cubicBezTo>
                  <a:pt x="50" y="94"/>
                  <a:pt x="50" y="92"/>
                  <a:pt x="52" y="91"/>
                </a:cubicBezTo>
                <a:close/>
                <a:moveTo>
                  <a:pt x="58" y="91"/>
                </a:moveTo>
                <a:cubicBezTo>
                  <a:pt x="59" y="89"/>
                  <a:pt x="59" y="91"/>
                  <a:pt x="59" y="89"/>
                </a:cubicBezTo>
                <a:cubicBezTo>
                  <a:pt x="59" y="87"/>
                  <a:pt x="61" y="86"/>
                  <a:pt x="59" y="86"/>
                </a:cubicBezTo>
                <a:cubicBezTo>
                  <a:pt x="59" y="86"/>
                  <a:pt x="59" y="87"/>
                  <a:pt x="58" y="86"/>
                </a:cubicBezTo>
                <a:cubicBezTo>
                  <a:pt x="58" y="86"/>
                  <a:pt x="56" y="84"/>
                  <a:pt x="56" y="86"/>
                </a:cubicBezTo>
                <a:cubicBezTo>
                  <a:pt x="55" y="87"/>
                  <a:pt x="55" y="87"/>
                  <a:pt x="55" y="87"/>
                </a:cubicBezTo>
                <a:cubicBezTo>
                  <a:pt x="53" y="87"/>
                  <a:pt x="53" y="89"/>
                  <a:pt x="53" y="91"/>
                </a:cubicBezTo>
                <a:cubicBezTo>
                  <a:pt x="55" y="92"/>
                  <a:pt x="58" y="91"/>
                  <a:pt x="58" y="91"/>
                </a:cubicBezTo>
                <a:close/>
                <a:moveTo>
                  <a:pt x="39" y="117"/>
                </a:moveTo>
                <a:cubicBezTo>
                  <a:pt x="41" y="119"/>
                  <a:pt x="41" y="116"/>
                  <a:pt x="41" y="114"/>
                </a:cubicBezTo>
                <a:cubicBezTo>
                  <a:pt x="42" y="112"/>
                  <a:pt x="41" y="112"/>
                  <a:pt x="42" y="112"/>
                </a:cubicBezTo>
                <a:cubicBezTo>
                  <a:pt x="44" y="111"/>
                  <a:pt x="42" y="111"/>
                  <a:pt x="44" y="109"/>
                </a:cubicBezTo>
                <a:cubicBezTo>
                  <a:pt x="45" y="108"/>
                  <a:pt x="45" y="109"/>
                  <a:pt x="45" y="111"/>
                </a:cubicBezTo>
                <a:cubicBezTo>
                  <a:pt x="44" y="112"/>
                  <a:pt x="47" y="112"/>
                  <a:pt x="47" y="111"/>
                </a:cubicBezTo>
                <a:cubicBezTo>
                  <a:pt x="48" y="108"/>
                  <a:pt x="47" y="112"/>
                  <a:pt x="48" y="112"/>
                </a:cubicBezTo>
                <a:cubicBezTo>
                  <a:pt x="50" y="112"/>
                  <a:pt x="52" y="114"/>
                  <a:pt x="50" y="112"/>
                </a:cubicBezTo>
                <a:cubicBezTo>
                  <a:pt x="50" y="111"/>
                  <a:pt x="52" y="109"/>
                  <a:pt x="50" y="109"/>
                </a:cubicBezTo>
                <a:cubicBezTo>
                  <a:pt x="50" y="109"/>
                  <a:pt x="52" y="108"/>
                  <a:pt x="53" y="109"/>
                </a:cubicBezTo>
                <a:cubicBezTo>
                  <a:pt x="53" y="111"/>
                  <a:pt x="55" y="109"/>
                  <a:pt x="56" y="111"/>
                </a:cubicBezTo>
                <a:cubicBezTo>
                  <a:pt x="56" y="114"/>
                  <a:pt x="56" y="112"/>
                  <a:pt x="56" y="114"/>
                </a:cubicBezTo>
                <a:cubicBezTo>
                  <a:pt x="56" y="114"/>
                  <a:pt x="53" y="116"/>
                  <a:pt x="55" y="119"/>
                </a:cubicBezTo>
                <a:cubicBezTo>
                  <a:pt x="55" y="120"/>
                  <a:pt x="55" y="123"/>
                  <a:pt x="56" y="123"/>
                </a:cubicBezTo>
                <a:cubicBezTo>
                  <a:pt x="58" y="125"/>
                  <a:pt x="55" y="125"/>
                  <a:pt x="58" y="126"/>
                </a:cubicBezTo>
                <a:cubicBezTo>
                  <a:pt x="61" y="128"/>
                  <a:pt x="62" y="130"/>
                  <a:pt x="64" y="126"/>
                </a:cubicBezTo>
                <a:cubicBezTo>
                  <a:pt x="64" y="125"/>
                  <a:pt x="65" y="125"/>
                  <a:pt x="65" y="126"/>
                </a:cubicBezTo>
                <a:cubicBezTo>
                  <a:pt x="64" y="128"/>
                  <a:pt x="65" y="133"/>
                  <a:pt x="67" y="130"/>
                </a:cubicBezTo>
                <a:cubicBezTo>
                  <a:pt x="68" y="128"/>
                  <a:pt x="68" y="125"/>
                  <a:pt x="68" y="123"/>
                </a:cubicBezTo>
                <a:cubicBezTo>
                  <a:pt x="67" y="122"/>
                  <a:pt x="67" y="120"/>
                  <a:pt x="67" y="120"/>
                </a:cubicBezTo>
                <a:cubicBezTo>
                  <a:pt x="65" y="120"/>
                  <a:pt x="65" y="117"/>
                  <a:pt x="67" y="117"/>
                </a:cubicBezTo>
                <a:cubicBezTo>
                  <a:pt x="68" y="116"/>
                  <a:pt x="67" y="114"/>
                  <a:pt x="68" y="114"/>
                </a:cubicBezTo>
                <a:cubicBezTo>
                  <a:pt x="70" y="112"/>
                  <a:pt x="68" y="114"/>
                  <a:pt x="70" y="116"/>
                </a:cubicBezTo>
                <a:cubicBezTo>
                  <a:pt x="70" y="117"/>
                  <a:pt x="70" y="117"/>
                  <a:pt x="71" y="119"/>
                </a:cubicBezTo>
                <a:cubicBezTo>
                  <a:pt x="71" y="120"/>
                  <a:pt x="70" y="119"/>
                  <a:pt x="71" y="123"/>
                </a:cubicBezTo>
                <a:cubicBezTo>
                  <a:pt x="73" y="125"/>
                  <a:pt x="73" y="122"/>
                  <a:pt x="71" y="119"/>
                </a:cubicBezTo>
                <a:cubicBezTo>
                  <a:pt x="71" y="116"/>
                  <a:pt x="74" y="120"/>
                  <a:pt x="73" y="117"/>
                </a:cubicBezTo>
                <a:cubicBezTo>
                  <a:pt x="73" y="116"/>
                  <a:pt x="74" y="119"/>
                  <a:pt x="74" y="116"/>
                </a:cubicBezTo>
                <a:cubicBezTo>
                  <a:pt x="76" y="114"/>
                  <a:pt x="76" y="112"/>
                  <a:pt x="74" y="111"/>
                </a:cubicBezTo>
                <a:cubicBezTo>
                  <a:pt x="74" y="109"/>
                  <a:pt x="74" y="109"/>
                  <a:pt x="74" y="109"/>
                </a:cubicBezTo>
                <a:cubicBezTo>
                  <a:pt x="73" y="108"/>
                  <a:pt x="74" y="105"/>
                  <a:pt x="74" y="105"/>
                </a:cubicBezTo>
                <a:cubicBezTo>
                  <a:pt x="73" y="103"/>
                  <a:pt x="74" y="101"/>
                  <a:pt x="73" y="101"/>
                </a:cubicBezTo>
                <a:cubicBezTo>
                  <a:pt x="71" y="101"/>
                  <a:pt x="71" y="101"/>
                  <a:pt x="71" y="100"/>
                </a:cubicBezTo>
                <a:cubicBezTo>
                  <a:pt x="73" y="100"/>
                  <a:pt x="74" y="98"/>
                  <a:pt x="73" y="97"/>
                </a:cubicBezTo>
                <a:cubicBezTo>
                  <a:pt x="71" y="95"/>
                  <a:pt x="73" y="94"/>
                  <a:pt x="71" y="94"/>
                </a:cubicBezTo>
                <a:cubicBezTo>
                  <a:pt x="70" y="95"/>
                  <a:pt x="71" y="92"/>
                  <a:pt x="68" y="92"/>
                </a:cubicBezTo>
                <a:cubicBezTo>
                  <a:pt x="67" y="91"/>
                  <a:pt x="68" y="91"/>
                  <a:pt x="67" y="89"/>
                </a:cubicBezTo>
                <a:cubicBezTo>
                  <a:pt x="65" y="89"/>
                  <a:pt x="65" y="89"/>
                  <a:pt x="67" y="94"/>
                </a:cubicBezTo>
                <a:cubicBezTo>
                  <a:pt x="68" y="98"/>
                  <a:pt x="65" y="97"/>
                  <a:pt x="65" y="97"/>
                </a:cubicBezTo>
                <a:cubicBezTo>
                  <a:pt x="64" y="95"/>
                  <a:pt x="65" y="100"/>
                  <a:pt x="62" y="98"/>
                </a:cubicBezTo>
                <a:cubicBezTo>
                  <a:pt x="61" y="95"/>
                  <a:pt x="61" y="98"/>
                  <a:pt x="61" y="101"/>
                </a:cubicBezTo>
                <a:cubicBezTo>
                  <a:pt x="61" y="105"/>
                  <a:pt x="58" y="98"/>
                  <a:pt x="58" y="103"/>
                </a:cubicBezTo>
                <a:cubicBezTo>
                  <a:pt x="56" y="106"/>
                  <a:pt x="56" y="105"/>
                  <a:pt x="55" y="106"/>
                </a:cubicBezTo>
                <a:cubicBezTo>
                  <a:pt x="52" y="108"/>
                  <a:pt x="55" y="106"/>
                  <a:pt x="53" y="103"/>
                </a:cubicBezTo>
                <a:cubicBezTo>
                  <a:pt x="53" y="101"/>
                  <a:pt x="53" y="100"/>
                  <a:pt x="52" y="101"/>
                </a:cubicBezTo>
                <a:cubicBezTo>
                  <a:pt x="50" y="101"/>
                  <a:pt x="52" y="100"/>
                  <a:pt x="50" y="100"/>
                </a:cubicBezTo>
                <a:cubicBezTo>
                  <a:pt x="50" y="100"/>
                  <a:pt x="50" y="101"/>
                  <a:pt x="48" y="101"/>
                </a:cubicBezTo>
                <a:cubicBezTo>
                  <a:pt x="47" y="101"/>
                  <a:pt x="45" y="103"/>
                  <a:pt x="47" y="105"/>
                </a:cubicBezTo>
                <a:cubicBezTo>
                  <a:pt x="45" y="106"/>
                  <a:pt x="45" y="106"/>
                  <a:pt x="45" y="106"/>
                </a:cubicBezTo>
                <a:cubicBezTo>
                  <a:pt x="44" y="105"/>
                  <a:pt x="44" y="106"/>
                  <a:pt x="42" y="106"/>
                </a:cubicBezTo>
                <a:cubicBezTo>
                  <a:pt x="41" y="106"/>
                  <a:pt x="39" y="108"/>
                  <a:pt x="39" y="109"/>
                </a:cubicBezTo>
                <a:cubicBezTo>
                  <a:pt x="39" y="111"/>
                  <a:pt x="39" y="112"/>
                  <a:pt x="38" y="114"/>
                </a:cubicBezTo>
                <a:cubicBezTo>
                  <a:pt x="38" y="116"/>
                  <a:pt x="38" y="116"/>
                  <a:pt x="39" y="117"/>
                </a:cubicBezTo>
                <a:close/>
                <a:moveTo>
                  <a:pt x="41" y="122"/>
                </a:moveTo>
                <a:cubicBezTo>
                  <a:pt x="41" y="122"/>
                  <a:pt x="38" y="123"/>
                  <a:pt x="38" y="122"/>
                </a:cubicBezTo>
                <a:cubicBezTo>
                  <a:pt x="38" y="119"/>
                  <a:pt x="41" y="120"/>
                  <a:pt x="41" y="122"/>
                </a:cubicBezTo>
                <a:close/>
                <a:moveTo>
                  <a:pt x="32" y="128"/>
                </a:moveTo>
                <a:cubicBezTo>
                  <a:pt x="33" y="128"/>
                  <a:pt x="35" y="126"/>
                  <a:pt x="33" y="126"/>
                </a:cubicBezTo>
                <a:cubicBezTo>
                  <a:pt x="33" y="126"/>
                  <a:pt x="32" y="123"/>
                  <a:pt x="30" y="126"/>
                </a:cubicBezTo>
                <a:cubicBezTo>
                  <a:pt x="29" y="128"/>
                  <a:pt x="32" y="126"/>
                  <a:pt x="32" y="128"/>
                </a:cubicBezTo>
                <a:close/>
                <a:moveTo>
                  <a:pt x="50" y="95"/>
                </a:moveTo>
                <a:cubicBezTo>
                  <a:pt x="52" y="97"/>
                  <a:pt x="52" y="97"/>
                  <a:pt x="52" y="97"/>
                </a:cubicBezTo>
                <a:cubicBezTo>
                  <a:pt x="53" y="95"/>
                  <a:pt x="52" y="94"/>
                  <a:pt x="52" y="95"/>
                </a:cubicBezTo>
                <a:cubicBezTo>
                  <a:pt x="52" y="95"/>
                  <a:pt x="52" y="95"/>
                  <a:pt x="50" y="95"/>
                </a:cubicBezTo>
                <a:close/>
                <a:moveTo>
                  <a:pt x="59" y="95"/>
                </a:moveTo>
                <a:cubicBezTo>
                  <a:pt x="61" y="95"/>
                  <a:pt x="62" y="95"/>
                  <a:pt x="61" y="97"/>
                </a:cubicBezTo>
                <a:cubicBezTo>
                  <a:pt x="59" y="95"/>
                  <a:pt x="59" y="95"/>
                  <a:pt x="59" y="95"/>
                </a:cubicBezTo>
                <a:close/>
                <a:moveTo>
                  <a:pt x="38" y="64"/>
                </a:moveTo>
                <a:cubicBezTo>
                  <a:pt x="38" y="66"/>
                  <a:pt x="39" y="66"/>
                  <a:pt x="39" y="64"/>
                </a:cubicBezTo>
                <a:cubicBezTo>
                  <a:pt x="39" y="61"/>
                  <a:pt x="41" y="61"/>
                  <a:pt x="39" y="61"/>
                </a:cubicBezTo>
                <a:cubicBezTo>
                  <a:pt x="38" y="63"/>
                  <a:pt x="39" y="61"/>
                  <a:pt x="38" y="64"/>
                </a:cubicBezTo>
                <a:close/>
                <a:moveTo>
                  <a:pt x="39" y="55"/>
                </a:moveTo>
                <a:cubicBezTo>
                  <a:pt x="39" y="55"/>
                  <a:pt x="41" y="53"/>
                  <a:pt x="38" y="52"/>
                </a:cubicBezTo>
                <a:cubicBezTo>
                  <a:pt x="38" y="53"/>
                  <a:pt x="38" y="53"/>
                  <a:pt x="38" y="53"/>
                </a:cubicBezTo>
                <a:cubicBezTo>
                  <a:pt x="38" y="55"/>
                  <a:pt x="38" y="56"/>
                  <a:pt x="39" y="55"/>
                </a:cubicBezTo>
                <a:close/>
                <a:moveTo>
                  <a:pt x="42" y="64"/>
                </a:moveTo>
                <a:cubicBezTo>
                  <a:pt x="44" y="64"/>
                  <a:pt x="44" y="66"/>
                  <a:pt x="44" y="64"/>
                </a:cubicBezTo>
                <a:cubicBezTo>
                  <a:pt x="45" y="63"/>
                  <a:pt x="42" y="63"/>
                  <a:pt x="42" y="63"/>
                </a:cubicBezTo>
                <a:cubicBezTo>
                  <a:pt x="42" y="64"/>
                  <a:pt x="42" y="64"/>
                  <a:pt x="42" y="64"/>
                </a:cubicBezTo>
                <a:close/>
                <a:moveTo>
                  <a:pt x="47" y="58"/>
                </a:moveTo>
                <a:cubicBezTo>
                  <a:pt x="47" y="59"/>
                  <a:pt x="47" y="59"/>
                  <a:pt x="48" y="59"/>
                </a:cubicBezTo>
                <a:cubicBezTo>
                  <a:pt x="48" y="59"/>
                  <a:pt x="48" y="59"/>
                  <a:pt x="50" y="61"/>
                </a:cubicBezTo>
                <a:cubicBezTo>
                  <a:pt x="48" y="59"/>
                  <a:pt x="48" y="59"/>
                  <a:pt x="48" y="59"/>
                </a:cubicBezTo>
                <a:cubicBezTo>
                  <a:pt x="48" y="58"/>
                  <a:pt x="47" y="56"/>
                  <a:pt x="47" y="56"/>
                </a:cubicBezTo>
                <a:cubicBezTo>
                  <a:pt x="45" y="56"/>
                  <a:pt x="45" y="58"/>
                  <a:pt x="47" y="58"/>
                </a:cubicBezTo>
                <a:close/>
                <a:moveTo>
                  <a:pt x="52" y="61"/>
                </a:moveTo>
                <a:cubicBezTo>
                  <a:pt x="53" y="64"/>
                  <a:pt x="53" y="64"/>
                  <a:pt x="53" y="64"/>
                </a:cubicBezTo>
                <a:cubicBezTo>
                  <a:pt x="52" y="61"/>
                  <a:pt x="52" y="61"/>
                  <a:pt x="52" y="61"/>
                </a:cubicBezTo>
                <a:close/>
                <a:moveTo>
                  <a:pt x="21" y="83"/>
                </a:moveTo>
                <a:cubicBezTo>
                  <a:pt x="23" y="80"/>
                  <a:pt x="24" y="81"/>
                  <a:pt x="23" y="81"/>
                </a:cubicBezTo>
                <a:cubicBezTo>
                  <a:pt x="23" y="83"/>
                  <a:pt x="21" y="84"/>
                  <a:pt x="21" y="83"/>
                </a:cubicBezTo>
                <a:close/>
                <a:moveTo>
                  <a:pt x="68" y="77"/>
                </a:moveTo>
                <a:cubicBezTo>
                  <a:pt x="70" y="78"/>
                  <a:pt x="68" y="77"/>
                  <a:pt x="68" y="75"/>
                </a:cubicBezTo>
                <a:cubicBezTo>
                  <a:pt x="67" y="75"/>
                  <a:pt x="68" y="73"/>
                  <a:pt x="67" y="73"/>
                </a:cubicBezTo>
                <a:cubicBezTo>
                  <a:pt x="65" y="72"/>
                  <a:pt x="67" y="66"/>
                  <a:pt x="65" y="64"/>
                </a:cubicBezTo>
                <a:cubicBezTo>
                  <a:pt x="65" y="64"/>
                  <a:pt x="65" y="63"/>
                  <a:pt x="64" y="63"/>
                </a:cubicBezTo>
                <a:cubicBezTo>
                  <a:pt x="62" y="61"/>
                  <a:pt x="61" y="63"/>
                  <a:pt x="58" y="63"/>
                </a:cubicBezTo>
                <a:cubicBezTo>
                  <a:pt x="56" y="61"/>
                  <a:pt x="58" y="66"/>
                  <a:pt x="59" y="67"/>
                </a:cubicBezTo>
                <a:cubicBezTo>
                  <a:pt x="62" y="69"/>
                  <a:pt x="61" y="69"/>
                  <a:pt x="62" y="70"/>
                </a:cubicBezTo>
                <a:cubicBezTo>
                  <a:pt x="64" y="70"/>
                  <a:pt x="62" y="70"/>
                  <a:pt x="62" y="72"/>
                </a:cubicBezTo>
                <a:cubicBezTo>
                  <a:pt x="61" y="72"/>
                  <a:pt x="64" y="73"/>
                  <a:pt x="64" y="77"/>
                </a:cubicBezTo>
                <a:cubicBezTo>
                  <a:pt x="64" y="78"/>
                  <a:pt x="67" y="75"/>
                  <a:pt x="68" y="77"/>
                </a:cubicBezTo>
                <a:close/>
                <a:moveTo>
                  <a:pt x="67" y="87"/>
                </a:moveTo>
                <a:cubicBezTo>
                  <a:pt x="65" y="86"/>
                  <a:pt x="68" y="81"/>
                  <a:pt x="68" y="83"/>
                </a:cubicBezTo>
                <a:cubicBezTo>
                  <a:pt x="68" y="86"/>
                  <a:pt x="70" y="91"/>
                  <a:pt x="67" y="87"/>
                </a:cubicBezTo>
                <a:close/>
                <a:moveTo>
                  <a:pt x="70" y="87"/>
                </a:moveTo>
                <a:cubicBezTo>
                  <a:pt x="71" y="86"/>
                  <a:pt x="71" y="86"/>
                  <a:pt x="71" y="87"/>
                </a:cubicBezTo>
                <a:cubicBezTo>
                  <a:pt x="73" y="91"/>
                  <a:pt x="70" y="91"/>
                  <a:pt x="70" y="87"/>
                </a:cubicBezTo>
                <a:close/>
                <a:moveTo>
                  <a:pt x="42" y="81"/>
                </a:moveTo>
                <a:cubicBezTo>
                  <a:pt x="44" y="81"/>
                  <a:pt x="45" y="78"/>
                  <a:pt x="47" y="77"/>
                </a:cubicBezTo>
                <a:cubicBezTo>
                  <a:pt x="48" y="75"/>
                  <a:pt x="48" y="72"/>
                  <a:pt x="47" y="72"/>
                </a:cubicBezTo>
                <a:cubicBezTo>
                  <a:pt x="45" y="73"/>
                  <a:pt x="45" y="70"/>
                  <a:pt x="44" y="72"/>
                </a:cubicBezTo>
                <a:cubicBezTo>
                  <a:pt x="44" y="73"/>
                  <a:pt x="41" y="69"/>
                  <a:pt x="39" y="69"/>
                </a:cubicBezTo>
                <a:cubicBezTo>
                  <a:pt x="38" y="67"/>
                  <a:pt x="36" y="69"/>
                  <a:pt x="39" y="70"/>
                </a:cubicBezTo>
                <a:cubicBezTo>
                  <a:pt x="41" y="72"/>
                  <a:pt x="39" y="73"/>
                  <a:pt x="39" y="77"/>
                </a:cubicBezTo>
                <a:cubicBezTo>
                  <a:pt x="39" y="78"/>
                  <a:pt x="38" y="77"/>
                  <a:pt x="38" y="81"/>
                </a:cubicBezTo>
                <a:cubicBezTo>
                  <a:pt x="38" y="86"/>
                  <a:pt x="39" y="81"/>
                  <a:pt x="42" y="81"/>
                </a:cubicBezTo>
                <a:close/>
                <a:moveTo>
                  <a:pt x="35" y="63"/>
                </a:moveTo>
                <a:cubicBezTo>
                  <a:pt x="36" y="59"/>
                  <a:pt x="35" y="61"/>
                  <a:pt x="35" y="58"/>
                </a:cubicBezTo>
                <a:cubicBezTo>
                  <a:pt x="36" y="55"/>
                  <a:pt x="33" y="53"/>
                  <a:pt x="29" y="53"/>
                </a:cubicBezTo>
                <a:cubicBezTo>
                  <a:pt x="26" y="52"/>
                  <a:pt x="24" y="53"/>
                  <a:pt x="26" y="53"/>
                </a:cubicBezTo>
                <a:cubicBezTo>
                  <a:pt x="27" y="55"/>
                  <a:pt x="27" y="55"/>
                  <a:pt x="27" y="56"/>
                </a:cubicBezTo>
                <a:cubicBezTo>
                  <a:pt x="29" y="56"/>
                  <a:pt x="30" y="61"/>
                  <a:pt x="32" y="64"/>
                </a:cubicBezTo>
                <a:cubicBezTo>
                  <a:pt x="32" y="67"/>
                  <a:pt x="33" y="66"/>
                  <a:pt x="35" y="63"/>
                </a:cubicBezTo>
                <a:close/>
                <a:moveTo>
                  <a:pt x="4" y="101"/>
                </a:moveTo>
                <a:cubicBezTo>
                  <a:pt x="4" y="100"/>
                  <a:pt x="6" y="98"/>
                  <a:pt x="11" y="94"/>
                </a:cubicBezTo>
                <a:cubicBezTo>
                  <a:pt x="17" y="89"/>
                  <a:pt x="12" y="89"/>
                  <a:pt x="15" y="87"/>
                </a:cubicBezTo>
                <a:cubicBezTo>
                  <a:pt x="18" y="87"/>
                  <a:pt x="17" y="84"/>
                  <a:pt x="18" y="84"/>
                </a:cubicBezTo>
                <a:cubicBezTo>
                  <a:pt x="20" y="84"/>
                  <a:pt x="21" y="83"/>
                  <a:pt x="20" y="80"/>
                </a:cubicBezTo>
                <a:cubicBezTo>
                  <a:pt x="20" y="78"/>
                  <a:pt x="21" y="73"/>
                  <a:pt x="20" y="73"/>
                </a:cubicBezTo>
                <a:cubicBezTo>
                  <a:pt x="18" y="73"/>
                  <a:pt x="18" y="78"/>
                  <a:pt x="17" y="78"/>
                </a:cubicBezTo>
                <a:cubicBezTo>
                  <a:pt x="15" y="78"/>
                  <a:pt x="18" y="80"/>
                  <a:pt x="17" y="83"/>
                </a:cubicBezTo>
                <a:cubicBezTo>
                  <a:pt x="17" y="84"/>
                  <a:pt x="17" y="81"/>
                  <a:pt x="15" y="84"/>
                </a:cubicBezTo>
                <a:cubicBezTo>
                  <a:pt x="14" y="87"/>
                  <a:pt x="9" y="92"/>
                  <a:pt x="7" y="94"/>
                </a:cubicBezTo>
                <a:cubicBezTo>
                  <a:pt x="6" y="95"/>
                  <a:pt x="3" y="98"/>
                  <a:pt x="1" y="103"/>
                </a:cubicBezTo>
                <a:cubicBezTo>
                  <a:pt x="0" y="105"/>
                  <a:pt x="3" y="103"/>
                  <a:pt x="4" y="101"/>
                </a:cubicBezTo>
                <a:close/>
                <a:moveTo>
                  <a:pt x="56" y="59"/>
                </a:moveTo>
                <a:cubicBezTo>
                  <a:pt x="56" y="58"/>
                  <a:pt x="56" y="56"/>
                  <a:pt x="53" y="56"/>
                </a:cubicBezTo>
                <a:cubicBezTo>
                  <a:pt x="50" y="56"/>
                  <a:pt x="55" y="56"/>
                  <a:pt x="52" y="53"/>
                </a:cubicBezTo>
                <a:cubicBezTo>
                  <a:pt x="48" y="50"/>
                  <a:pt x="53" y="52"/>
                  <a:pt x="55" y="52"/>
                </a:cubicBezTo>
                <a:cubicBezTo>
                  <a:pt x="55" y="50"/>
                  <a:pt x="53" y="50"/>
                  <a:pt x="50" y="49"/>
                </a:cubicBezTo>
                <a:cubicBezTo>
                  <a:pt x="47" y="45"/>
                  <a:pt x="48" y="52"/>
                  <a:pt x="47" y="50"/>
                </a:cubicBezTo>
                <a:cubicBezTo>
                  <a:pt x="45" y="50"/>
                  <a:pt x="48" y="47"/>
                  <a:pt x="44" y="45"/>
                </a:cubicBezTo>
                <a:cubicBezTo>
                  <a:pt x="41" y="44"/>
                  <a:pt x="42" y="47"/>
                  <a:pt x="41" y="45"/>
                </a:cubicBezTo>
                <a:cubicBezTo>
                  <a:pt x="38" y="45"/>
                  <a:pt x="41" y="49"/>
                  <a:pt x="39" y="49"/>
                </a:cubicBezTo>
                <a:cubicBezTo>
                  <a:pt x="36" y="47"/>
                  <a:pt x="35" y="42"/>
                  <a:pt x="36" y="41"/>
                </a:cubicBezTo>
                <a:cubicBezTo>
                  <a:pt x="36" y="39"/>
                  <a:pt x="33" y="36"/>
                  <a:pt x="35" y="33"/>
                </a:cubicBezTo>
                <a:cubicBezTo>
                  <a:pt x="36" y="30"/>
                  <a:pt x="35" y="30"/>
                  <a:pt x="36" y="27"/>
                </a:cubicBezTo>
                <a:cubicBezTo>
                  <a:pt x="39" y="25"/>
                  <a:pt x="38" y="28"/>
                  <a:pt x="39" y="28"/>
                </a:cubicBezTo>
                <a:cubicBezTo>
                  <a:pt x="41" y="27"/>
                  <a:pt x="42" y="20"/>
                  <a:pt x="42" y="19"/>
                </a:cubicBezTo>
                <a:cubicBezTo>
                  <a:pt x="42" y="16"/>
                  <a:pt x="38" y="14"/>
                  <a:pt x="41" y="8"/>
                </a:cubicBezTo>
                <a:cubicBezTo>
                  <a:pt x="42" y="3"/>
                  <a:pt x="41" y="2"/>
                  <a:pt x="39" y="5"/>
                </a:cubicBezTo>
                <a:cubicBezTo>
                  <a:pt x="36" y="8"/>
                  <a:pt x="33" y="0"/>
                  <a:pt x="29" y="2"/>
                </a:cubicBezTo>
                <a:cubicBezTo>
                  <a:pt x="26" y="3"/>
                  <a:pt x="27" y="3"/>
                  <a:pt x="26" y="8"/>
                </a:cubicBezTo>
                <a:cubicBezTo>
                  <a:pt x="24" y="13"/>
                  <a:pt x="27" y="14"/>
                  <a:pt x="26" y="20"/>
                </a:cubicBezTo>
                <a:cubicBezTo>
                  <a:pt x="23" y="25"/>
                  <a:pt x="27" y="24"/>
                  <a:pt x="26" y="27"/>
                </a:cubicBezTo>
                <a:cubicBezTo>
                  <a:pt x="24" y="31"/>
                  <a:pt x="23" y="24"/>
                  <a:pt x="21" y="25"/>
                </a:cubicBezTo>
                <a:cubicBezTo>
                  <a:pt x="20" y="25"/>
                  <a:pt x="20" y="28"/>
                  <a:pt x="21" y="28"/>
                </a:cubicBezTo>
                <a:cubicBezTo>
                  <a:pt x="23" y="30"/>
                  <a:pt x="21" y="28"/>
                  <a:pt x="23" y="36"/>
                </a:cubicBezTo>
                <a:cubicBezTo>
                  <a:pt x="23" y="44"/>
                  <a:pt x="24" y="39"/>
                  <a:pt x="26" y="42"/>
                </a:cubicBezTo>
                <a:cubicBezTo>
                  <a:pt x="26" y="45"/>
                  <a:pt x="27" y="44"/>
                  <a:pt x="27" y="42"/>
                </a:cubicBezTo>
                <a:cubicBezTo>
                  <a:pt x="27" y="39"/>
                  <a:pt x="27" y="39"/>
                  <a:pt x="29" y="41"/>
                </a:cubicBezTo>
                <a:cubicBezTo>
                  <a:pt x="30" y="42"/>
                  <a:pt x="30" y="44"/>
                  <a:pt x="29" y="44"/>
                </a:cubicBezTo>
                <a:cubicBezTo>
                  <a:pt x="27" y="45"/>
                  <a:pt x="26" y="50"/>
                  <a:pt x="29" y="50"/>
                </a:cubicBezTo>
                <a:cubicBezTo>
                  <a:pt x="30" y="49"/>
                  <a:pt x="30" y="52"/>
                  <a:pt x="33" y="52"/>
                </a:cubicBezTo>
                <a:cubicBezTo>
                  <a:pt x="35" y="52"/>
                  <a:pt x="33" y="50"/>
                  <a:pt x="35" y="49"/>
                </a:cubicBezTo>
                <a:cubicBezTo>
                  <a:pt x="36" y="49"/>
                  <a:pt x="36" y="49"/>
                  <a:pt x="39" y="52"/>
                </a:cubicBezTo>
                <a:cubicBezTo>
                  <a:pt x="42" y="53"/>
                  <a:pt x="41" y="56"/>
                  <a:pt x="44" y="56"/>
                </a:cubicBezTo>
                <a:cubicBezTo>
                  <a:pt x="45" y="56"/>
                  <a:pt x="42" y="53"/>
                  <a:pt x="42" y="50"/>
                </a:cubicBezTo>
                <a:cubicBezTo>
                  <a:pt x="42" y="49"/>
                  <a:pt x="45" y="50"/>
                  <a:pt x="45" y="52"/>
                </a:cubicBezTo>
                <a:cubicBezTo>
                  <a:pt x="45" y="53"/>
                  <a:pt x="47" y="53"/>
                  <a:pt x="48" y="55"/>
                </a:cubicBezTo>
                <a:cubicBezTo>
                  <a:pt x="48" y="56"/>
                  <a:pt x="47" y="58"/>
                  <a:pt x="50" y="59"/>
                </a:cubicBezTo>
                <a:cubicBezTo>
                  <a:pt x="55" y="61"/>
                  <a:pt x="53" y="61"/>
                  <a:pt x="55" y="63"/>
                </a:cubicBezTo>
                <a:cubicBezTo>
                  <a:pt x="55" y="64"/>
                  <a:pt x="56" y="63"/>
                  <a:pt x="56" y="59"/>
                </a:cubicBezTo>
                <a:close/>
                <a:moveTo>
                  <a:pt x="76" y="144"/>
                </a:moveTo>
                <a:cubicBezTo>
                  <a:pt x="76" y="144"/>
                  <a:pt x="77" y="144"/>
                  <a:pt x="76" y="145"/>
                </a:cubicBezTo>
                <a:cubicBezTo>
                  <a:pt x="74" y="147"/>
                  <a:pt x="77" y="147"/>
                  <a:pt x="77" y="145"/>
                </a:cubicBezTo>
                <a:cubicBezTo>
                  <a:pt x="77" y="144"/>
                  <a:pt x="77" y="144"/>
                  <a:pt x="77" y="142"/>
                </a:cubicBezTo>
                <a:cubicBezTo>
                  <a:pt x="77" y="142"/>
                  <a:pt x="77" y="140"/>
                  <a:pt x="76" y="140"/>
                </a:cubicBezTo>
                <a:cubicBezTo>
                  <a:pt x="76" y="140"/>
                  <a:pt x="76" y="142"/>
                  <a:pt x="76" y="144"/>
                </a:cubicBezTo>
                <a:close/>
              </a:path>
            </a:pathLst>
          </a:custGeom>
          <a:solidFill>
            <a:srgbClr val="E3E6ED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12" name="Freeform 211">
            <a:extLst>
              <a:ext uri="{FF2B5EF4-FFF2-40B4-BE49-F238E27FC236}">
                <a16:creationId xmlns:a16="http://schemas.microsoft.com/office/drawing/2014/main" id="{9927FE3A-8BFE-49AF-30C3-0CED1EE25891}"/>
              </a:ext>
            </a:extLst>
          </p:cNvPr>
          <p:cNvSpPr>
            <a:spLocks/>
          </p:cNvSpPr>
          <p:nvPr/>
        </p:nvSpPr>
        <p:spPr bwMode="auto">
          <a:xfrm>
            <a:off x="11170133" y="5074859"/>
            <a:ext cx="71162" cy="34564"/>
          </a:xfrm>
          <a:custGeom>
            <a:avLst/>
            <a:gdLst/>
            <a:ahLst/>
            <a:cxnLst>
              <a:cxn ang="0">
                <a:pos x="9" y="8"/>
              </a:cxn>
              <a:cxn ang="0">
                <a:pos x="10" y="0"/>
              </a:cxn>
              <a:cxn ang="0">
                <a:pos x="16" y="3"/>
              </a:cxn>
              <a:cxn ang="0">
                <a:pos x="16" y="8"/>
              </a:cxn>
              <a:cxn ang="0">
                <a:pos x="13" y="8"/>
              </a:cxn>
              <a:cxn ang="0">
                <a:pos x="9" y="8"/>
              </a:cxn>
            </a:cxnLst>
            <a:rect l="0" t="0" r="r" b="b"/>
            <a:pathLst>
              <a:path w="18" h="9">
                <a:moveTo>
                  <a:pt x="9" y="8"/>
                </a:moveTo>
                <a:cubicBezTo>
                  <a:pt x="0" y="6"/>
                  <a:pt x="9" y="0"/>
                  <a:pt x="10" y="0"/>
                </a:cubicBezTo>
                <a:cubicBezTo>
                  <a:pt x="12" y="0"/>
                  <a:pt x="16" y="0"/>
                  <a:pt x="16" y="3"/>
                </a:cubicBezTo>
                <a:cubicBezTo>
                  <a:pt x="15" y="6"/>
                  <a:pt x="18" y="6"/>
                  <a:pt x="16" y="8"/>
                </a:cubicBezTo>
                <a:cubicBezTo>
                  <a:pt x="15" y="9"/>
                  <a:pt x="13" y="6"/>
                  <a:pt x="13" y="8"/>
                </a:cubicBezTo>
                <a:cubicBezTo>
                  <a:pt x="12" y="9"/>
                  <a:pt x="10" y="8"/>
                  <a:pt x="9" y="8"/>
                </a:cubicBezTo>
              </a:path>
            </a:pathLst>
          </a:custGeom>
          <a:solidFill>
            <a:srgbClr val="D8D8D8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13" name="Freeform 212">
            <a:extLst>
              <a:ext uri="{FF2B5EF4-FFF2-40B4-BE49-F238E27FC236}">
                <a16:creationId xmlns:a16="http://schemas.microsoft.com/office/drawing/2014/main" id="{F6B6340F-7027-3640-748E-50BB72251B1E}"/>
              </a:ext>
            </a:extLst>
          </p:cNvPr>
          <p:cNvSpPr>
            <a:spLocks/>
          </p:cNvSpPr>
          <p:nvPr/>
        </p:nvSpPr>
        <p:spPr bwMode="auto">
          <a:xfrm>
            <a:off x="11220963" y="5019964"/>
            <a:ext cx="63028" cy="42696"/>
          </a:xfrm>
          <a:custGeom>
            <a:avLst/>
            <a:gdLst/>
            <a:ahLst/>
            <a:cxnLst>
              <a:cxn ang="0">
                <a:pos x="4" y="10"/>
              </a:cxn>
              <a:cxn ang="0">
                <a:pos x="5" y="7"/>
              </a:cxn>
              <a:cxn ang="0">
                <a:pos x="8" y="3"/>
              </a:cxn>
              <a:cxn ang="0">
                <a:pos x="13" y="3"/>
              </a:cxn>
              <a:cxn ang="0">
                <a:pos x="13" y="5"/>
              </a:cxn>
              <a:cxn ang="0">
                <a:pos x="13" y="8"/>
              </a:cxn>
              <a:cxn ang="0">
                <a:pos x="10" y="8"/>
              </a:cxn>
              <a:cxn ang="0">
                <a:pos x="7" y="8"/>
              </a:cxn>
              <a:cxn ang="0">
                <a:pos x="4" y="10"/>
              </a:cxn>
            </a:cxnLst>
            <a:rect l="0" t="0" r="r" b="b"/>
            <a:pathLst>
              <a:path w="16" h="11">
                <a:moveTo>
                  <a:pt x="4" y="10"/>
                </a:moveTo>
                <a:cubicBezTo>
                  <a:pt x="0" y="5"/>
                  <a:pt x="4" y="8"/>
                  <a:pt x="5" y="7"/>
                </a:cubicBezTo>
                <a:cubicBezTo>
                  <a:pt x="5" y="3"/>
                  <a:pt x="7" y="7"/>
                  <a:pt x="8" y="3"/>
                </a:cubicBezTo>
                <a:cubicBezTo>
                  <a:pt x="11" y="2"/>
                  <a:pt x="16" y="0"/>
                  <a:pt x="13" y="3"/>
                </a:cubicBezTo>
                <a:cubicBezTo>
                  <a:pt x="11" y="5"/>
                  <a:pt x="11" y="8"/>
                  <a:pt x="13" y="5"/>
                </a:cubicBezTo>
                <a:cubicBezTo>
                  <a:pt x="14" y="3"/>
                  <a:pt x="13" y="8"/>
                  <a:pt x="13" y="8"/>
                </a:cubicBezTo>
                <a:cubicBezTo>
                  <a:pt x="14" y="8"/>
                  <a:pt x="11" y="7"/>
                  <a:pt x="10" y="8"/>
                </a:cubicBezTo>
                <a:cubicBezTo>
                  <a:pt x="8" y="10"/>
                  <a:pt x="10" y="7"/>
                  <a:pt x="7" y="8"/>
                </a:cubicBezTo>
                <a:cubicBezTo>
                  <a:pt x="4" y="11"/>
                  <a:pt x="4" y="11"/>
                  <a:pt x="4" y="10"/>
                </a:cubicBezTo>
              </a:path>
            </a:pathLst>
          </a:custGeom>
          <a:solidFill>
            <a:srgbClr val="D8D8D8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14" name="Freeform 213">
            <a:extLst>
              <a:ext uri="{FF2B5EF4-FFF2-40B4-BE49-F238E27FC236}">
                <a16:creationId xmlns:a16="http://schemas.microsoft.com/office/drawing/2014/main" id="{4108E730-62F5-887B-1809-5758D232C1CA}"/>
              </a:ext>
            </a:extLst>
          </p:cNvPr>
          <p:cNvSpPr>
            <a:spLocks/>
          </p:cNvSpPr>
          <p:nvPr/>
        </p:nvSpPr>
        <p:spPr bwMode="auto">
          <a:xfrm>
            <a:off x="9067824" y="4131480"/>
            <a:ext cx="311077" cy="246010"/>
          </a:xfrm>
          <a:custGeom>
            <a:avLst/>
            <a:gdLst/>
            <a:ahLst/>
            <a:cxnLst>
              <a:cxn ang="0">
                <a:pos x="44" y="20"/>
              </a:cxn>
              <a:cxn ang="0">
                <a:pos x="42" y="22"/>
              </a:cxn>
              <a:cxn ang="0">
                <a:pos x="42" y="25"/>
              </a:cxn>
              <a:cxn ang="0">
                <a:pos x="41" y="29"/>
              </a:cxn>
              <a:cxn ang="0">
                <a:pos x="39" y="26"/>
              </a:cxn>
              <a:cxn ang="0">
                <a:pos x="36" y="23"/>
              </a:cxn>
              <a:cxn ang="0">
                <a:pos x="36" y="26"/>
              </a:cxn>
              <a:cxn ang="0">
                <a:pos x="29" y="37"/>
              </a:cxn>
              <a:cxn ang="0">
                <a:pos x="17" y="42"/>
              </a:cxn>
              <a:cxn ang="0">
                <a:pos x="15" y="45"/>
              </a:cxn>
              <a:cxn ang="0">
                <a:pos x="14" y="48"/>
              </a:cxn>
              <a:cxn ang="0">
                <a:pos x="14" y="50"/>
              </a:cxn>
              <a:cxn ang="0">
                <a:pos x="14" y="54"/>
              </a:cxn>
              <a:cxn ang="0">
                <a:pos x="12" y="54"/>
              </a:cxn>
              <a:cxn ang="0">
                <a:pos x="9" y="53"/>
              </a:cxn>
              <a:cxn ang="0">
                <a:pos x="8" y="51"/>
              </a:cxn>
              <a:cxn ang="0">
                <a:pos x="6" y="51"/>
              </a:cxn>
              <a:cxn ang="0">
                <a:pos x="1" y="48"/>
              </a:cxn>
              <a:cxn ang="0">
                <a:pos x="1" y="51"/>
              </a:cxn>
              <a:cxn ang="0">
                <a:pos x="3" y="54"/>
              </a:cxn>
              <a:cxn ang="0">
                <a:pos x="8" y="59"/>
              </a:cxn>
              <a:cxn ang="0">
                <a:pos x="15" y="59"/>
              </a:cxn>
              <a:cxn ang="0">
                <a:pos x="21" y="58"/>
              </a:cxn>
              <a:cxn ang="0">
                <a:pos x="26" y="53"/>
              </a:cxn>
              <a:cxn ang="0">
                <a:pos x="29" y="54"/>
              </a:cxn>
              <a:cxn ang="0">
                <a:pos x="35" y="56"/>
              </a:cxn>
              <a:cxn ang="0">
                <a:pos x="41" y="53"/>
              </a:cxn>
              <a:cxn ang="0">
                <a:pos x="42" y="48"/>
              </a:cxn>
              <a:cxn ang="0">
                <a:pos x="45" y="44"/>
              </a:cxn>
              <a:cxn ang="0">
                <a:pos x="45" y="40"/>
              </a:cxn>
              <a:cxn ang="0">
                <a:pos x="49" y="37"/>
              </a:cxn>
              <a:cxn ang="0">
                <a:pos x="50" y="28"/>
              </a:cxn>
              <a:cxn ang="0">
                <a:pos x="59" y="26"/>
              </a:cxn>
              <a:cxn ang="0">
                <a:pos x="64" y="28"/>
              </a:cxn>
              <a:cxn ang="0">
                <a:pos x="67" y="26"/>
              </a:cxn>
              <a:cxn ang="0">
                <a:pos x="70" y="26"/>
              </a:cxn>
              <a:cxn ang="0">
                <a:pos x="71" y="23"/>
              </a:cxn>
              <a:cxn ang="0">
                <a:pos x="70" y="20"/>
              </a:cxn>
              <a:cxn ang="0">
                <a:pos x="73" y="20"/>
              </a:cxn>
              <a:cxn ang="0">
                <a:pos x="77" y="15"/>
              </a:cxn>
              <a:cxn ang="0">
                <a:pos x="74" y="15"/>
              </a:cxn>
              <a:cxn ang="0">
                <a:pos x="73" y="14"/>
              </a:cxn>
              <a:cxn ang="0">
                <a:pos x="70" y="12"/>
              </a:cxn>
              <a:cxn ang="0">
                <a:pos x="67" y="12"/>
              </a:cxn>
              <a:cxn ang="0">
                <a:pos x="68" y="11"/>
              </a:cxn>
              <a:cxn ang="0">
                <a:pos x="65" y="9"/>
              </a:cxn>
              <a:cxn ang="0">
                <a:pos x="65" y="4"/>
              </a:cxn>
              <a:cxn ang="0">
                <a:pos x="64" y="4"/>
              </a:cxn>
              <a:cxn ang="0">
                <a:pos x="61" y="0"/>
              </a:cxn>
              <a:cxn ang="0">
                <a:pos x="59" y="4"/>
              </a:cxn>
              <a:cxn ang="0">
                <a:pos x="58" y="0"/>
              </a:cxn>
              <a:cxn ang="0">
                <a:pos x="55" y="6"/>
              </a:cxn>
              <a:cxn ang="0">
                <a:pos x="53" y="9"/>
              </a:cxn>
              <a:cxn ang="0">
                <a:pos x="52" y="12"/>
              </a:cxn>
              <a:cxn ang="0">
                <a:pos x="50" y="14"/>
              </a:cxn>
              <a:cxn ang="0">
                <a:pos x="47" y="15"/>
              </a:cxn>
              <a:cxn ang="0">
                <a:pos x="49" y="20"/>
              </a:cxn>
              <a:cxn ang="0">
                <a:pos x="45" y="20"/>
              </a:cxn>
              <a:cxn ang="0">
                <a:pos x="47" y="25"/>
              </a:cxn>
              <a:cxn ang="0">
                <a:pos x="45" y="26"/>
              </a:cxn>
              <a:cxn ang="0">
                <a:pos x="44" y="22"/>
              </a:cxn>
              <a:cxn ang="0">
                <a:pos x="44" y="20"/>
              </a:cxn>
            </a:cxnLst>
            <a:rect l="0" t="0" r="r" b="b"/>
            <a:pathLst>
              <a:path w="79" h="62">
                <a:moveTo>
                  <a:pt x="44" y="20"/>
                </a:moveTo>
                <a:cubicBezTo>
                  <a:pt x="44" y="22"/>
                  <a:pt x="42" y="22"/>
                  <a:pt x="42" y="22"/>
                </a:cubicBezTo>
                <a:cubicBezTo>
                  <a:pt x="42" y="23"/>
                  <a:pt x="42" y="25"/>
                  <a:pt x="42" y="25"/>
                </a:cubicBezTo>
                <a:cubicBezTo>
                  <a:pt x="44" y="25"/>
                  <a:pt x="42" y="29"/>
                  <a:pt x="41" y="29"/>
                </a:cubicBezTo>
                <a:cubicBezTo>
                  <a:pt x="39" y="29"/>
                  <a:pt x="41" y="26"/>
                  <a:pt x="39" y="26"/>
                </a:cubicBezTo>
                <a:cubicBezTo>
                  <a:pt x="38" y="28"/>
                  <a:pt x="39" y="25"/>
                  <a:pt x="36" y="23"/>
                </a:cubicBezTo>
                <a:cubicBezTo>
                  <a:pt x="36" y="23"/>
                  <a:pt x="36" y="23"/>
                  <a:pt x="36" y="26"/>
                </a:cubicBezTo>
                <a:cubicBezTo>
                  <a:pt x="36" y="29"/>
                  <a:pt x="30" y="31"/>
                  <a:pt x="29" y="37"/>
                </a:cubicBezTo>
                <a:cubicBezTo>
                  <a:pt x="29" y="40"/>
                  <a:pt x="18" y="39"/>
                  <a:pt x="17" y="42"/>
                </a:cubicBezTo>
                <a:cubicBezTo>
                  <a:pt x="15" y="44"/>
                  <a:pt x="17" y="47"/>
                  <a:pt x="15" y="45"/>
                </a:cubicBezTo>
                <a:cubicBezTo>
                  <a:pt x="14" y="44"/>
                  <a:pt x="14" y="47"/>
                  <a:pt x="14" y="48"/>
                </a:cubicBezTo>
                <a:cubicBezTo>
                  <a:pt x="15" y="48"/>
                  <a:pt x="14" y="48"/>
                  <a:pt x="14" y="50"/>
                </a:cubicBezTo>
                <a:cubicBezTo>
                  <a:pt x="14" y="53"/>
                  <a:pt x="12" y="53"/>
                  <a:pt x="14" y="54"/>
                </a:cubicBezTo>
                <a:cubicBezTo>
                  <a:pt x="15" y="56"/>
                  <a:pt x="14" y="54"/>
                  <a:pt x="12" y="54"/>
                </a:cubicBezTo>
                <a:cubicBezTo>
                  <a:pt x="11" y="53"/>
                  <a:pt x="8" y="54"/>
                  <a:pt x="9" y="53"/>
                </a:cubicBezTo>
                <a:cubicBezTo>
                  <a:pt x="9" y="51"/>
                  <a:pt x="8" y="53"/>
                  <a:pt x="8" y="51"/>
                </a:cubicBezTo>
                <a:cubicBezTo>
                  <a:pt x="6" y="50"/>
                  <a:pt x="8" y="51"/>
                  <a:pt x="6" y="51"/>
                </a:cubicBezTo>
                <a:cubicBezTo>
                  <a:pt x="5" y="53"/>
                  <a:pt x="1" y="51"/>
                  <a:pt x="1" y="48"/>
                </a:cubicBezTo>
                <a:cubicBezTo>
                  <a:pt x="1" y="48"/>
                  <a:pt x="0" y="51"/>
                  <a:pt x="1" y="51"/>
                </a:cubicBezTo>
                <a:cubicBezTo>
                  <a:pt x="3" y="53"/>
                  <a:pt x="1" y="54"/>
                  <a:pt x="3" y="54"/>
                </a:cubicBezTo>
                <a:cubicBezTo>
                  <a:pt x="5" y="54"/>
                  <a:pt x="6" y="58"/>
                  <a:pt x="8" y="59"/>
                </a:cubicBezTo>
                <a:cubicBezTo>
                  <a:pt x="11" y="62"/>
                  <a:pt x="11" y="58"/>
                  <a:pt x="15" y="59"/>
                </a:cubicBezTo>
                <a:cubicBezTo>
                  <a:pt x="20" y="61"/>
                  <a:pt x="18" y="58"/>
                  <a:pt x="21" y="58"/>
                </a:cubicBezTo>
                <a:cubicBezTo>
                  <a:pt x="23" y="58"/>
                  <a:pt x="20" y="53"/>
                  <a:pt x="26" y="53"/>
                </a:cubicBezTo>
                <a:cubicBezTo>
                  <a:pt x="30" y="53"/>
                  <a:pt x="27" y="54"/>
                  <a:pt x="29" y="54"/>
                </a:cubicBezTo>
                <a:cubicBezTo>
                  <a:pt x="30" y="56"/>
                  <a:pt x="33" y="58"/>
                  <a:pt x="35" y="56"/>
                </a:cubicBezTo>
                <a:cubicBezTo>
                  <a:pt x="36" y="53"/>
                  <a:pt x="41" y="56"/>
                  <a:pt x="41" y="53"/>
                </a:cubicBezTo>
                <a:cubicBezTo>
                  <a:pt x="42" y="51"/>
                  <a:pt x="42" y="50"/>
                  <a:pt x="42" y="48"/>
                </a:cubicBezTo>
                <a:cubicBezTo>
                  <a:pt x="42" y="45"/>
                  <a:pt x="47" y="45"/>
                  <a:pt x="45" y="44"/>
                </a:cubicBezTo>
                <a:cubicBezTo>
                  <a:pt x="44" y="44"/>
                  <a:pt x="44" y="44"/>
                  <a:pt x="45" y="40"/>
                </a:cubicBezTo>
                <a:cubicBezTo>
                  <a:pt x="45" y="37"/>
                  <a:pt x="49" y="40"/>
                  <a:pt x="49" y="37"/>
                </a:cubicBezTo>
                <a:cubicBezTo>
                  <a:pt x="49" y="34"/>
                  <a:pt x="49" y="31"/>
                  <a:pt x="50" y="28"/>
                </a:cubicBezTo>
                <a:cubicBezTo>
                  <a:pt x="52" y="25"/>
                  <a:pt x="55" y="26"/>
                  <a:pt x="59" y="26"/>
                </a:cubicBezTo>
                <a:cubicBezTo>
                  <a:pt x="62" y="26"/>
                  <a:pt x="61" y="25"/>
                  <a:pt x="64" y="28"/>
                </a:cubicBezTo>
                <a:cubicBezTo>
                  <a:pt x="67" y="28"/>
                  <a:pt x="64" y="23"/>
                  <a:pt x="67" y="26"/>
                </a:cubicBezTo>
                <a:cubicBezTo>
                  <a:pt x="68" y="28"/>
                  <a:pt x="68" y="26"/>
                  <a:pt x="70" y="26"/>
                </a:cubicBezTo>
                <a:cubicBezTo>
                  <a:pt x="71" y="26"/>
                  <a:pt x="74" y="26"/>
                  <a:pt x="71" y="23"/>
                </a:cubicBezTo>
                <a:cubicBezTo>
                  <a:pt x="68" y="22"/>
                  <a:pt x="68" y="20"/>
                  <a:pt x="70" y="20"/>
                </a:cubicBezTo>
                <a:cubicBezTo>
                  <a:pt x="71" y="18"/>
                  <a:pt x="70" y="20"/>
                  <a:pt x="73" y="20"/>
                </a:cubicBezTo>
                <a:cubicBezTo>
                  <a:pt x="76" y="18"/>
                  <a:pt x="79" y="18"/>
                  <a:pt x="77" y="15"/>
                </a:cubicBezTo>
                <a:cubicBezTo>
                  <a:pt x="77" y="14"/>
                  <a:pt x="76" y="17"/>
                  <a:pt x="74" y="15"/>
                </a:cubicBezTo>
                <a:cubicBezTo>
                  <a:pt x="74" y="14"/>
                  <a:pt x="73" y="14"/>
                  <a:pt x="73" y="14"/>
                </a:cubicBezTo>
                <a:cubicBezTo>
                  <a:pt x="71" y="12"/>
                  <a:pt x="70" y="11"/>
                  <a:pt x="70" y="12"/>
                </a:cubicBezTo>
                <a:cubicBezTo>
                  <a:pt x="68" y="12"/>
                  <a:pt x="68" y="14"/>
                  <a:pt x="67" y="12"/>
                </a:cubicBezTo>
                <a:cubicBezTo>
                  <a:pt x="67" y="11"/>
                  <a:pt x="68" y="12"/>
                  <a:pt x="68" y="11"/>
                </a:cubicBezTo>
                <a:cubicBezTo>
                  <a:pt x="67" y="8"/>
                  <a:pt x="65" y="11"/>
                  <a:pt x="65" y="9"/>
                </a:cubicBezTo>
                <a:cubicBezTo>
                  <a:pt x="64" y="8"/>
                  <a:pt x="67" y="6"/>
                  <a:pt x="65" y="4"/>
                </a:cubicBezTo>
                <a:cubicBezTo>
                  <a:pt x="64" y="3"/>
                  <a:pt x="64" y="4"/>
                  <a:pt x="64" y="4"/>
                </a:cubicBezTo>
                <a:cubicBezTo>
                  <a:pt x="62" y="4"/>
                  <a:pt x="62" y="0"/>
                  <a:pt x="61" y="0"/>
                </a:cubicBezTo>
                <a:cubicBezTo>
                  <a:pt x="59" y="0"/>
                  <a:pt x="61" y="3"/>
                  <a:pt x="59" y="4"/>
                </a:cubicBezTo>
                <a:cubicBezTo>
                  <a:pt x="58" y="6"/>
                  <a:pt x="59" y="0"/>
                  <a:pt x="58" y="0"/>
                </a:cubicBezTo>
                <a:cubicBezTo>
                  <a:pt x="56" y="0"/>
                  <a:pt x="58" y="1"/>
                  <a:pt x="55" y="6"/>
                </a:cubicBezTo>
                <a:cubicBezTo>
                  <a:pt x="53" y="9"/>
                  <a:pt x="53" y="8"/>
                  <a:pt x="53" y="9"/>
                </a:cubicBezTo>
                <a:cubicBezTo>
                  <a:pt x="52" y="12"/>
                  <a:pt x="52" y="11"/>
                  <a:pt x="52" y="12"/>
                </a:cubicBezTo>
                <a:cubicBezTo>
                  <a:pt x="52" y="15"/>
                  <a:pt x="50" y="15"/>
                  <a:pt x="50" y="14"/>
                </a:cubicBezTo>
                <a:cubicBezTo>
                  <a:pt x="49" y="14"/>
                  <a:pt x="47" y="15"/>
                  <a:pt x="47" y="15"/>
                </a:cubicBezTo>
                <a:cubicBezTo>
                  <a:pt x="47" y="17"/>
                  <a:pt x="50" y="17"/>
                  <a:pt x="49" y="20"/>
                </a:cubicBezTo>
                <a:cubicBezTo>
                  <a:pt x="45" y="22"/>
                  <a:pt x="47" y="18"/>
                  <a:pt x="45" y="20"/>
                </a:cubicBezTo>
                <a:cubicBezTo>
                  <a:pt x="47" y="23"/>
                  <a:pt x="45" y="22"/>
                  <a:pt x="47" y="25"/>
                </a:cubicBezTo>
                <a:cubicBezTo>
                  <a:pt x="47" y="28"/>
                  <a:pt x="47" y="26"/>
                  <a:pt x="45" y="26"/>
                </a:cubicBezTo>
                <a:cubicBezTo>
                  <a:pt x="44" y="26"/>
                  <a:pt x="44" y="25"/>
                  <a:pt x="44" y="22"/>
                </a:cubicBezTo>
                <a:cubicBezTo>
                  <a:pt x="44" y="20"/>
                  <a:pt x="44" y="20"/>
                  <a:pt x="44" y="20"/>
                </a:cubicBezTo>
                <a:close/>
              </a:path>
            </a:pathLst>
          </a:custGeom>
          <a:solidFill>
            <a:srgbClr val="E3E6ED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15" name="Freeform 214">
            <a:extLst>
              <a:ext uri="{FF2B5EF4-FFF2-40B4-BE49-F238E27FC236}">
                <a16:creationId xmlns:a16="http://schemas.microsoft.com/office/drawing/2014/main" id="{5B264E50-F21D-35C0-4DC1-2915B9B5EBF6}"/>
              </a:ext>
            </a:extLst>
          </p:cNvPr>
          <p:cNvSpPr>
            <a:spLocks/>
          </p:cNvSpPr>
          <p:nvPr/>
        </p:nvSpPr>
        <p:spPr bwMode="auto">
          <a:xfrm>
            <a:off x="9210146" y="4202640"/>
            <a:ext cx="38630" cy="48796"/>
          </a:xfrm>
          <a:custGeom>
            <a:avLst/>
            <a:gdLst/>
            <a:ahLst/>
            <a:cxnLst>
              <a:cxn ang="0">
                <a:pos x="8" y="2"/>
              </a:cxn>
              <a:cxn ang="0">
                <a:pos x="8" y="2"/>
              </a:cxn>
              <a:cxn ang="0">
                <a:pos x="0" y="5"/>
              </a:cxn>
              <a:cxn ang="0">
                <a:pos x="4" y="8"/>
              </a:cxn>
              <a:cxn ang="0">
                <a:pos x="5" y="12"/>
              </a:cxn>
              <a:cxn ang="0">
                <a:pos x="7" y="7"/>
              </a:cxn>
              <a:cxn ang="0">
                <a:pos x="7" y="4"/>
              </a:cxn>
              <a:cxn ang="0">
                <a:pos x="8" y="2"/>
              </a:cxn>
            </a:cxnLst>
            <a:rect l="0" t="0" r="r" b="b"/>
            <a:pathLst>
              <a:path w="10" h="12">
                <a:moveTo>
                  <a:pt x="8" y="2"/>
                </a:moveTo>
                <a:cubicBezTo>
                  <a:pt x="10" y="0"/>
                  <a:pt x="8" y="0"/>
                  <a:pt x="8" y="2"/>
                </a:cubicBezTo>
                <a:cubicBezTo>
                  <a:pt x="7" y="2"/>
                  <a:pt x="4" y="5"/>
                  <a:pt x="0" y="5"/>
                </a:cubicBezTo>
                <a:cubicBezTo>
                  <a:pt x="4" y="7"/>
                  <a:pt x="2" y="10"/>
                  <a:pt x="4" y="8"/>
                </a:cubicBezTo>
                <a:cubicBezTo>
                  <a:pt x="5" y="8"/>
                  <a:pt x="4" y="12"/>
                  <a:pt x="5" y="12"/>
                </a:cubicBezTo>
                <a:cubicBezTo>
                  <a:pt x="7" y="12"/>
                  <a:pt x="8" y="7"/>
                  <a:pt x="7" y="7"/>
                </a:cubicBezTo>
                <a:cubicBezTo>
                  <a:pt x="7" y="7"/>
                  <a:pt x="7" y="5"/>
                  <a:pt x="7" y="4"/>
                </a:cubicBezTo>
                <a:cubicBezTo>
                  <a:pt x="7" y="4"/>
                  <a:pt x="8" y="4"/>
                  <a:pt x="8" y="2"/>
                </a:cubicBezTo>
              </a:path>
            </a:pathLst>
          </a:custGeom>
          <a:solidFill>
            <a:srgbClr val="D8D8D8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16" name="Freeform 215">
            <a:extLst>
              <a:ext uri="{FF2B5EF4-FFF2-40B4-BE49-F238E27FC236}">
                <a16:creationId xmlns:a16="http://schemas.microsoft.com/office/drawing/2014/main" id="{B74A1915-115F-EA96-1E5E-76E706F6B00C}"/>
              </a:ext>
            </a:extLst>
          </p:cNvPr>
          <p:cNvSpPr>
            <a:spLocks/>
          </p:cNvSpPr>
          <p:nvPr/>
        </p:nvSpPr>
        <p:spPr bwMode="auto">
          <a:xfrm>
            <a:off x="9242678" y="4210772"/>
            <a:ext cx="10166" cy="32530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2" y="0"/>
              </a:cxn>
              <a:cxn ang="0">
                <a:pos x="3" y="5"/>
              </a:cxn>
              <a:cxn ang="0">
                <a:pos x="2" y="6"/>
              </a:cxn>
              <a:cxn ang="0">
                <a:pos x="0" y="1"/>
              </a:cxn>
            </a:cxnLst>
            <a:rect l="0" t="0" r="r" b="b"/>
            <a:pathLst>
              <a:path w="3" h="8">
                <a:moveTo>
                  <a:pt x="0" y="1"/>
                </a:moveTo>
                <a:cubicBezTo>
                  <a:pt x="2" y="0"/>
                  <a:pt x="2" y="0"/>
                  <a:pt x="2" y="0"/>
                </a:cubicBezTo>
                <a:cubicBezTo>
                  <a:pt x="3" y="3"/>
                  <a:pt x="2" y="1"/>
                  <a:pt x="3" y="5"/>
                </a:cubicBezTo>
                <a:cubicBezTo>
                  <a:pt x="3" y="8"/>
                  <a:pt x="3" y="6"/>
                  <a:pt x="2" y="6"/>
                </a:cubicBezTo>
                <a:cubicBezTo>
                  <a:pt x="0" y="6"/>
                  <a:pt x="0" y="5"/>
                  <a:pt x="0" y="1"/>
                </a:cubicBezTo>
              </a:path>
            </a:pathLst>
          </a:custGeom>
          <a:solidFill>
            <a:srgbClr val="D8D8D8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17" name="Freeform 216">
            <a:extLst>
              <a:ext uri="{FF2B5EF4-FFF2-40B4-BE49-F238E27FC236}">
                <a16:creationId xmlns:a16="http://schemas.microsoft.com/office/drawing/2014/main" id="{88319D94-E170-ACBE-E0B3-471E1EFFDDBF}"/>
              </a:ext>
            </a:extLst>
          </p:cNvPr>
          <p:cNvSpPr>
            <a:spLocks noEditPoints="1"/>
          </p:cNvSpPr>
          <p:nvPr/>
        </p:nvSpPr>
        <p:spPr bwMode="auto">
          <a:xfrm>
            <a:off x="10029519" y="4452717"/>
            <a:ext cx="498130" cy="396463"/>
          </a:xfrm>
          <a:custGeom>
            <a:avLst/>
            <a:gdLst/>
            <a:ahLst/>
            <a:cxnLst>
              <a:cxn ang="0">
                <a:pos x="22" y="20"/>
              </a:cxn>
              <a:cxn ang="0">
                <a:pos x="45" y="37"/>
              </a:cxn>
              <a:cxn ang="0">
                <a:pos x="56" y="45"/>
              </a:cxn>
              <a:cxn ang="0">
                <a:pos x="53" y="54"/>
              </a:cxn>
              <a:cxn ang="0">
                <a:pos x="70" y="76"/>
              </a:cxn>
              <a:cxn ang="0">
                <a:pos x="80" y="87"/>
              </a:cxn>
              <a:cxn ang="0">
                <a:pos x="68" y="87"/>
              </a:cxn>
              <a:cxn ang="0">
                <a:pos x="41" y="65"/>
              </a:cxn>
              <a:cxn ang="0">
                <a:pos x="29" y="60"/>
              </a:cxn>
              <a:cxn ang="0">
                <a:pos x="24" y="70"/>
              </a:cxn>
              <a:cxn ang="0">
                <a:pos x="17" y="77"/>
              </a:cxn>
              <a:cxn ang="0">
                <a:pos x="0" y="68"/>
              </a:cxn>
              <a:cxn ang="0">
                <a:pos x="68" y="46"/>
              </a:cxn>
              <a:cxn ang="0">
                <a:pos x="90" y="43"/>
              </a:cxn>
              <a:cxn ang="0">
                <a:pos x="94" y="36"/>
              </a:cxn>
              <a:cxn ang="0">
                <a:pos x="91" y="28"/>
              </a:cxn>
              <a:cxn ang="0">
                <a:pos x="82" y="40"/>
              </a:cxn>
              <a:cxn ang="0">
                <a:pos x="79" y="37"/>
              </a:cxn>
              <a:cxn ang="0">
                <a:pos x="65" y="42"/>
              </a:cxn>
              <a:cxn ang="0">
                <a:pos x="55" y="9"/>
              </a:cxn>
              <a:cxn ang="0">
                <a:pos x="50" y="8"/>
              </a:cxn>
              <a:cxn ang="0">
                <a:pos x="79" y="11"/>
              </a:cxn>
              <a:cxn ang="0">
                <a:pos x="79" y="11"/>
              </a:cxn>
              <a:cxn ang="0">
                <a:pos x="97" y="26"/>
              </a:cxn>
              <a:cxn ang="0">
                <a:pos x="100" y="25"/>
              </a:cxn>
              <a:cxn ang="0">
                <a:pos x="85" y="14"/>
              </a:cxn>
              <a:cxn ang="0">
                <a:pos x="74" y="1"/>
              </a:cxn>
              <a:cxn ang="0">
                <a:pos x="74" y="1"/>
              </a:cxn>
              <a:cxn ang="0">
                <a:pos x="117" y="42"/>
              </a:cxn>
              <a:cxn ang="0">
                <a:pos x="115" y="43"/>
              </a:cxn>
              <a:cxn ang="0">
                <a:pos x="125" y="54"/>
              </a:cxn>
              <a:cxn ang="0">
                <a:pos x="61" y="43"/>
              </a:cxn>
              <a:cxn ang="0">
                <a:pos x="61" y="43"/>
              </a:cxn>
              <a:cxn ang="0">
                <a:pos x="56" y="40"/>
              </a:cxn>
              <a:cxn ang="0">
                <a:pos x="47" y="31"/>
              </a:cxn>
              <a:cxn ang="0">
                <a:pos x="47" y="31"/>
              </a:cxn>
              <a:cxn ang="0">
                <a:pos x="99" y="76"/>
              </a:cxn>
              <a:cxn ang="0">
                <a:pos x="102" y="76"/>
              </a:cxn>
              <a:cxn ang="0">
                <a:pos x="108" y="101"/>
              </a:cxn>
              <a:cxn ang="0">
                <a:pos x="79" y="79"/>
              </a:cxn>
              <a:cxn ang="0">
                <a:pos x="79" y="79"/>
              </a:cxn>
              <a:cxn ang="0">
                <a:pos x="85" y="81"/>
              </a:cxn>
              <a:cxn ang="0">
                <a:pos x="82" y="82"/>
              </a:cxn>
              <a:cxn ang="0">
                <a:pos x="88" y="87"/>
              </a:cxn>
              <a:cxn ang="0">
                <a:pos x="85" y="84"/>
              </a:cxn>
            </a:cxnLst>
            <a:rect l="0" t="0" r="r" b="b"/>
            <a:pathLst>
              <a:path w="126" h="101">
                <a:moveTo>
                  <a:pt x="0" y="11"/>
                </a:moveTo>
                <a:cubicBezTo>
                  <a:pt x="6" y="9"/>
                  <a:pt x="17" y="18"/>
                  <a:pt x="22" y="20"/>
                </a:cubicBezTo>
                <a:cubicBezTo>
                  <a:pt x="29" y="21"/>
                  <a:pt x="29" y="25"/>
                  <a:pt x="32" y="25"/>
                </a:cubicBezTo>
                <a:cubicBezTo>
                  <a:pt x="35" y="25"/>
                  <a:pt x="45" y="34"/>
                  <a:pt x="45" y="37"/>
                </a:cubicBezTo>
                <a:cubicBezTo>
                  <a:pt x="44" y="40"/>
                  <a:pt x="42" y="40"/>
                  <a:pt x="48" y="42"/>
                </a:cubicBezTo>
                <a:cubicBezTo>
                  <a:pt x="53" y="43"/>
                  <a:pt x="52" y="46"/>
                  <a:pt x="56" y="45"/>
                </a:cubicBezTo>
                <a:cubicBezTo>
                  <a:pt x="59" y="45"/>
                  <a:pt x="62" y="51"/>
                  <a:pt x="61" y="53"/>
                </a:cubicBezTo>
                <a:cubicBezTo>
                  <a:pt x="59" y="54"/>
                  <a:pt x="56" y="53"/>
                  <a:pt x="53" y="54"/>
                </a:cubicBezTo>
                <a:cubicBezTo>
                  <a:pt x="52" y="54"/>
                  <a:pt x="59" y="64"/>
                  <a:pt x="62" y="65"/>
                </a:cubicBezTo>
                <a:cubicBezTo>
                  <a:pt x="65" y="67"/>
                  <a:pt x="64" y="77"/>
                  <a:pt x="70" y="76"/>
                </a:cubicBezTo>
                <a:cubicBezTo>
                  <a:pt x="77" y="73"/>
                  <a:pt x="67" y="81"/>
                  <a:pt x="74" y="81"/>
                </a:cubicBezTo>
                <a:cubicBezTo>
                  <a:pt x="82" y="81"/>
                  <a:pt x="70" y="84"/>
                  <a:pt x="80" y="87"/>
                </a:cubicBezTo>
                <a:cubicBezTo>
                  <a:pt x="87" y="88"/>
                  <a:pt x="84" y="91"/>
                  <a:pt x="80" y="91"/>
                </a:cubicBezTo>
                <a:cubicBezTo>
                  <a:pt x="76" y="91"/>
                  <a:pt x="79" y="90"/>
                  <a:pt x="68" y="87"/>
                </a:cubicBezTo>
                <a:cubicBezTo>
                  <a:pt x="58" y="85"/>
                  <a:pt x="59" y="85"/>
                  <a:pt x="53" y="77"/>
                </a:cubicBezTo>
                <a:cubicBezTo>
                  <a:pt x="47" y="70"/>
                  <a:pt x="48" y="65"/>
                  <a:pt x="41" y="65"/>
                </a:cubicBezTo>
                <a:cubicBezTo>
                  <a:pt x="35" y="64"/>
                  <a:pt x="39" y="60"/>
                  <a:pt x="33" y="64"/>
                </a:cubicBezTo>
                <a:cubicBezTo>
                  <a:pt x="30" y="64"/>
                  <a:pt x="30" y="64"/>
                  <a:pt x="29" y="60"/>
                </a:cubicBezTo>
                <a:cubicBezTo>
                  <a:pt x="30" y="68"/>
                  <a:pt x="27" y="64"/>
                  <a:pt x="27" y="67"/>
                </a:cubicBezTo>
                <a:cubicBezTo>
                  <a:pt x="27" y="70"/>
                  <a:pt x="20" y="68"/>
                  <a:pt x="24" y="70"/>
                </a:cubicBezTo>
                <a:cubicBezTo>
                  <a:pt x="26" y="71"/>
                  <a:pt x="27" y="76"/>
                  <a:pt x="24" y="76"/>
                </a:cubicBezTo>
                <a:cubicBezTo>
                  <a:pt x="22" y="76"/>
                  <a:pt x="21" y="81"/>
                  <a:pt x="17" y="77"/>
                </a:cubicBezTo>
                <a:cubicBezTo>
                  <a:pt x="13" y="76"/>
                  <a:pt x="7" y="79"/>
                  <a:pt x="6" y="77"/>
                </a:cubicBezTo>
                <a:cubicBezTo>
                  <a:pt x="4" y="74"/>
                  <a:pt x="4" y="71"/>
                  <a:pt x="0" y="68"/>
                </a:cubicBezTo>
                <a:cubicBezTo>
                  <a:pt x="0" y="11"/>
                  <a:pt x="0" y="11"/>
                  <a:pt x="0" y="11"/>
                </a:cubicBezTo>
                <a:close/>
                <a:moveTo>
                  <a:pt x="68" y="46"/>
                </a:moveTo>
                <a:cubicBezTo>
                  <a:pt x="73" y="49"/>
                  <a:pt x="71" y="45"/>
                  <a:pt x="74" y="48"/>
                </a:cubicBezTo>
                <a:cubicBezTo>
                  <a:pt x="77" y="51"/>
                  <a:pt x="88" y="46"/>
                  <a:pt x="90" y="43"/>
                </a:cubicBezTo>
                <a:cubicBezTo>
                  <a:pt x="91" y="40"/>
                  <a:pt x="91" y="43"/>
                  <a:pt x="94" y="42"/>
                </a:cubicBezTo>
                <a:cubicBezTo>
                  <a:pt x="97" y="39"/>
                  <a:pt x="93" y="36"/>
                  <a:pt x="94" y="36"/>
                </a:cubicBezTo>
                <a:cubicBezTo>
                  <a:pt x="97" y="36"/>
                  <a:pt x="99" y="31"/>
                  <a:pt x="97" y="29"/>
                </a:cubicBezTo>
                <a:cubicBezTo>
                  <a:pt x="96" y="28"/>
                  <a:pt x="94" y="28"/>
                  <a:pt x="91" y="28"/>
                </a:cubicBezTo>
                <a:cubicBezTo>
                  <a:pt x="88" y="28"/>
                  <a:pt x="94" y="37"/>
                  <a:pt x="90" y="36"/>
                </a:cubicBezTo>
                <a:cubicBezTo>
                  <a:pt x="87" y="34"/>
                  <a:pt x="87" y="43"/>
                  <a:pt x="82" y="40"/>
                </a:cubicBezTo>
                <a:cubicBezTo>
                  <a:pt x="80" y="39"/>
                  <a:pt x="80" y="43"/>
                  <a:pt x="79" y="40"/>
                </a:cubicBezTo>
                <a:cubicBezTo>
                  <a:pt x="77" y="37"/>
                  <a:pt x="80" y="37"/>
                  <a:pt x="79" y="37"/>
                </a:cubicBezTo>
                <a:cubicBezTo>
                  <a:pt x="79" y="36"/>
                  <a:pt x="77" y="36"/>
                  <a:pt x="77" y="40"/>
                </a:cubicBezTo>
                <a:cubicBezTo>
                  <a:pt x="77" y="43"/>
                  <a:pt x="65" y="39"/>
                  <a:pt x="65" y="42"/>
                </a:cubicBezTo>
                <a:cubicBezTo>
                  <a:pt x="65" y="45"/>
                  <a:pt x="67" y="43"/>
                  <a:pt x="68" y="46"/>
                </a:cubicBezTo>
                <a:close/>
                <a:moveTo>
                  <a:pt x="55" y="9"/>
                </a:moveTo>
                <a:cubicBezTo>
                  <a:pt x="58" y="9"/>
                  <a:pt x="58" y="8"/>
                  <a:pt x="56" y="6"/>
                </a:cubicBezTo>
                <a:cubicBezTo>
                  <a:pt x="55" y="6"/>
                  <a:pt x="50" y="6"/>
                  <a:pt x="50" y="8"/>
                </a:cubicBezTo>
                <a:cubicBezTo>
                  <a:pt x="50" y="11"/>
                  <a:pt x="52" y="9"/>
                  <a:pt x="55" y="9"/>
                </a:cubicBezTo>
                <a:close/>
                <a:moveTo>
                  <a:pt x="79" y="11"/>
                </a:moveTo>
                <a:cubicBezTo>
                  <a:pt x="79" y="9"/>
                  <a:pt x="84" y="12"/>
                  <a:pt x="82" y="12"/>
                </a:cubicBezTo>
                <a:cubicBezTo>
                  <a:pt x="80" y="14"/>
                  <a:pt x="77" y="12"/>
                  <a:pt x="79" y="11"/>
                </a:cubicBezTo>
                <a:close/>
                <a:moveTo>
                  <a:pt x="91" y="18"/>
                </a:moveTo>
                <a:cubicBezTo>
                  <a:pt x="91" y="20"/>
                  <a:pt x="96" y="21"/>
                  <a:pt x="97" y="26"/>
                </a:cubicBezTo>
                <a:cubicBezTo>
                  <a:pt x="100" y="29"/>
                  <a:pt x="99" y="29"/>
                  <a:pt x="100" y="34"/>
                </a:cubicBezTo>
                <a:cubicBezTo>
                  <a:pt x="102" y="37"/>
                  <a:pt x="105" y="28"/>
                  <a:pt x="100" y="25"/>
                </a:cubicBezTo>
                <a:cubicBezTo>
                  <a:pt x="96" y="23"/>
                  <a:pt x="96" y="20"/>
                  <a:pt x="93" y="18"/>
                </a:cubicBezTo>
                <a:cubicBezTo>
                  <a:pt x="87" y="15"/>
                  <a:pt x="85" y="11"/>
                  <a:pt x="85" y="14"/>
                </a:cubicBezTo>
                <a:cubicBezTo>
                  <a:pt x="80" y="15"/>
                  <a:pt x="87" y="14"/>
                  <a:pt x="91" y="18"/>
                </a:cubicBezTo>
                <a:close/>
                <a:moveTo>
                  <a:pt x="74" y="1"/>
                </a:moveTo>
                <a:cubicBezTo>
                  <a:pt x="76" y="0"/>
                  <a:pt x="77" y="3"/>
                  <a:pt x="76" y="3"/>
                </a:cubicBezTo>
                <a:cubicBezTo>
                  <a:pt x="74" y="3"/>
                  <a:pt x="74" y="3"/>
                  <a:pt x="74" y="1"/>
                </a:cubicBezTo>
                <a:close/>
                <a:moveTo>
                  <a:pt x="123" y="48"/>
                </a:moveTo>
                <a:cubicBezTo>
                  <a:pt x="120" y="46"/>
                  <a:pt x="120" y="42"/>
                  <a:pt x="117" y="42"/>
                </a:cubicBezTo>
                <a:cubicBezTo>
                  <a:pt x="115" y="40"/>
                  <a:pt x="115" y="34"/>
                  <a:pt x="114" y="37"/>
                </a:cubicBezTo>
                <a:cubicBezTo>
                  <a:pt x="112" y="39"/>
                  <a:pt x="115" y="39"/>
                  <a:pt x="115" y="43"/>
                </a:cubicBezTo>
                <a:cubicBezTo>
                  <a:pt x="114" y="46"/>
                  <a:pt x="119" y="48"/>
                  <a:pt x="120" y="51"/>
                </a:cubicBezTo>
                <a:cubicBezTo>
                  <a:pt x="120" y="54"/>
                  <a:pt x="122" y="54"/>
                  <a:pt x="125" y="54"/>
                </a:cubicBezTo>
                <a:cubicBezTo>
                  <a:pt x="126" y="53"/>
                  <a:pt x="125" y="48"/>
                  <a:pt x="123" y="48"/>
                </a:cubicBezTo>
                <a:close/>
                <a:moveTo>
                  <a:pt x="61" y="43"/>
                </a:moveTo>
                <a:cubicBezTo>
                  <a:pt x="59" y="42"/>
                  <a:pt x="61" y="39"/>
                  <a:pt x="62" y="42"/>
                </a:cubicBezTo>
                <a:cubicBezTo>
                  <a:pt x="64" y="43"/>
                  <a:pt x="62" y="45"/>
                  <a:pt x="61" y="43"/>
                </a:cubicBezTo>
                <a:close/>
                <a:moveTo>
                  <a:pt x="55" y="39"/>
                </a:moveTo>
                <a:cubicBezTo>
                  <a:pt x="55" y="37"/>
                  <a:pt x="58" y="40"/>
                  <a:pt x="56" y="40"/>
                </a:cubicBezTo>
                <a:cubicBezTo>
                  <a:pt x="56" y="42"/>
                  <a:pt x="53" y="40"/>
                  <a:pt x="55" y="39"/>
                </a:cubicBezTo>
                <a:close/>
                <a:moveTo>
                  <a:pt x="47" y="31"/>
                </a:moveTo>
                <a:cubicBezTo>
                  <a:pt x="48" y="32"/>
                  <a:pt x="47" y="36"/>
                  <a:pt x="45" y="34"/>
                </a:cubicBezTo>
                <a:cubicBezTo>
                  <a:pt x="44" y="32"/>
                  <a:pt x="45" y="31"/>
                  <a:pt x="47" y="31"/>
                </a:cubicBezTo>
                <a:close/>
                <a:moveTo>
                  <a:pt x="102" y="76"/>
                </a:moveTo>
                <a:cubicBezTo>
                  <a:pt x="100" y="74"/>
                  <a:pt x="97" y="74"/>
                  <a:pt x="99" y="76"/>
                </a:cubicBezTo>
                <a:cubicBezTo>
                  <a:pt x="100" y="76"/>
                  <a:pt x="99" y="77"/>
                  <a:pt x="100" y="77"/>
                </a:cubicBezTo>
                <a:cubicBezTo>
                  <a:pt x="102" y="77"/>
                  <a:pt x="103" y="77"/>
                  <a:pt x="102" y="76"/>
                </a:cubicBezTo>
                <a:close/>
                <a:moveTo>
                  <a:pt x="103" y="99"/>
                </a:moveTo>
                <a:cubicBezTo>
                  <a:pt x="102" y="96"/>
                  <a:pt x="106" y="99"/>
                  <a:pt x="108" y="101"/>
                </a:cubicBezTo>
                <a:cubicBezTo>
                  <a:pt x="103" y="99"/>
                  <a:pt x="103" y="99"/>
                  <a:pt x="103" y="99"/>
                </a:cubicBezTo>
                <a:close/>
                <a:moveTo>
                  <a:pt x="79" y="79"/>
                </a:moveTo>
                <a:cubicBezTo>
                  <a:pt x="77" y="77"/>
                  <a:pt x="79" y="76"/>
                  <a:pt x="80" y="77"/>
                </a:cubicBezTo>
                <a:cubicBezTo>
                  <a:pt x="82" y="79"/>
                  <a:pt x="80" y="82"/>
                  <a:pt x="79" y="79"/>
                </a:cubicBezTo>
                <a:close/>
                <a:moveTo>
                  <a:pt x="82" y="82"/>
                </a:moveTo>
                <a:cubicBezTo>
                  <a:pt x="84" y="82"/>
                  <a:pt x="85" y="82"/>
                  <a:pt x="85" y="81"/>
                </a:cubicBezTo>
                <a:cubicBezTo>
                  <a:pt x="85" y="79"/>
                  <a:pt x="82" y="77"/>
                  <a:pt x="82" y="79"/>
                </a:cubicBezTo>
                <a:cubicBezTo>
                  <a:pt x="82" y="81"/>
                  <a:pt x="80" y="82"/>
                  <a:pt x="82" y="82"/>
                </a:cubicBezTo>
                <a:close/>
                <a:moveTo>
                  <a:pt x="85" y="84"/>
                </a:moveTo>
                <a:cubicBezTo>
                  <a:pt x="85" y="85"/>
                  <a:pt x="87" y="88"/>
                  <a:pt x="88" y="87"/>
                </a:cubicBezTo>
                <a:cubicBezTo>
                  <a:pt x="88" y="84"/>
                  <a:pt x="88" y="84"/>
                  <a:pt x="88" y="84"/>
                </a:cubicBezTo>
                <a:cubicBezTo>
                  <a:pt x="87" y="85"/>
                  <a:pt x="85" y="82"/>
                  <a:pt x="85" y="84"/>
                </a:cubicBezTo>
                <a:close/>
              </a:path>
            </a:pathLst>
          </a:custGeom>
          <a:solidFill>
            <a:srgbClr val="E3E6ED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18" name="Freeform 217">
            <a:extLst>
              <a:ext uri="{FF2B5EF4-FFF2-40B4-BE49-F238E27FC236}">
                <a16:creationId xmlns:a16="http://schemas.microsoft.com/office/drawing/2014/main" id="{5ECEFA56-EDF2-92A5-894A-2C3BE6DA61BF}"/>
              </a:ext>
            </a:extLst>
          </p:cNvPr>
          <p:cNvSpPr>
            <a:spLocks noEditPoints="1"/>
          </p:cNvSpPr>
          <p:nvPr/>
        </p:nvSpPr>
        <p:spPr bwMode="auto">
          <a:xfrm>
            <a:off x="10515449" y="4651965"/>
            <a:ext cx="209417" cy="209414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12" y="5"/>
              </a:cxn>
              <a:cxn ang="0">
                <a:pos x="14" y="8"/>
              </a:cxn>
              <a:cxn ang="0">
                <a:pos x="9" y="5"/>
              </a:cxn>
              <a:cxn ang="0">
                <a:pos x="6" y="2"/>
              </a:cxn>
              <a:cxn ang="0">
                <a:pos x="6" y="0"/>
              </a:cxn>
              <a:cxn ang="0">
                <a:pos x="23" y="13"/>
              </a:cxn>
              <a:cxn ang="0">
                <a:pos x="32" y="19"/>
              </a:cxn>
              <a:cxn ang="0">
                <a:pos x="29" y="14"/>
              </a:cxn>
              <a:cxn ang="0">
                <a:pos x="24" y="11"/>
              </a:cxn>
              <a:cxn ang="0">
                <a:pos x="23" y="13"/>
              </a:cxn>
              <a:cxn ang="0">
                <a:pos x="42" y="28"/>
              </a:cxn>
              <a:cxn ang="0">
                <a:pos x="44" y="28"/>
              </a:cxn>
              <a:cxn ang="0">
                <a:pos x="42" y="23"/>
              </a:cxn>
              <a:cxn ang="0">
                <a:pos x="39" y="17"/>
              </a:cxn>
              <a:cxn ang="0">
                <a:pos x="39" y="25"/>
              </a:cxn>
              <a:cxn ang="0">
                <a:pos x="42" y="28"/>
              </a:cxn>
              <a:cxn ang="0">
                <a:pos x="35" y="33"/>
              </a:cxn>
              <a:cxn ang="0">
                <a:pos x="39" y="33"/>
              </a:cxn>
              <a:cxn ang="0">
                <a:pos x="38" y="28"/>
              </a:cxn>
              <a:cxn ang="0">
                <a:pos x="33" y="28"/>
              </a:cxn>
              <a:cxn ang="0">
                <a:pos x="30" y="30"/>
              </a:cxn>
              <a:cxn ang="0">
                <a:pos x="35" y="33"/>
              </a:cxn>
              <a:cxn ang="0">
                <a:pos x="46" y="39"/>
              </a:cxn>
              <a:cxn ang="0">
                <a:pos x="52" y="42"/>
              </a:cxn>
              <a:cxn ang="0">
                <a:pos x="50" y="39"/>
              </a:cxn>
              <a:cxn ang="0">
                <a:pos x="44" y="36"/>
              </a:cxn>
              <a:cxn ang="0">
                <a:pos x="46" y="39"/>
              </a:cxn>
              <a:cxn ang="0">
                <a:pos x="33" y="48"/>
              </a:cxn>
              <a:cxn ang="0">
                <a:pos x="39" y="51"/>
              </a:cxn>
              <a:cxn ang="0">
                <a:pos x="33" y="48"/>
              </a:cxn>
              <a:cxn ang="0">
                <a:pos x="17" y="17"/>
              </a:cxn>
              <a:cxn ang="0">
                <a:pos x="15" y="14"/>
              </a:cxn>
              <a:cxn ang="0">
                <a:pos x="14" y="17"/>
              </a:cxn>
              <a:cxn ang="0">
                <a:pos x="17" y="20"/>
              </a:cxn>
              <a:cxn ang="0">
                <a:pos x="17" y="17"/>
              </a:cxn>
              <a:cxn ang="0">
                <a:pos x="11" y="13"/>
              </a:cxn>
              <a:cxn ang="0">
                <a:pos x="12" y="16"/>
              </a:cxn>
              <a:cxn ang="0">
                <a:pos x="11" y="13"/>
              </a:cxn>
              <a:cxn ang="0">
                <a:pos x="6" y="11"/>
              </a:cxn>
              <a:cxn ang="0">
                <a:pos x="9" y="13"/>
              </a:cxn>
              <a:cxn ang="0">
                <a:pos x="6" y="11"/>
              </a:cxn>
              <a:cxn ang="0">
                <a:pos x="20" y="22"/>
              </a:cxn>
              <a:cxn ang="0">
                <a:pos x="18" y="20"/>
              </a:cxn>
              <a:cxn ang="0">
                <a:pos x="20" y="22"/>
              </a:cxn>
              <a:cxn ang="0">
                <a:pos x="0" y="5"/>
              </a:cxn>
              <a:cxn ang="0">
                <a:pos x="2" y="5"/>
              </a:cxn>
              <a:cxn ang="0">
                <a:pos x="0" y="5"/>
              </a:cxn>
            </a:cxnLst>
            <a:rect l="0" t="0" r="r" b="b"/>
            <a:pathLst>
              <a:path w="53" h="53">
                <a:moveTo>
                  <a:pt x="6" y="0"/>
                </a:moveTo>
                <a:cubicBezTo>
                  <a:pt x="11" y="3"/>
                  <a:pt x="11" y="3"/>
                  <a:pt x="12" y="5"/>
                </a:cubicBezTo>
                <a:cubicBezTo>
                  <a:pt x="12" y="8"/>
                  <a:pt x="17" y="8"/>
                  <a:pt x="14" y="8"/>
                </a:cubicBezTo>
                <a:cubicBezTo>
                  <a:pt x="12" y="10"/>
                  <a:pt x="9" y="7"/>
                  <a:pt x="9" y="5"/>
                </a:cubicBezTo>
                <a:cubicBezTo>
                  <a:pt x="8" y="3"/>
                  <a:pt x="6" y="3"/>
                  <a:pt x="6" y="2"/>
                </a:cubicBezTo>
                <a:cubicBezTo>
                  <a:pt x="6" y="0"/>
                  <a:pt x="6" y="0"/>
                  <a:pt x="6" y="0"/>
                </a:cubicBezTo>
                <a:close/>
                <a:moveTo>
                  <a:pt x="23" y="13"/>
                </a:moveTo>
                <a:cubicBezTo>
                  <a:pt x="23" y="14"/>
                  <a:pt x="30" y="17"/>
                  <a:pt x="32" y="19"/>
                </a:cubicBezTo>
                <a:cubicBezTo>
                  <a:pt x="35" y="22"/>
                  <a:pt x="32" y="16"/>
                  <a:pt x="29" y="14"/>
                </a:cubicBezTo>
                <a:cubicBezTo>
                  <a:pt x="26" y="13"/>
                  <a:pt x="27" y="11"/>
                  <a:pt x="24" y="11"/>
                </a:cubicBezTo>
                <a:cubicBezTo>
                  <a:pt x="23" y="10"/>
                  <a:pt x="23" y="10"/>
                  <a:pt x="23" y="13"/>
                </a:cubicBezTo>
                <a:close/>
                <a:moveTo>
                  <a:pt x="42" y="28"/>
                </a:moveTo>
                <a:cubicBezTo>
                  <a:pt x="44" y="31"/>
                  <a:pt x="47" y="31"/>
                  <a:pt x="44" y="28"/>
                </a:cubicBezTo>
                <a:cubicBezTo>
                  <a:pt x="44" y="27"/>
                  <a:pt x="46" y="27"/>
                  <a:pt x="42" y="23"/>
                </a:cubicBezTo>
                <a:cubicBezTo>
                  <a:pt x="41" y="22"/>
                  <a:pt x="42" y="19"/>
                  <a:pt x="39" y="17"/>
                </a:cubicBezTo>
                <a:cubicBezTo>
                  <a:pt x="36" y="17"/>
                  <a:pt x="39" y="19"/>
                  <a:pt x="39" y="25"/>
                </a:cubicBezTo>
                <a:cubicBezTo>
                  <a:pt x="41" y="27"/>
                  <a:pt x="41" y="27"/>
                  <a:pt x="42" y="28"/>
                </a:cubicBezTo>
                <a:close/>
                <a:moveTo>
                  <a:pt x="35" y="33"/>
                </a:moveTo>
                <a:cubicBezTo>
                  <a:pt x="38" y="31"/>
                  <a:pt x="36" y="33"/>
                  <a:pt x="39" y="33"/>
                </a:cubicBezTo>
                <a:cubicBezTo>
                  <a:pt x="42" y="34"/>
                  <a:pt x="39" y="31"/>
                  <a:pt x="38" y="28"/>
                </a:cubicBezTo>
                <a:cubicBezTo>
                  <a:pt x="36" y="27"/>
                  <a:pt x="35" y="30"/>
                  <a:pt x="33" y="28"/>
                </a:cubicBezTo>
                <a:cubicBezTo>
                  <a:pt x="32" y="27"/>
                  <a:pt x="30" y="27"/>
                  <a:pt x="30" y="30"/>
                </a:cubicBezTo>
                <a:cubicBezTo>
                  <a:pt x="30" y="31"/>
                  <a:pt x="33" y="33"/>
                  <a:pt x="35" y="33"/>
                </a:cubicBezTo>
                <a:close/>
                <a:moveTo>
                  <a:pt x="46" y="39"/>
                </a:moveTo>
                <a:cubicBezTo>
                  <a:pt x="46" y="40"/>
                  <a:pt x="50" y="42"/>
                  <a:pt x="52" y="42"/>
                </a:cubicBezTo>
                <a:cubicBezTo>
                  <a:pt x="53" y="42"/>
                  <a:pt x="52" y="39"/>
                  <a:pt x="50" y="39"/>
                </a:cubicBezTo>
                <a:cubicBezTo>
                  <a:pt x="49" y="39"/>
                  <a:pt x="46" y="36"/>
                  <a:pt x="44" y="36"/>
                </a:cubicBezTo>
                <a:cubicBezTo>
                  <a:pt x="42" y="37"/>
                  <a:pt x="46" y="37"/>
                  <a:pt x="46" y="39"/>
                </a:cubicBezTo>
                <a:close/>
                <a:moveTo>
                  <a:pt x="33" y="48"/>
                </a:moveTo>
                <a:cubicBezTo>
                  <a:pt x="35" y="47"/>
                  <a:pt x="39" y="51"/>
                  <a:pt x="39" y="51"/>
                </a:cubicBezTo>
                <a:cubicBezTo>
                  <a:pt x="38" y="53"/>
                  <a:pt x="33" y="50"/>
                  <a:pt x="33" y="48"/>
                </a:cubicBezTo>
                <a:close/>
                <a:moveTo>
                  <a:pt x="17" y="17"/>
                </a:moveTo>
                <a:cubicBezTo>
                  <a:pt x="15" y="16"/>
                  <a:pt x="17" y="14"/>
                  <a:pt x="15" y="14"/>
                </a:cubicBezTo>
                <a:cubicBezTo>
                  <a:pt x="14" y="13"/>
                  <a:pt x="12" y="19"/>
                  <a:pt x="14" y="17"/>
                </a:cubicBezTo>
                <a:cubicBezTo>
                  <a:pt x="15" y="17"/>
                  <a:pt x="15" y="17"/>
                  <a:pt x="17" y="20"/>
                </a:cubicBezTo>
                <a:cubicBezTo>
                  <a:pt x="17" y="20"/>
                  <a:pt x="18" y="19"/>
                  <a:pt x="17" y="17"/>
                </a:cubicBezTo>
                <a:close/>
                <a:moveTo>
                  <a:pt x="11" y="13"/>
                </a:moveTo>
                <a:cubicBezTo>
                  <a:pt x="11" y="11"/>
                  <a:pt x="12" y="14"/>
                  <a:pt x="12" y="16"/>
                </a:cubicBezTo>
                <a:cubicBezTo>
                  <a:pt x="11" y="17"/>
                  <a:pt x="9" y="14"/>
                  <a:pt x="11" y="13"/>
                </a:cubicBezTo>
                <a:close/>
                <a:moveTo>
                  <a:pt x="6" y="11"/>
                </a:moveTo>
                <a:cubicBezTo>
                  <a:pt x="6" y="10"/>
                  <a:pt x="11" y="11"/>
                  <a:pt x="9" y="13"/>
                </a:cubicBezTo>
                <a:cubicBezTo>
                  <a:pt x="8" y="14"/>
                  <a:pt x="6" y="11"/>
                  <a:pt x="6" y="11"/>
                </a:cubicBezTo>
                <a:close/>
                <a:moveTo>
                  <a:pt x="20" y="22"/>
                </a:moveTo>
                <a:cubicBezTo>
                  <a:pt x="18" y="22"/>
                  <a:pt x="17" y="22"/>
                  <a:pt x="18" y="20"/>
                </a:cubicBezTo>
                <a:cubicBezTo>
                  <a:pt x="18" y="19"/>
                  <a:pt x="20" y="20"/>
                  <a:pt x="20" y="22"/>
                </a:cubicBezTo>
                <a:close/>
                <a:moveTo>
                  <a:pt x="0" y="5"/>
                </a:moveTo>
                <a:cubicBezTo>
                  <a:pt x="0" y="3"/>
                  <a:pt x="2" y="5"/>
                  <a:pt x="2" y="5"/>
                </a:cubicBezTo>
                <a:cubicBezTo>
                  <a:pt x="2" y="7"/>
                  <a:pt x="0" y="7"/>
                  <a:pt x="0" y="5"/>
                </a:cubicBezTo>
                <a:close/>
              </a:path>
            </a:pathLst>
          </a:custGeom>
          <a:solidFill>
            <a:srgbClr val="D8D8D8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19" name="Freeform 218">
            <a:extLst>
              <a:ext uri="{FF2B5EF4-FFF2-40B4-BE49-F238E27FC236}">
                <a16:creationId xmlns:a16="http://schemas.microsoft.com/office/drawing/2014/main" id="{BA142C52-F332-42BE-1F48-DEDB1B5FEEF5}"/>
              </a:ext>
            </a:extLst>
          </p:cNvPr>
          <p:cNvSpPr>
            <a:spLocks noEditPoints="1"/>
          </p:cNvSpPr>
          <p:nvPr/>
        </p:nvSpPr>
        <p:spPr bwMode="auto">
          <a:xfrm>
            <a:off x="10850924" y="4965069"/>
            <a:ext cx="97593" cy="205347"/>
          </a:xfrm>
          <a:custGeom>
            <a:avLst/>
            <a:gdLst/>
            <a:ahLst/>
            <a:cxnLst>
              <a:cxn ang="0">
                <a:pos x="5" y="11"/>
              </a:cxn>
              <a:cxn ang="0">
                <a:pos x="2" y="8"/>
              </a:cxn>
              <a:cxn ang="0">
                <a:pos x="2" y="3"/>
              </a:cxn>
              <a:cxn ang="0">
                <a:pos x="3" y="3"/>
              </a:cxn>
              <a:cxn ang="0">
                <a:pos x="5" y="5"/>
              </a:cxn>
              <a:cxn ang="0">
                <a:pos x="5" y="11"/>
              </a:cxn>
              <a:cxn ang="0">
                <a:pos x="8" y="16"/>
              </a:cxn>
              <a:cxn ang="0">
                <a:pos x="11" y="19"/>
              </a:cxn>
              <a:cxn ang="0">
                <a:pos x="6" y="14"/>
              </a:cxn>
              <a:cxn ang="0">
                <a:pos x="8" y="16"/>
              </a:cxn>
              <a:cxn ang="0">
                <a:pos x="14" y="30"/>
              </a:cxn>
              <a:cxn ang="0">
                <a:pos x="17" y="33"/>
              </a:cxn>
              <a:cxn ang="0">
                <a:pos x="14" y="30"/>
              </a:cxn>
              <a:cxn ang="0">
                <a:pos x="15" y="22"/>
              </a:cxn>
              <a:cxn ang="0">
                <a:pos x="14" y="21"/>
              </a:cxn>
              <a:cxn ang="0">
                <a:pos x="15" y="22"/>
              </a:cxn>
              <a:cxn ang="0">
                <a:pos x="12" y="18"/>
              </a:cxn>
              <a:cxn ang="0">
                <a:pos x="14" y="16"/>
              </a:cxn>
              <a:cxn ang="0">
                <a:pos x="12" y="18"/>
              </a:cxn>
              <a:cxn ang="0">
                <a:pos x="11" y="10"/>
              </a:cxn>
              <a:cxn ang="0">
                <a:pos x="12" y="7"/>
              </a:cxn>
              <a:cxn ang="0">
                <a:pos x="11" y="10"/>
              </a:cxn>
              <a:cxn ang="0">
                <a:pos x="20" y="41"/>
              </a:cxn>
              <a:cxn ang="0">
                <a:pos x="23" y="44"/>
              </a:cxn>
              <a:cxn ang="0">
                <a:pos x="20" y="41"/>
              </a:cxn>
              <a:cxn ang="0">
                <a:pos x="23" y="49"/>
              </a:cxn>
              <a:cxn ang="0">
                <a:pos x="25" y="52"/>
              </a:cxn>
              <a:cxn ang="0">
                <a:pos x="23" y="49"/>
              </a:cxn>
            </a:cxnLst>
            <a:rect l="0" t="0" r="r" b="b"/>
            <a:pathLst>
              <a:path w="25" h="52">
                <a:moveTo>
                  <a:pt x="5" y="11"/>
                </a:moveTo>
                <a:cubicBezTo>
                  <a:pt x="2" y="11"/>
                  <a:pt x="3" y="11"/>
                  <a:pt x="2" y="8"/>
                </a:cubicBezTo>
                <a:cubicBezTo>
                  <a:pt x="0" y="7"/>
                  <a:pt x="2" y="7"/>
                  <a:pt x="2" y="3"/>
                </a:cubicBezTo>
                <a:cubicBezTo>
                  <a:pt x="0" y="0"/>
                  <a:pt x="2" y="0"/>
                  <a:pt x="3" y="3"/>
                </a:cubicBezTo>
                <a:cubicBezTo>
                  <a:pt x="3" y="8"/>
                  <a:pt x="5" y="2"/>
                  <a:pt x="5" y="5"/>
                </a:cubicBezTo>
                <a:cubicBezTo>
                  <a:pt x="6" y="8"/>
                  <a:pt x="8" y="10"/>
                  <a:pt x="5" y="11"/>
                </a:cubicBezTo>
                <a:close/>
                <a:moveTo>
                  <a:pt x="8" y="16"/>
                </a:moveTo>
                <a:cubicBezTo>
                  <a:pt x="9" y="18"/>
                  <a:pt x="8" y="21"/>
                  <a:pt x="11" y="19"/>
                </a:cubicBezTo>
                <a:cubicBezTo>
                  <a:pt x="12" y="19"/>
                  <a:pt x="6" y="11"/>
                  <a:pt x="6" y="14"/>
                </a:cubicBezTo>
                <a:cubicBezTo>
                  <a:pt x="6" y="16"/>
                  <a:pt x="5" y="16"/>
                  <a:pt x="8" y="16"/>
                </a:cubicBezTo>
                <a:close/>
                <a:moveTo>
                  <a:pt x="14" y="30"/>
                </a:moveTo>
                <a:cubicBezTo>
                  <a:pt x="15" y="28"/>
                  <a:pt x="18" y="33"/>
                  <a:pt x="17" y="33"/>
                </a:cubicBezTo>
                <a:cubicBezTo>
                  <a:pt x="15" y="33"/>
                  <a:pt x="14" y="32"/>
                  <a:pt x="14" y="30"/>
                </a:cubicBezTo>
                <a:close/>
                <a:moveTo>
                  <a:pt x="15" y="22"/>
                </a:moveTo>
                <a:cubicBezTo>
                  <a:pt x="12" y="22"/>
                  <a:pt x="14" y="19"/>
                  <a:pt x="14" y="21"/>
                </a:cubicBezTo>
                <a:cubicBezTo>
                  <a:pt x="15" y="22"/>
                  <a:pt x="15" y="24"/>
                  <a:pt x="15" y="22"/>
                </a:cubicBezTo>
                <a:close/>
                <a:moveTo>
                  <a:pt x="12" y="18"/>
                </a:moveTo>
                <a:cubicBezTo>
                  <a:pt x="11" y="16"/>
                  <a:pt x="14" y="14"/>
                  <a:pt x="14" y="16"/>
                </a:cubicBezTo>
                <a:cubicBezTo>
                  <a:pt x="15" y="19"/>
                  <a:pt x="12" y="19"/>
                  <a:pt x="12" y="18"/>
                </a:cubicBezTo>
                <a:close/>
                <a:moveTo>
                  <a:pt x="11" y="10"/>
                </a:moveTo>
                <a:cubicBezTo>
                  <a:pt x="9" y="8"/>
                  <a:pt x="12" y="7"/>
                  <a:pt x="12" y="7"/>
                </a:cubicBezTo>
                <a:cubicBezTo>
                  <a:pt x="14" y="8"/>
                  <a:pt x="11" y="10"/>
                  <a:pt x="11" y="10"/>
                </a:cubicBezTo>
                <a:close/>
                <a:moveTo>
                  <a:pt x="20" y="41"/>
                </a:moveTo>
                <a:cubicBezTo>
                  <a:pt x="21" y="39"/>
                  <a:pt x="25" y="44"/>
                  <a:pt x="23" y="44"/>
                </a:cubicBezTo>
                <a:cubicBezTo>
                  <a:pt x="21" y="46"/>
                  <a:pt x="20" y="43"/>
                  <a:pt x="20" y="41"/>
                </a:cubicBezTo>
                <a:close/>
                <a:moveTo>
                  <a:pt x="23" y="49"/>
                </a:moveTo>
                <a:cubicBezTo>
                  <a:pt x="23" y="47"/>
                  <a:pt x="25" y="52"/>
                  <a:pt x="25" y="52"/>
                </a:cubicBezTo>
                <a:cubicBezTo>
                  <a:pt x="23" y="52"/>
                  <a:pt x="21" y="49"/>
                  <a:pt x="23" y="49"/>
                </a:cubicBezTo>
                <a:close/>
              </a:path>
            </a:pathLst>
          </a:custGeom>
          <a:solidFill>
            <a:srgbClr val="D8D8D8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20" name="Freeform 219">
            <a:extLst>
              <a:ext uri="{FF2B5EF4-FFF2-40B4-BE49-F238E27FC236}">
                <a16:creationId xmlns:a16="http://schemas.microsoft.com/office/drawing/2014/main" id="{4AFAF3DF-7D23-C67C-B69A-5586B3CD33C4}"/>
              </a:ext>
            </a:extLst>
          </p:cNvPr>
          <p:cNvSpPr>
            <a:spLocks noEditPoints="1"/>
          </p:cNvSpPr>
          <p:nvPr/>
        </p:nvSpPr>
        <p:spPr bwMode="auto">
          <a:xfrm>
            <a:off x="10763497" y="5184649"/>
            <a:ext cx="150456" cy="91492"/>
          </a:xfrm>
          <a:custGeom>
            <a:avLst/>
            <a:gdLst/>
            <a:ahLst/>
            <a:cxnLst>
              <a:cxn ang="0">
                <a:pos x="34" y="14"/>
              </a:cxn>
              <a:cxn ang="0">
                <a:pos x="36" y="13"/>
              </a:cxn>
              <a:cxn ang="0">
                <a:pos x="34" y="14"/>
              </a:cxn>
              <a:cxn ang="0">
                <a:pos x="30" y="6"/>
              </a:cxn>
              <a:cxn ang="0">
                <a:pos x="27" y="6"/>
              </a:cxn>
              <a:cxn ang="0">
                <a:pos x="28" y="10"/>
              </a:cxn>
              <a:cxn ang="0">
                <a:pos x="30" y="6"/>
              </a:cxn>
              <a:cxn ang="0">
                <a:pos x="16" y="14"/>
              </a:cxn>
              <a:cxn ang="0">
                <a:pos x="13" y="11"/>
              </a:cxn>
              <a:cxn ang="0">
                <a:pos x="4" y="2"/>
              </a:cxn>
              <a:cxn ang="0">
                <a:pos x="4" y="3"/>
              </a:cxn>
              <a:cxn ang="0">
                <a:pos x="0" y="0"/>
              </a:cxn>
              <a:cxn ang="0">
                <a:pos x="0" y="2"/>
              </a:cxn>
              <a:cxn ang="0">
                <a:pos x="4" y="6"/>
              </a:cxn>
              <a:cxn ang="0">
                <a:pos x="4" y="8"/>
              </a:cxn>
              <a:cxn ang="0">
                <a:pos x="7" y="10"/>
              </a:cxn>
              <a:cxn ang="0">
                <a:pos x="7" y="11"/>
              </a:cxn>
              <a:cxn ang="0">
                <a:pos x="8" y="13"/>
              </a:cxn>
              <a:cxn ang="0">
                <a:pos x="8" y="13"/>
              </a:cxn>
              <a:cxn ang="0">
                <a:pos x="10" y="14"/>
              </a:cxn>
              <a:cxn ang="0">
                <a:pos x="11" y="14"/>
              </a:cxn>
              <a:cxn ang="0">
                <a:pos x="16" y="19"/>
              </a:cxn>
              <a:cxn ang="0">
                <a:pos x="21" y="22"/>
              </a:cxn>
              <a:cxn ang="0">
                <a:pos x="21" y="23"/>
              </a:cxn>
              <a:cxn ang="0">
                <a:pos x="18" y="16"/>
              </a:cxn>
              <a:cxn ang="0">
                <a:pos x="16" y="14"/>
              </a:cxn>
            </a:cxnLst>
            <a:rect l="0" t="0" r="r" b="b"/>
            <a:pathLst>
              <a:path w="38" h="23">
                <a:moveTo>
                  <a:pt x="34" y="14"/>
                </a:moveTo>
                <a:cubicBezTo>
                  <a:pt x="33" y="13"/>
                  <a:pt x="34" y="11"/>
                  <a:pt x="36" y="13"/>
                </a:cubicBezTo>
                <a:cubicBezTo>
                  <a:pt x="38" y="16"/>
                  <a:pt x="34" y="16"/>
                  <a:pt x="34" y="14"/>
                </a:cubicBezTo>
                <a:close/>
                <a:moveTo>
                  <a:pt x="30" y="6"/>
                </a:moveTo>
                <a:cubicBezTo>
                  <a:pt x="28" y="5"/>
                  <a:pt x="27" y="5"/>
                  <a:pt x="27" y="6"/>
                </a:cubicBezTo>
                <a:cubicBezTo>
                  <a:pt x="28" y="6"/>
                  <a:pt x="25" y="8"/>
                  <a:pt x="28" y="10"/>
                </a:cubicBezTo>
                <a:cubicBezTo>
                  <a:pt x="31" y="11"/>
                  <a:pt x="31" y="8"/>
                  <a:pt x="30" y="6"/>
                </a:cubicBezTo>
                <a:close/>
                <a:moveTo>
                  <a:pt x="16" y="14"/>
                </a:moveTo>
                <a:cubicBezTo>
                  <a:pt x="13" y="11"/>
                  <a:pt x="13" y="11"/>
                  <a:pt x="13" y="11"/>
                </a:cubicBezTo>
                <a:cubicBezTo>
                  <a:pt x="13" y="8"/>
                  <a:pt x="5" y="3"/>
                  <a:pt x="4" y="2"/>
                </a:cubicBezTo>
                <a:cubicBezTo>
                  <a:pt x="4" y="3"/>
                  <a:pt x="4" y="3"/>
                  <a:pt x="4" y="3"/>
                </a:cubicBezTo>
                <a:cubicBezTo>
                  <a:pt x="2" y="3"/>
                  <a:pt x="2" y="0"/>
                  <a:pt x="0" y="0"/>
                </a:cubicBezTo>
                <a:cubicBezTo>
                  <a:pt x="0" y="2"/>
                  <a:pt x="0" y="2"/>
                  <a:pt x="0" y="2"/>
                </a:cubicBezTo>
                <a:cubicBezTo>
                  <a:pt x="4" y="6"/>
                  <a:pt x="4" y="6"/>
                  <a:pt x="4" y="6"/>
                </a:cubicBezTo>
                <a:cubicBezTo>
                  <a:pt x="4" y="8"/>
                  <a:pt x="4" y="8"/>
                  <a:pt x="4" y="8"/>
                </a:cubicBezTo>
                <a:cubicBezTo>
                  <a:pt x="7" y="10"/>
                  <a:pt x="7" y="10"/>
                  <a:pt x="7" y="10"/>
                </a:cubicBezTo>
                <a:cubicBezTo>
                  <a:pt x="7" y="11"/>
                  <a:pt x="7" y="11"/>
                  <a:pt x="7" y="11"/>
                </a:cubicBezTo>
                <a:cubicBezTo>
                  <a:pt x="8" y="13"/>
                  <a:pt x="8" y="13"/>
                  <a:pt x="8" y="13"/>
                </a:cubicBezTo>
                <a:cubicBezTo>
                  <a:pt x="8" y="13"/>
                  <a:pt x="8" y="13"/>
                  <a:pt x="8" y="13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4"/>
                  <a:pt x="11" y="14"/>
                </a:cubicBezTo>
                <a:cubicBezTo>
                  <a:pt x="11" y="16"/>
                  <a:pt x="14" y="17"/>
                  <a:pt x="16" y="19"/>
                </a:cubicBezTo>
                <a:cubicBezTo>
                  <a:pt x="21" y="22"/>
                  <a:pt x="21" y="22"/>
                  <a:pt x="21" y="22"/>
                </a:cubicBezTo>
                <a:cubicBezTo>
                  <a:pt x="21" y="23"/>
                  <a:pt x="21" y="23"/>
                  <a:pt x="21" y="23"/>
                </a:cubicBezTo>
                <a:cubicBezTo>
                  <a:pt x="27" y="20"/>
                  <a:pt x="27" y="23"/>
                  <a:pt x="18" y="16"/>
                </a:cubicBezTo>
                <a:cubicBezTo>
                  <a:pt x="18" y="14"/>
                  <a:pt x="16" y="13"/>
                  <a:pt x="16" y="14"/>
                </a:cubicBezTo>
                <a:close/>
              </a:path>
            </a:pathLst>
          </a:custGeom>
          <a:solidFill>
            <a:srgbClr val="D8D8D8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21" name="Freeform 220">
            <a:extLst>
              <a:ext uri="{FF2B5EF4-FFF2-40B4-BE49-F238E27FC236}">
                <a16:creationId xmlns:a16="http://schemas.microsoft.com/office/drawing/2014/main" id="{A77D317B-6B82-CB95-D197-0D71B2924D68}"/>
              </a:ext>
            </a:extLst>
          </p:cNvPr>
          <p:cNvSpPr>
            <a:spLocks/>
          </p:cNvSpPr>
          <p:nvPr/>
        </p:nvSpPr>
        <p:spPr bwMode="auto">
          <a:xfrm>
            <a:off x="8781145" y="4135546"/>
            <a:ext cx="130123" cy="225679"/>
          </a:xfrm>
          <a:custGeom>
            <a:avLst/>
            <a:gdLst/>
            <a:ahLst/>
            <a:cxnLst>
              <a:cxn ang="0">
                <a:pos x="15" y="7"/>
              </a:cxn>
              <a:cxn ang="0">
                <a:pos x="18" y="8"/>
              </a:cxn>
              <a:cxn ang="0">
                <a:pos x="26" y="19"/>
              </a:cxn>
              <a:cxn ang="0">
                <a:pos x="26" y="27"/>
              </a:cxn>
              <a:cxn ang="0">
                <a:pos x="26" y="32"/>
              </a:cxn>
              <a:cxn ang="0">
                <a:pos x="27" y="41"/>
              </a:cxn>
              <a:cxn ang="0">
                <a:pos x="32" y="49"/>
              </a:cxn>
              <a:cxn ang="0">
                <a:pos x="32" y="54"/>
              </a:cxn>
              <a:cxn ang="0">
                <a:pos x="30" y="52"/>
              </a:cxn>
              <a:cxn ang="0">
                <a:pos x="29" y="54"/>
              </a:cxn>
              <a:cxn ang="0">
                <a:pos x="26" y="54"/>
              </a:cxn>
              <a:cxn ang="0">
                <a:pos x="17" y="47"/>
              </a:cxn>
              <a:cxn ang="0">
                <a:pos x="9" y="38"/>
              </a:cxn>
              <a:cxn ang="0">
                <a:pos x="5" y="28"/>
              </a:cxn>
              <a:cxn ang="0">
                <a:pos x="3" y="24"/>
              </a:cxn>
              <a:cxn ang="0">
                <a:pos x="2" y="16"/>
              </a:cxn>
              <a:cxn ang="0">
                <a:pos x="0" y="3"/>
              </a:cxn>
              <a:cxn ang="0">
                <a:pos x="2" y="2"/>
              </a:cxn>
              <a:cxn ang="0">
                <a:pos x="5" y="5"/>
              </a:cxn>
              <a:cxn ang="0">
                <a:pos x="8" y="7"/>
              </a:cxn>
              <a:cxn ang="0">
                <a:pos x="8" y="11"/>
              </a:cxn>
              <a:cxn ang="0">
                <a:pos x="12" y="10"/>
              </a:cxn>
              <a:cxn ang="0">
                <a:pos x="15" y="7"/>
              </a:cxn>
            </a:cxnLst>
            <a:rect l="0" t="0" r="r" b="b"/>
            <a:pathLst>
              <a:path w="33" h="57">
                <a:moveTo>
                  <a:pt x="15" y="7"/>
                </a:moveTo>
                <a:cubicBezTo>
                  <a:pt x="17" y="7"/>
                  <a:pt x="17" y="5"/>
                  <a:pt x="18" y="8"/>
                </a:cubicBezTo>
                <a:cubicBezTo>
                  <a:pt x="18" y="11"/>
                  <a:pt x="24" y="14"/>
                  <a:pt x="26" y="19"/>
                </a:cubicBezTo>
                <a:cubicBezTo>
                  <a:pt x="27" y="24"/>
                  <a:pt x="26" y="27"/>
                  <a:pt x="26" y="27"/>
                </a:cubicBezTo>
                <a:cubicBezTo>
                  <a:pt x="26" y="28"/>
                  <a:pt x="24" y="30"/>
                  <a:pt x="26" y="32"/>
                </a:cubicBezTo>
                <a:cubicBezTo>
                  <a:pt x="27" y="33"/>
                  <a:pt x="23" y="38"/>
                  <a:pt x="27" y="41"/>
                </a:cubicBezTo>
                <a:cubicBezTo>
                  <a:pt x="30" y="44"/>
                  <a:pt x="29" y="47"/>
                  <a:pt x="32" y="49"/>
                </a:cubicBezTo>
                <a:cubicBezTo>
                  <a:pt x="32" y="50"/>
                  <a:pt x="33" y="55"/>
                  <a:pt x="32" y="54"/>
                </a:cubicBezTo>
                <a:cubicBezTo>
                  <a:pt x="30" y="54"/>
                  <a:pt x="32" y="54"/>
                  <a:pt x="30" y="52"/>
                </a:cubicBezTo>
                <a:cubicBezTo>
                  <a:pt x="29" y="52"/>
                  <a:pt x="30" y="54"/>
                  <a:pt x="29" y="54"/>
                </a:cubicBezTo>
                <a:cubicBezTo>
                  <a:pt x="26" y="52"/>
                  <a:pt x="27" y="57"/>
                  <a:pt x="26" y="54"/>
                </a:cubicBezTo>
                <a:cubicBezTo>
                  <a:pt x="24" y="50"/>
                  <a:pt x="23" y="54"/>
                  <a:pt x="17" y="47"/>
                </a:cubicBezTo>
                <a:cubicBezTo>
                  <a:pt x="9" y="39"/>
                  <a:pt x="8" y="41"/>
                  <a:pt x="9" y="38"/>
                </a:cubicBezTo>
                <a:cubicBezTo>
                  <a:pt x="11" y="35"/>
                  <a:pt x="3" y="30"/>
                  <a:pt x="5" y="28"/>
                </a:cubicBezTo>
                <a:cubicBezTo>
                  <a:pt x="5" y="27"/>
                  <a:pt x="3" y="28"/>
                  <a:pt x="3" y="24"/>
                </a:cubicBezTo>
                <a:cubicBezTo>
                  <a:pt x="3" y="17"/>
                  <a:pt x="0" y="19"/>
                  <a:pt x="2" y="16"/>
                </a:cubicBezTo>
                <a:cubicBezTo>
                  <a:pt x="2" y="14"/>
                  <a:pt x="3" y="8"/>
                  <a:pt x="0" y="3"/>
                </a:cubicBezTo>
                <a:cubicBezTo>
                  <a:pt x="0" y="0"/>
                  <a:pt x="0" y="0"/>
                  <a:pt x="2" y="2"/>
                </a:cubicBezTo>
                <a:cubicBezTo>
                  <a:pt x="3" y="3"/>
                  <a:pt x="5" y="2"/>
                  <a:pt x="5" y="5"/>
                </a:cubicBezTo>
                <a:cubicBezTo>
                  <a:pt x="6" y="7"/>
                  <a:pt x="8" y="3"/>
                  <a:pt x="8" y="7"/>
                </a:cubicBezTo>
                <a:cubicBezTo>
                  <a:pt x="8" y="8"/>
                  <a:pt x="6" y="10"/>
                  <a:pt x="8" y="11"/>
                </a:cubicBezTo>
                <a:cubicBezTo>
                  <a:pt x="9" y="13"/>
                  <a:pt x="9" y="7"/>
                  <a:pt x="12" y="10"/>
                </a:cubicBezTo>
                <a:cubicBezTo>
                  <a:pt x="14" y="11"/>
                  <a:pt x="14" y="11"/>
                  <a:pt x="15" y="7"/>
                </a:cubicBezTo>
              </a:path>
            </a:pathLst>
          </a:custGeom>
          <a:solidFill>
            <a:srgbClr val="E3E6ED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22" name="Freeform 221">
            <a:extLst>
              <a:ext uri="{FF2B5EF4-FFF2-40B4-BE49-F238E27FC236}">
                <a16:creationId xmlns:a16="http://schemas.microsoft.com/office/drawing/2014/main" id="{F28BC30A-7261-E1F2-E4AC-706F8F94689D}"/>
              </a:ext>
            </a:extLst>
          </p:cNvPr>
          <p:cNvSpPr>
            <a:spLocks/>
          </p:cNvSpPr>
          <p:nvPr/>
        </p:nvSpPr>
        <p:spPr bwMode="auto">
          <a:xfrm>
            <a:off x="8886870" y="4344960"/>
            <a:ext cx="12199" cy="16266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3" y="0"/>
              </a:cxn>
              <a:cxn ang="0">
                <a:pos x="0" y="2"/>
              </a:cxn>
            </a:cxnLst>
            <a:rect l="0" t="0" r="r" b="b"/>
            <a:pathLst>
              <a:path w="3" h="4">
                <a:moveTo>
                  <a:pt x="0" y="2"/>
                </a:moveTo>
                <a:cubicBezTo>
                  <a:pt x="0" y="0"/>
                  <a:pt x="3" y="0"/>
                  <a:pt x="3" y="0"/>
                </a:cubicBezTo>
                <a:cubicBezTo>
                  <a:pt x="3" y="2"/>
                  <a:pt x="2" y="4"/>
                  <a:pt x="0" y="2"/>
                </a:cubicBezTo>
              </a:path>
            </a:pathLst>
          </a:custGeom>
          <a:solidFill>
            <a:srgbClr val="D8D8D8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23" name="Freeform 222">
            <a:extLst>
              <a:ext uri="{FF2B5EF4-FFF2-40B4-BE49-F238E27FC236}">
                <a16:creationId xmlns:a16="http://schemas.microsoft.com/office/drawing/2014/main" id="{867E262E-4BCF-22A3-028D-91114F4B9660}"/>
              </a:ext>
            </a:extLst>
          </p:cNvPr>
          <p:cNvSpPr>
            <a:spLocks noEditPoints="1"/>
          </p:cNvSpPr>
          <p:nvPr/>
        </p:nvSpPr>
        <p:spPr bwMode="auto">
          <a:xfrm>
            <a:off x="8618490" y="4176209"/>
            <a:ext cx="1411028" cy="646540"/>
          </a:xfrm>
          <a:custGeom>
            <a:avLst/>
            <a:gdLst/>
            <a:ahLst/>
            <a:cxnLst>
              <a:cxn ang="0">
                <a:pos x="306" y="91"/>
              </a:cxn>
              <a:cxn ang="0">
                <a:pos x="288" y="67"/>
              </a:cxn>
              <a:cxn ang="0">
                <a:pos x="341" y="73"/>
              </a:cxn>
              <a:cxn ang="0">
                <a:pos x="157" y="37"/>
              </a:cxn>
              <a:cxn ang="0">
                <a:pos x="115" y="40"/>
              </a:cxn>
              <a:cxn ang="0">
                <a:pos x="121" y="87"/>
              </a:cxn>
              <a:cxn ang="0">
                <a:pos x="167" y="87"/>
              </a:cxn>
              <a:cxn ang="0">
                <a:pos x="179" y="29"/>
              </a:cxn>
              <a:cxn ang="0">
                <a:pos x="24" y="35"/>
              </a:cxn>
              <a:cxn ang="0">
                <a:pos x="71" y="112"/>
              </a:cxn>
              <a:cxn ang="0">
                <a:pos x="77" y="80"/>
              </a:cxn>
              <a:cxn ang="0">
                <a:pos x="45" y="37"/>
              </a:cxn>
              <a:cxn ang="0">
                <a:pos x="4" y="1"/>
              </a:cxn>
              <a:cxn ang="0">
                <a:pos x="138" y="140"/>
              </a:cxn>
              <a:cxn ang="0">
                <a:pos x="128" y="122"/>
              </a:cxn>
              <a:cxn ang="0">
                <a:pos x="85" y="121"/>
              </a:cxn>
              <a:cxn ang="0">
                <a:pos x="347" y="129"/>
              </a:cxn>
              <a:cxn ang="0">
                <a:pos x="161" y="124"/>
              </a:cxn>
              <a:cxn ang="0">
                <a:pos x="166" y="143"/>
              </a:cxn>
              <a:cxn ang="0">
                <a:pos x="189" y="144"/>
              </a:cxn>
              <a:cxn ang="0">
                <a:pos x="181" y="141"/>
              </a:cxn>
              <a:cxn ang="0">
                <a:pos x="195" y="140"/>
              </a:cxn>
              <a:cxn ang="0">
                <a:pos x="208" y="144"/>
              </a:cxn>
              <a:cxn ang="0">
                <a:pos x="210" y="141"/>
              </a:cxn>
              <a:cxn ang="0">
                <a:pos x="222" y="141"/>
              </a:cxn>
              <a:cxn ang="0">
                <a:pos x="228" y="138"/>
              </a:cxn>
              <a:cxn ang="0">
                <a:pos x="236" y="136"/>
              </a:cxn>
              <a:cxn ang="0">
                <a:pos x="195" y="149"/>
              </a:cxn>
              <a:cxn ang="0">
                <a:pos x="240" y="149"/>
              </a:cxn>
              <a:cxn ang="0">
                <a:pos x="230" y="149"/>
              </a:cxn>
              <a:cxn ang="0">
                <a:pos x="205" y="88"/>
              </a:cxn>
              <a:cxn ang="0">
                <a:pos x="221" y="63"/>
              </a:cxn>
              <a:cxn ang="0">
                <a:pos x="231" y="48"/>
              </a:cxn>
              <a:cxn ang="0">
                <a:pos x="193" y="73"/>
              </a:cxn>
              <a:cxn ang="0">
                <a:pos x="246" y="88"/>
              </a:cxn>
              <a:cxn ang="0">
                <a:pos x="260" y="90"/>
              </a:cxn>
              <a:cxn ang="0">
                <a:pos x="262" y="71"/>
              </a:cxn>
              <a:cxn ang="0">
                <a:pos x="285" y="70"/>
              </a:cxn>
              <a:cxn ang="0">
                <a:pos x="260" y="54"/>
              </a:cxn>
              <a:cxn ang="0">
                <a:pos x="257" y="48"/>
              </a:cxn>
              <a:cxn ang="0">
                <a:pos x="213" y="107"/>
              </a:cxn>
              <a:cxn ang="0">
                <a:pos x="224" y="101"/>
              </a:cxn>
              <a:cxn ang="0">
                <a:pos x="225" y="70"/>
              </a:cxn>
              <a:cxn ang="0">
                <a:pos x="312" y="119"/>
              </a:cxn>
              <a:cxn ang="0">
                <a:pos x="100" y="88"/>
              </a:cxn>
              <a:cxn ang="0">
                <a:pos x="90" y="82"/>
              </a:cxn>
              <a:cxn ang="0">
                <a:pos x="12" y="34"/>
              </a:cxn>
              <a:cxn ang="0">
                <a:pos x="29" y="67"/>
              </a:cxn>
              <a:cxn ang="0">
                <a:pos x="74" y="60"/>
              </a:cxn>
              <a:cxn ang="0">
                <a:pos x="67" y="48"/>
              </a:cxn>
              <a:cxn ang="0">
                <a:pos x="58" y="43"/>
              </a:cxn>
              <a:cxn ang="0">
                <a:pos x="62" y="48"/>
              </a:cxn>
              <a:cxn ang="0">
                <a:pos x="326" y="74"/>
              </a:cxn>
              <a:cxn ang="0">
                <a:pos x="275" y="135"/>
              </a:cxn>
              <a:cxn ang="0">
                <a:pos x="260" y="138"/>
              </a:cxn>
              <a:cxn ang="0">
                <a:pos x="312" y="115"/>
              </a:cxn>
              <a:cxn ang="0">
                <a:pos x="245" y="76"/>
              </a:cxn>
              <a:cxn ang="0">
                <a:pos x="265" y="91"/>
              </a:cxn>
              <a:cxn ang="0">
                <a:pos x="74" y="45"/>
              </a:cxn>
            </a:cxnLst>
            <a:rect l="0" t="0" r="r" b="b"/>
            <a:pathLst>
              <a:path w="358" h="164">
                <a:moveTo>
                  <a:pt x="358" y="138"/>
                </a:moveTo>
                <a:cubicBezTo>
                  <a:pt x="353" y="136"/>
                  <a:pt x="352" y="138"/>
                  <a:pt x="350" y="136"/>
                </a:cubicBezTo>
                <a:cubicBezTo>
                  <a:pt x="350" y="135"/>
                  <a:pt x="345" y="140"/>
                  <a:pt x="349" y="133"/>
                </a:cubicBezTo>
                <a:cubicBezTo>
                  <a:pt x="352" y="129"/>
                  <a:pt x="345" y="130"/>
                  <a:pt x="345" y="125"/>
                </a:cubicBezTo>
                <a:cubicBezTo>
                  <a:pt x="344" y="122"/>
                  <a:pt x="349" y="125"/>
                  <a:pt x="345" y="121"/>
                </a:cubicBezTo>
                <a:cubicBezTo>
                  <a:pt x="342" y="118"/>
                  <a:pt x="341" y="110"/>
                  <a:pt x="338" y="107"/>
                </a:cubicBezTo>
                <a:cubicBezTo>
                  <a:pt x="333" y="104"/>
                  <a:pt x="330" y="105"/>
                  <a:pt x="327" y="102"/>
                </a:cubicBezTo>
                <a:cubicBezTo>
                  <a:pt x="321" y="99"/>
                  <a:pt x="320" y="102"/>
                  <a:pt x="313" y="97"/>
                </a:cubicBezTo>
                <a:cubicBezTo>
                  <a:pt x="309" y="93"/>
                  <a:pt x="306" y="94"/>
                  <a:pt x="306" y="91"/>
                </a:cubicBezTo>
                <a:cubicBezTo>
                  <a:pt x="307" y="85"/>
                  <a:pt x="306" y="85"/>
                  <a:pt x="304" y="93"/>
                </a:cubicBezTo>
                <a:cubicBezTo>
                  <a:pt x="304" y="97"/>
                  <a:pt x="300" y="97"/>
                  <a:pt x="298" y="94"/>
                </a:cubicBezTo>
                <a:cubicBezTo>
                  <a:pt x="297" y="91"/>
                  <a:pt x="303" y="93"/>
                  <a:pt x="298" y="88"/>
                </a:cubicBezTo>
                <a:cubicBezTo>
                  <a:pt x="294" y="85"/>
                  <a:pt x="294" y="87"/>
                  <a:pt x="292" y="85"/>
                </a:cubicBezTo>
                <a:cubicBezTo>
                  <a:pt x="292" y="80"/>
                  <a:pt x="300" y="87"/>
                  <a:pt x="301" y="82"/>
                </a:cubicBezTo>
                <a:cubicBezTo>
                  <a:pt x="301" y="79"/>
                  <a:pt x="307" y="84"/>
                  <a:pt x="307" y="80"/>
                </a:cubicBezTo>
                <a:cubicBezTo>
                  <a:pt x="307" y="76"/>
                  <a:pt x="295" y="82"/>
                  <a:pt x="294" y="77"/>
                </a:cubicBezTo>
                <a:cubicBezTo>
                  <a:pt x="291" y="73"/>
                  <a:pt x="291" y="71"/>
                  <a:pt x="288" y="71"/>
                </a:cubicBezTo>
                <a:cubicBezTo>
                  <a:pt x="281" y="71"/>
                  <a:pt x="288" y="68"/>
                  <a:pt x="288" y="67"/>
                </a:cubicBezTo>
                <a:cubicBezTo>
                  <a:pt x="286" y="63"/>
                  <a:pt x="289" y="65"/>
                  <a:pt x="292" y="63"/>
                </a:cubicBezTo>
                <a:cubicBezTo>
                  <a:pt x="294" y="63"/>
                  <a:pt x="294" y="57"/>
                  <a:pt x="301" y="62"/>
                </a:cubicBezTo>
                <a:cubicBezTo>
                  <a:pt x="309" y="67"/>
                  <a:pt x="309" y="62"/>
                  <a:pt x="310" y="67"/>
                </a:cubicBezTo>
                <a:cubicBezTo>
                  <a:pt x="312" y="73"/>
                  <a:pt x="309" y="73"/>
                  <a:pt x="310" y="80"/>
                </a:cubicBezTo>
                <a:cubicBezTo>
                  <a:pt x="313" y="87"/>
                  <a:pt x="312" y="79"/>
                  <a:pt x="313" y="80"/>
                </a:cubicBezTo>
                <a:cubicBezTo>
                  <a:pt x="315" y="84"/>
                  <a:pt x="313" y="88"/>
                  <a:pt x="318" y="90"/>
                </a:cubicBezTo>
                <a:cubicBezTo>
                  <a:pt x="321" y="91"/>
                  <a:pt x="327" y="77"/>
                  <a:pt x="329" y="79"/>
                </a:cubicBezTo>
                <a:cubicBezTo>
                  <a:pt x="330" y="80"/>
                  <a:pt x="335" y="77"/>
                  <a:pt x="335" y="76"/>
                </a:cubicBezTo>
                <a:cubicBezTo>
                  <a:pt x="333" y="74"/>
                  <a:pt x="338" y="71"/>
                  <a:pt x="341" y="73"/>
                </a:cubicBezTo>
                <a:cubicBezTo>
                  <a:pt x="344" y="74"/>
                  <a:pt x="353" y="80"/>
                  <a:pt x="358" y="80"/>
                </a:cubicBezTo>
                <a:cubicBezTo>
                  <a:pt x="358" y="138"/>
                  <a:pt x="358" y="138"/>
                  <a:pt x="358" y="138"/>
                </a:cubicBezTo>
                <a:close/>
                <a:moveTo>
                  <a:pt x="178" y="17"/>
                </a:moveTo>
                <a:cubicBezTo>
                  <a:pt x="175" y="14"/>
                  <a:pt x="176" y="15"/>
                  <a:pt x="173" y="15"/>
                </a:cubicBezTo>
                <a:cubicBezTo>
                  <a:pt x="169" y="15"/>
                  <a:pt x="166" y="14"/>
                  <a:pt x="164" y="17"/>
                </a:cubicBezTo>
                <a:cubicBezTo>
                  <a:pt x="163" y="20"/>
                  <a:pt x="163" y="23"/>
                  <a:pt x="163" y="26"/>
                </a:cubicBezTo>
                <a:cubicBezTo>
                  <a:pt x="163" y="29"/>
                  <a:pt x="160" y="26"/>
                  <a:pt x="160" y="29"/>
                </a:cubicBezTo>
                <a:cubicBezTo>
                  <a:pt x="158" y="32"/>
                  <a:pt x="158" y="32"/>
                  <a:pt x="160" y="32"/>
                </a:cubicBezTo>
                <a:cubicBezTo>
                  <a:pt x="161" y="34"/>
                  <a:pt x="157" y="34"/>
                  <a:pt x="157" y="37"/>
                </a:cubicBezTo>
                <a:cubicBezTo>
                  <a:pt x="157" y="39"/>
                  <a:pt x="157" y="40"/>
                  <a:pt x="155" y="42"/>
                </a:cubicBezTo>
                <a:cubicBezTo>
                  <a:pt x="155" y="45"/>
                  <a:pt x="150" y="42"/>
                  <a:pt x="149" y="45"/>
                </a:cubicBezTo>
                <a:cubicBezTo>
                  <a:pt x="147" y="46"/>
                  <a:pt x="144" y="45"/>
                  <a:pt x="143" y="43"/>
                </a:cubicBezTo>
                <a:cubicBezTo>
                  <a:pt x="141" y="43"/>
                  <a:pt x="144" y="42"/>
                  <a:pt x="140" y="42"/>
                </a:cubicBezTo>
                <a:cubicBezTo>
                  <a:pt x="134" y="42"/>
                  <a:pt x="137" y="46"/>
                  <a:pt x="135" y="46"/>
                </a:cubicBezTo>
                <a:cubicBezTo>
                  <a:pt x="132" y="46"/>
                  <a:pt x="134" y="49"/>
                  <a:pt x="129" y="48"/>
                </a:cubicBezTo>
                <a:cubicBezTo>
                  <a:pt x="125" y="46"/>
                  <a:pt x="125" y="51"/>
                  <a:pt x="121" y="48"/>
                </a:cubicBezTo>
                <a:cubicBezTo>
                  <a:pt x="120" y="46"/>
                  <a:pt x="118" y="43"/>
                  <a:pt x="117" y="43"/>
                </a:cubicBezTo>
                <a:cubicBezTo>
                  <a:pt x="115" y="43"/>
                  <a:pt x="117" y="42"/>
                  <a:pt x="115" y="40"/>
                </a:cubicBezTo>
                <a:cubicBezTo>
                  <a:pt x="114" y="40"/>
                  <a:pt x="115" y="37"/>
                  <a:pt x="115" y="37"/>
                </a:cubicBezTo>
                <a:cubicBezTo>
                  <a:pt x="112" y="37"/>
                  <a:pt x="112" y="40"/>
                  <a:pt x="112" y="42"/>
                </a:cubicBezTo>
                <a:cubicBezTo>
                  <a:pt x="109" y="45"/>
                  <a:pt x="108" y="54"/>
                  <a:pt x="111" y="56"/>
                </a:cubicBezTo>
                <a:cubicBezTo>
                  <a:pt x="114" y="57"/>
                  <a:pt x="109" y="59"/>
                  <a:pt x="112" y="62"/>
                </a:cubicBezTo>
                <a:cubicBezTo>
                  <a:pt x="115" y="65"/>
                  <a:pt x="111" y="65"/>
                  <a:pt x="114" y="65"/>
                </a:cubicBezTo>
                <a:cubicBezTo>
                  <a:pt x="117" y="67"/>
                  <a:pt x="112" y="68"/>
                  <a:pt x="114" y="70"/>
                </a:cubicBezTo>
                <a:cubicBezTo>
                  <a:pt x="115" y="71"/>
                  <a:pt x="117" y="67"/>
                  <a:pt x="118" y="70"/>
                </a:cubicBezTo>
                <a:cubicBezTo>
                  <a:pt x="120" y="73"/>
                  <a:pt x="117" y="73"/>
                  <a:pt x="118" y="77"/>
                </a:cubicBezTo>
                <a:cubicBezTo>
                  <a:pt x="123" y="88"/>
                  <a:pt x="118" y="87"/>
                  <a:pt x="121" y="87"/>
                </a:cubicBezTo>
                <a:cubicBezTo>
                  <a:pt x="125" y="87"/>
                  <a:pt x="126" y="88"/>
                  <a:pt x="128" y="87"/>
                </a:cubicBezTo>
                <a:cubicBezTo>
                  <a:pt x="129" y="84"/>
                  <a:pt x="134" y="87"/>
                  <a:pt x="132" y="90"/>
                </a:cubicBezTo>
                <a:cubicBezTo>
                  <a:pt x="132" y="93"/>
                  <a:pt x="134" y="91"/>
                  <a:pt x="135" y="90"/>
                </a:cubicBezTo>
                <a:cubicBezTo>
                  <a:pt x="137" y="88"/>
                  <a:pt x="140" y="91"/>
                  <a:pt x="141" y="88"/>
                </a:cubicBezTo>
                <a:cubicBezTo>
                  <a:pt x="143" y="85"/>
                  <a:pt x="144" y="90"/>
                  <a:pt x="146" y="88"/>
                </a:cubicBezTo>
                <a:cubicBezTo>
                  <a:pt x="147" y="88"/>
                  <a:pt x="146" y="91"/>
                  <a:pt x="149" y="90"/>
                </a:cubicBezTo>
                <a:cubicBezTo>
                  <a:pt x="153" y="88"/>
                  <a:pt x="155" y="93"/>
                  <a:pt x="155" y="96"/>
                </a:cubicBezTo>
                <a:cubicBezTo>
                  <a:pt x="153" y="101"/>
                  <a:pt x="161" y="94"/>
                  <a:pt x="164" y="93"/>
                </a:cubicBezTo>
                <a:cubicBezTo>
                  <a:pt x="166" y="93"/>
                  <a:pt x="167" y="88"/>
                  <a:pt x="167" y="87"/>
                </a:cubicBezTo>
                <a:cubicBezTo>
                  <a:pt x="167" y="85"/>
                  <a:pt x="169" y="87"/>
                  <a:pt x="169" y="84"/>
                </a:cubicBezTo>
                <a:cubicBezTo>
                  <a:pt x="169" y="80"/>
                  <a:pt x="172" y="84"/>
                  <a:pt x="170" y="77"/>
                </a:cubicBezTo>
                <a:cubicBezTo>
                  <a:pt x="169" y="71"/>
                  <a:pt x="173" y="71"/>
                  <a:pt x="175" y="68"/>
                </a:cubicBezTo>
                <a:cubicBezTo>
                  <a:pt x="176" y="65"/>
                  <a:pt x="179" y="68"/>
                  <a:pt x="179" y="62"/>
                </a:cubicBezTo>
                <a:cubicBezTo>
                  <a:pt x="178" y="56"/>
                  <a:pt x="179" y="51"/>
                  <a:pt x="181" y="49"/>
                </a:cubicBezTo>
                <a:cubicBezTo>
                  <a:pt x="182" y="48"/>
                  <a:pt x="181" y="46"/>
                  <a:pt x="184" y="48"/>
                </a:cubicBezTo>
                <a:cubicBezTo>
                  <a:pt x="185" y="51"/>
                  <a:pt x="190" y="49"/>
                  <a:pt x="190" y="48"/>
                </a:cubicBezTo>
                <a:cubicBezTo>
                  <a:pt x="190" y="46"/>
                  <a:pt x="179" y="40"/>
                  <a:pt x="181" y="37"/>
                </a:cubicBezTo>
                <a:cubicBezTo>
                  <a:pt x="184" y="34"/>
                  <a:pt x="181" y="34"/>
                  <a:pt x="179" y="29"/>
                </a:cubicBezTo>
                <a:cubicBezTo>
                  <a:pt x="179" y="26"/>
                  <a:pt x="176" y="28"/>
                  <a:pt x="176" y="25"/>
                </a:cubicBezTo>
                <a:cubicBezTo>
                  <a:pt x="178" y="20"/>
                  <a:pt x="181" y="23"/>
                  <a:pt x="181" y="21"/>
                </a:cubicBezTo>
                <a:cubicBezTo>
                  <a:pt x="181" y="21"/>
                  <a:pt x="179" y="20"/>
                  <a:pt x="178" y="18"/>
                </a:cubicBezTo>
                <a:cubicBezTo>
                  <a:pt x="178" y="17"/>
                  <a:pt x="178" y="18"/>
                  <a:pt x="178" y="17"/>
                </a:cubicBezTo>
                <a:close/>
                <a:moveTo>
                  <a:pt x="4" y="12"/>
                </a:moveTo>
                <a:cubicBezTo>
                  <a:pt x="7" y="17"/>
                  <a:pt x="7" y="15"/>
                  <a:pt x="10" y="18"/>
                </a:cubicBezTo>
                <a:cubicBezTo>
                  <a:pt x="12" y="23"/>
                  <a:pt x="12" y="18"/>
                  <a:pt x="16" y="23"/>
                </a:cubicBezTo>
                <a:cubicBezTo>
                  <a:pt x="19" y="29"/>
                  <a:pt x="15" y="26"/>
                  <a:pt x="19" y="29"/>
                </a:cubicBezTo>
                <a:cubicBezTo>
                  <a:pt x="22" y="31"/>
                  <a:pt x="18" y="32"/>
                  <a:pt x="24" y="35"/>
                </a:cubicBezTo>
                <a:cubicBezTo>
                  <a:pt x="27" y="37"/>
                  <a:pt x="30" y="40"/>
                  <a:pt x="30" y="42"/>
                </a:cubicBezTo>
                <a:cubicBezTo>
                  <a:pt x="29" y="43"/>
                  <a:pt x="29" y="42"/>
                  <a:pt x="32" y="48"/>
                </a:cubicBezTo>
                <a:cubicBezTo>
                  <a:pt x="33" y="54"/>
                  <a:pt x="32" y="54"/>
                  <a:pt x="35" y="56"/>
                </a:cubicBezTo>
                <a:cubicBezTo>
                  <a:pt x="38" y="57"/>
                  <a:pt x="35" y="57"/>
                  <a:pt x="41" y="63"/>
                </a:cubicBezTo>
                <a:cubicBezTo>
                  <a:pt x="44" y="67"/>
                  <a:pt x="41" y="68"/>
                  <a:pt x="42" y="70"/>
                </a:cubicBezTo>
                <a:cubicBezTo>
                  <a:pt x="45" y="71"/>
                  <a:pt x="45" y="74"/>
                  <a:pt x="47" y="79"/>
                </a:cubicBezTo>
                <a:cubicBezTo>
                  <a:pt x="47" y="82"/>
                  <a:pt x="50" y="87"/>
                  <a:pt x="54" y="91"/>
                </a:cubicBezTo>
                <a:cubicBezTo>
                  <a:pt x="58" y="94"/>
                  <a:pt x="56" y="94"/>
                  <a:pt x="62" y="101"/>
                </a:cubicBezTo>
                <a:cubicBezTo>
                  <a:pt x="67" y="105"/>
                  <a:pt x="70" y="107"/>
                  <a:pt x="71" y="112"/>
                </a:cubicBezTo>
                <a:cubicBezTo>
                  <a:pt x="74" y="115"/>
                  <a:pt x="77" y="119"/>
                  <a:pt x="76" y="113"/>
                </a:cubicBezTo>
                <a:cubicBezTo>
                  <a:pt x="74" y="107"/>
                  <a:pt x="80" y="116"/>
                  <a:pt x="80" y="112"/>
                </a:cubicBezTo>
                <a:cubicBezTo>
                  <a:pt x="82" y="108"/>
                  <a:pt x="83" y="116"/>
                  <a:pt x="85" y="115"/>
                </a:cubicBezTo>
                <a:cubicBezTo>
                  <a:pt x="86" y="113"/>
                  <a:pt x="86" y="110"/>
                  <a:pt x="86" y="104"/>
                </a:cubicBezTo>
                <a:cubicBezTo>
                  <a:pt x="86" y="99"/>
                  <a:pt x="85" y="101"/>
                  <a:pt x="86" y="97"/>
                </a:cubicBezTo>
                <a:cubicBezTo>
                  <a:pt x="88" y="93"/>
                  <a:pt x="85" y="94"/>
                  <a:pt x="86" y="90"/>
                </a:cubicBezTo>
                <a:cubicBezTo>
                  <a:pt x="90" y="87"/>
                  <a:pt x="86" y="87"/>
                  <a:pt x="85" y="84"/>
                </a:cubicBezTo>
                <a:cubicBezTo>
                  <a:pt x="83" y="80"/>
                  <a:pt x="83" y="79"/>
                  <a:pt x="80" y="80"/>
                </a:cubicBezTo>
                <a:cubicBezTo>
                  <a:pt x="79" y="82"/>
                  <a:pt x="80" y="79"/>
                  <a:pt x="77" y="80"/>
                </a:cubicBezTo>
                <a:cubicBezTo>
                  <a:pt x="74" y="84"/>
                  <a:pt x="80" y="77"/>
                  <a:pt x="77" y="77"/>
                </a:cubicBezTo>
                <a:cubicBezTo>
                  <a:pt x="74" y="77"/>
                  <a:pt x="76" y="67"/>
                  <a:pt x="73" y="67"/>
                </a:cubicBezTo>
                <a:cubicBezTo>
                  <a:pt x="68" y="68"/>
                  <a:pt x="65" y="65"/>
                  <a:pt x="67" y="62"/>
                </a:cubicBezTo>
                <a:cubicBezTo>
                  <a:pt x="68" y="60"/>
                  <a:pt x="65" y="59"/>
                  <a:pt x="68" y="59"/>
                </a:cubicBezTo>
                <a:cubicBezTo>
                  <a:pt x="71" y="57"/>
                  <a:pt x="68" y="51"/>
                  <a:pt x="65" y="52"/>
                </a:cubicBezTo>
                <a:cubicBezTo>
                  <a:pt x="62" y="54"/>
                  <a:pt x="65" y="51"/>
                  <a:pt x="61" y="49"/>
                </a:cubicBezTo>
                <a:cubicBezTo>
                  <a:pt x="54" y="49"/>
                  <a:pt x="59" y="42"/>
                  <a:pt x="51" y="40"/>
                </a:cubicBezTo>
                <a:cubicBezTo>
                  <a:pt x="48" y="40"/>
                  <a:pt x="50" y="37"/>
                  <a:pt x="48" y="35"/>
                </a:cubicBezTo>
                <a:cubicBezTo>
                  <a:pt x="44" y="32"/>
                  <a:pt x="47" y="39"/>
                  <a:pt x="45" y="37"/>
                </a:cubicBezTo>
                <a:cubicBezTo>
                  <a:pt x="44" y="35"/>
                  <a:pt x="42" y="37"/>
                  <a:pt x="42" y="32"/>
                </a:cubicBezTo>
                <a:cubicBezTo>
                  <a:pt x="41" y="29"/>
                  <a:pt x="41" y="32"/>
                  <a:pt x="39" y="29"/>
                </a:cubicBezTo>
                <a:cubicBezTo>
                  <a:pt x="38" y="28"/>
                  <a:pt x="35" y="23"/>
                  <a:pt x="32" y="21"/>
                </a:cubicBezTo>
                <a:cubicBezTo>
                  <a:pt x="29" y="21"/>
                  <a:pt x="29" y="18"/>
                  <a:pt x="27" y="17"/>
                </a:cubicBezTo>
                <a:cubicBezTo>
                  <a:pt x="24" y="17"/>
                  <a:pt x="27" y="14"/>
                  <a:pt x="24" y="14"/>
                </a:cubicBezTo>
                <a:cubicBezTo>
                  <a:pt x="22" y="12"/>
                  <a:pt x="24" y="11"/>
                  <a:pt x="21" y="7"/>
                </a:cubicBezTo>
                <a:cubicBezTo>
                  <a:pt x="18" y="3"/>
                  <a:pt x="19" y="7"/>
                  <a:pt x="16" y="6"/>
                </a:cubicBezTo>
                <a:cubicBezTo>
                  <a:pt x="15" y="4"/>
                  <a:pt x="15" y="6"/>
                  <a:pt x="10" y="6"/>
                </a:cubicBezTo>
                <a:cubicBezTo>
                  <a:pt x="4" y="4"/>
                  <a:pt x="9" y="4"/>
                  <a:pt x="4" y="1"/>
                </a:cubicBezTo>
                <a:cubicBezTo>
                  <a:pt x="0" y="0"/>
                  <a:pt x="1" y="6"/>
                  <a:pt x="4" y="12"/>
                </a:cubicBezTo>
                <a:close/>
                <a:moveTo>
                  <a:pt x="82" y="124"/>
                </a:moveTo>
                <a:cubicBezTo>
                  <a:pt x="83" y="124"/>
                  <a:pt x="86" y="122"/>
                  <a:pt x="88" y="125"/>
                </a:cubicBezTo>
                <a:cubicBezTo>
                  <a:pt x="90" y="127"/>
                  <a:pt x="93" y="124"/>
                  <a:pt x="91" y="127"/>
                </a:cubicBezTo>
                <a:cubicBezTo>
                  <a:pt x="90" y="130"/>
                  <a:pt x="91" y="127"/>
                  <a:pt x="102" y="133"/>
                </a:cubicBezTo>
                <a:cubicBezTo>
                  <a:pt x="106" y="135"/>
                  <a:pt x="108" y="130"/>
                  <a:pt x="109" y="132"/>
                </a:cubicBezTo>
                <a:cubicBezTo>
                  <a:pt x="111" y="133"/>
                  <a:pt x="112" y="132"/>
                  <a:pt x="117" y="133"/>
                </a:cubicBezTo>
                <a:cubicBezTo>
                  <a:pt x="121" y="135"/>
                  <a:pt x="118" y="136"/>
                  <a:pt x="129" y="138"/>
                </a:cubicBezTo>
                <a:cubicBezTo>
                  <a:pt x="137" y="140"/>
                  <a:pt x="129" y="136"/>
                  <a:pt x="138" y="140"/>
                </a:cubicBezTo>
                <a:cubicBezTo>
                  <a:pt x="146" y="141"/>
                  <a:pt x="138" y="135"/>
                  <a:pt x="146" y="140"/>
                </a:cubicBezTo>
                <a:cubicBezTo>
                  <a:pt x="150" y="141"/>
                  <a:pt x="150" y="141"/>
                  <a:pt x="153" y="143"/>
                </a:cubicBezTo>
                <a:cubicBezTo>
                  <a:pt x="155" y="144"/>
                  <a:pt x="155" y="141"/>
                  <a:pt x="153" y="141"/>
                </a:cubicBezTo>
                <a:cubicBezTo>
                  <a:pt x="150" y="140"/>
                  <a:pt x="158" y="132"/>
                  <a:pt x="152" y="132"/>
                </a:cubicBezTo>
                <a:cubicBezTo>
                  <a:pt x="147" y="132"/>
                  <a:pt x="147" y="133"/>
                  <a:pt x="143" y="132"/>
                </a:cubicBezTo>
                <a:cubicBezTo>
                  <a:pt x="138" y="130"/>
                  <a:pt x="141" y="130"/>
                  <a:pt x="140" y="125"/>
                </a:cubicBezTo>
                <a:cubicBezTo>
                  <a:pt x="137" y="121"/>
                  <a:pt x="137" y="127"/>
                  <a:pt x="135" y="124"/>
                </a:cubicBezTo>
                <a:cubicBezTo>
                  <a:pt x="134" y="121"/>
                  <a:pt x="134" y="125"/>
                  <a:pt x="132" y="122"/>
                </a:cubicBezTo>
                <a:cubicBezTo>
                  <a:pt x="131" y="121"/>
                  <a:pt x="129" y="124"/>
                  <a:pt x="128" y="122"/>
                </a:cubicBezTo>
                <a:cubicBezTo>
                  <a:pt x="126" y="119"/>
                  <a:pt x="125" y="118"/>
                  <a:pt x="123" y="122"/>
                </a:cubicBezTo>
                <a:cubicBezTo>
                  <a:pt x="121" y="129"/>
                  <a:pt x="121" y="124"/>
                  <a:pt x="117" y="124"/>
                </a:cubicBezTo>
                <a:cubicBezTo>
                  <a:pt x="114" y="124"/>
                  <a:pt x="114" y="125"/>
                  <a:pt x="112" y="124"/>
                </a:cubicBezTo>
                <a:cubicBezTo>
                  <a:pt x="109" y="122"/>
                  <a:pt x="108" y="125"/>
                  <a:pt x="106" y="119"/>
                </a:cubicBezTo>
                <a:cubicBezTo>
                  <a:pt x="105" y="116"/>
                  <a:pt x="105" y="119"/>
                  <a:pt x="102" y="118"/>
                </a:cubicBezTo>
                <a:cubicBezTo>
                  <a:pt x="100" y="116"/>
                  <a:pt x="100" y="119"/>
                  <a:pt x="99" y="116"/>
                </a:cubicBezTo>
                <a:cubicBezTo>
                  <a:pt x="97" y="115"/>
                  <a:pt x="94" y="113"/>
                  <a:pt x="94" y="116"/>
                </a:cubicBezTo>
                <a:cubicBezTo>
                  <a:pt x="94" y="118"/>
                  <a:pt x="93" y="116"/>
                  <a:pt x="88" y="115"/>
                </a:cubicBezTo>
                <a:cubicBezTo>
                  <a:pt x="85" y="115"/>
                  <a:pt x="86" y="119"/>
                  <a:pt x="85" y="121"/>
                </a:cubicBezTo>
                <a:cubicBezTo>
                  <a:pt x="82" y="121"/>
                  <a:pt x="85" y="122"/>
                  <a:pt x="82" y="122"/>
                </a:cubicBezTo>
                <a:cubicBezTo>
                  <a:pt x="80" y="122"/>
                  <a:pt x="80" y="124"/>
                  <a:pt x="82" y="124"/>
                </a:cubicBezTo>
                <a:close/>
                <a:moveTo>
                  <a:pt x="339" y="133"/>
                </a:moveTo>
                <a:cubicBezTo>
                  <a:pt x="339" y="135"/>
                  <a:pt x="338" y="138"/>
                  <a:pt x="338" y="140"/>
                </a:cubicBezTo>
                <a:cubicBezTo>
                  <a:pt x="338" y="141"/>
                  <a:pt x="339" y="138"/>
                  <a:pt x="342" y="140"/>
                </a:cubicBezTo>
                <a:cubicBezTo>
                  <a:pt x="345" y="141"/>
                  <a:pt x="345" y="136"/>
                  <a:pt x="347" y="136"/>
                </a:cubicBezTo>
                <a:cubicBezTo>
                  <a:pt x="349" y="136"/>
                  <a:pt x="347" y="135"/>
                  <a:pt x="349" y="133"/>
                </a:cubicBezTo>
                <a:cubicBezTo>
                  <a:pt x="349" y="132"/>
                  <a:pt x="350" y="132"/>
                  <a:pt x="349" y="132"/>
                </a:cubicBezTo>
                <a:cubicBezTo>
                  <a:pt x="347" y="130"/>
                  <a:pt x="347" y="130"/>
                  <a:pt x="347" y="129"/>
                </a:cubicBezTo>
                <a:cubicBezTo>
                  <a:pt x="344" y="129"/>
                  <a:pt x="339" y="132"/>
                  <a:pt x="339" y="133"/>
                </a:cubicBezTo>
                <a:close/>
                <a:moveTo>
                  <a:pt x="147" y="127"/>
                </a:moveTo>
                <a:cubicBezTo>
                  <a:pt x="149" y="125"/>
                  <a:pt x="152" y="125"/>
                  <a:pt x="150" y="124"/>
                </a:cubicBezTo>
                <a:cubicBezTo>
                  <a:pt x="150" y="124"/>
                  <a:pt x="150" y="124"/>
                  <a:pt x="146" y="124"/>
                </a:cubicBezTo>
                <a:cubicBezTo>
                  <a:pt x="143" y="124"/>
                  <a:pt x="140" y="124"/>
                  <a:pt x="140" y="127"/>
                </a:cubicBezTo>
                <a:cubicBezTo>
                  <a:pt x="141" y="127"/>
                  <a:pt x="146" y="129"/>
                  <a:pt x="147" y="127"/>
                </a:cubicBezTo>
                <a:close/>
                <a:moveTo>
                  <a:pt x="161" y="125"/>
                </a:moveTo>
                <a:cubicBezTo>
                  <a:pt x="161" y="124"/>
                  <a:pt x="163" y="125"/>
                  <a:pt x="163" y="125"/>
                </a:cubicBezTo>
                <a:cubicBezTo>
                  <a:pt x="163" y="124"/>
                  <a:pt x="163" y="124"/>
                  <a:pt x="161" y="124"/>
                </a:cubicBezTo>
                <a:cubicBezTo>
                  <a:pt x="160" y="124"/>
                  <a:pt x="161" y="125"/>
                  <a:pt x="161" y="125"/>
                </a:cubicBezTo>
                <a:close/>
                <a:moveTo>
                  <a:pt x="158" y="141"/>
                </a:moveTo>
                <a:cubicBezTo>
                  <a:pt x="161" y="143"/>
                  <a:pt x="158" y="143"/>
                  <a:pt x="160" y="144"/>
                </a:cubicBezTo>
                <a:cubicBezTo>
                  <a:pt x="161" y="144"/>
                  <a:pt x="161" y="141"/>
                  <a:pt x="163" y="140"/>
                </a:cubicBezTo>
                <a:cubicBezTo>
                  <a:pt x="166" y="140"/>
                  <a:pt x="163" y="138"/>
                  <a:pt x="161" y="136"/>
                </a:cubicBezTo>
                <a:cubicBezTo>
                  <a:pt x="160" y="135"/>
                  <a:pt x="160" y="138"/>
                  <a:pt x="157" y="136"/>
                </a:cubicBezTo>
                <a:cubicBezTo>
                  <a:pt x="153" y="135"/>
                  <a:pt x="153" y="136"/>
                  <a:pt x="155" y="138"/>
                </a:cubicBezTo>
                <a:cubicBezTo>
                  <a:pt x="155" y="140"/>
                  <a:pt x="157" y="140"/>
                  <a:pt x="158" y="141"/>
                </a:cubicBezTo>
                <a:close/>
                <a:moveTo>
                  <a:pt x="166" y="143"/>
                </a:moveTo>
                <a:cubicBezTo>
                  <a:pt x="164" y="143"/>
                  <a:pt x="164" y="144"/>
                  <a:pt x="169" y="144"/>
                </a:cubicBezTo>
                <a:cubicBezTo>
                  <a:pt x="172" y="144"/>
                  <a:pt x="170" y="144"/>
                  <a:pt x="172" y="141"/>
                </a:cubicBezTo>
                <a:cubicBezTo>
                  <a:pt x="173" y="138"/>
                  <a:pt x="173" y="138"/>
                  <a:pt x="170" y="138"/>
                </a:cubicBezTo>
                <a:cubicBezTo>
                  <a:pt x="169" y="136"/>
                  <a:pt x="167" y="140"/>
                  <a:pt x="167" y="140"/>
                </a:cubicBezTo>
                <a:cubicBezTo>
                  <a:pt x="167" y="141"/>
                  <a:pt x="167" y="143"/>
                  <a:pt x="166" y="143"/>
                </a:cubicBezTo>
                <a:close/>
                <a:moveTo>
                  <a:pt x="175" y="146"/>
                </a:moveTo>
                <a:cubicBezTo>
                  <a:pt x="176" y="146"/>
                  <a:pt x="181" y="144"/>
                  <a:pt x="182" y="144"/>
                </a:cubicBezTo>
                <a:cubicBezTo>
                  <a:pt x="184" y="144"/>
                  <a:pt x="185" y="143"/>
                  <a:pt x="185" y="143"/>
                </a:cubicBezTo>
                <a:cubicBezTo>
                  <a:pt x="185" y="144"/>
                  <a:pt x="187" y="143"/>
                  <a:pt x="189" y="144"/>
                </a:cubicBezTo>
                <a:cubicBezTo>
                  <a:pt x="189" y="144"/>
                  <a:pt x="192" y="144"/>
                  <a:pt x="190" y="143"/>
                </a:cubicBezTo>
                <a:cubicBezTo>
                  <a:pt x="189" y="143"/>
                  <a:pt x="187" y="141"/>
                  <a:pt x="189" y="143"/>
                </a:cubicBezTo>
                <a:cubicBezTo>
                  <a:pt x="192" y="143"/>
                  <a:pt x="192" y="143"/>
                  <a:pt x="192" y="143"/>
                </a:cubicBezTo>
                <a:cubicBezTo>
                  <a:pt x="192" y="141"/>
                  <a:pt x="190" y="136"/>
                  <a:pt x="189" y="138"/>
                </a:cubicBezTo>
                <a:cubicBezTo>
                  <a:pt x="187" y="140"/>
                  <a:pt x="187" y="136"/>
                  <a:pt x="185" y="138"/>
                </a:cubicBezTo>
                <a:cubicBezTo>
                  <a:pt x="184" y="140"/>
                  <a:pt x="184" y="136"/>
                  <a:pt x="181" y="136"/>
                </a:cubicBezTo>
                <a:cubicBezTo>
                  <a:pt x="178" y="136"/>
                  <a:pt x="181" y="140"/>
                  <a:pt x="182" y="140"/>
                </a:cubicBezTo>
                <a:cubicBezTo>
                  <a:pt x="182" y="140"/>
                  <a:pt x="185" y="141"/>
                  <a:pt x="184" y="141"/>
                </a:cubicBezTo>
                <a:cubicBezTo>
                  <a:pt x="181" y="141"/>
                  <a:pt x="182" y="143"/>
                  <a:pt x="181" y="141"/>
                </a:cubicBezTo>
                <a:cubicBezTo>
                  <a:pt x="179" y="141"/>
                  <a:pt x="179" y="140"/>
                  <a:pt x="178" y="140"/>
                </a:cubicBezTo>
                <a:cubicBezTo>
                  <a:pt x="176" y="140"/>
                  <a:pt x="175" y="138"/>
                  <a:pt x="175" y="140"/>
                </a:cubicBezTo>
                <a:cubicBezTo>
                  <a:pt x="173" y="141"/>
                  <a:pt x="172" y="140"/>
                  <a:pt x="173" y="143"/>
                </a:cubicBezTo>
                <a:cubicBezTo>
                  <a:pt x="173" y="144"/>
                  <a:pt x="172" y="146"/>
                  <a:pt x="175" y="146"/>
                </a:cubicBezTo>
                <a:close/>
                <a:moveTo>
                  <a:pt x="178" y="138"/>
                </a:moveTo>
                <a:cubicBezTo>
                  <a:pt x="178" y="136"/>
                  <a:pt x="179" y="136"/>
                  <a:pt x="179" y="138"/>
                </a:cubicBezTo>
                <a:cubicBezTo>
                  <a:pt x="179" y="138"/>
                  <a:pt x="178" y="140"/>
                  <a:pt x="178" y="138"/>
                </a:cubicBezTo>
                <a:close/>
                <a:moveTo>
                  <a:pt x="195" y="141"/>
                </a:moveTo>
                <a:cubicBezTo>
                  <a:pt x="195" y="140"/>
                  <a:pt x="195" y="140"/>
                  <a:pt x="195" y="140"/>
                </a:cubicBezTo>
                <a:cubicBezTo>
                  <a:pt x="193" y="140"/>
                  <a:pt x="193" y="140"/>
                  <a:pt x="193" y="140"/>
                </a:cubicBezTo>
                <a:cubicBezTo>
                  <a:pt x="193" y="141"/>
                  <a:pt x="193" y="141"/>
                  <a:pt x="193" y="143"/>
                </a:cubicBezTo>
                <a:cubicBezTo>
                  <a:pt x="193" y="144"/>
                  <a:pt x="193" y="141"/>
                  <a:pt x="195" y="141"/>
                </a:cubicBezTo>
                <a:close/>
                <a:moveTo>
                  <a:pt x="195" y="143"/>
                </a:moveTo>
                <a:cubicBezTo>
                  <a:pt x="195" y="144"/>
                  <a:pt x="195" y="141"/>
                  <a:pt x="196" y="141"/>
                </a:cubicBezTo>
                <a:cubicBezTo>
                  <a:pt x="196" y="141"/>
                  <a:pt x="196" y="143"/>
                  <a:pt x="195" y="143"/>
                </a:cubicBezTo>
                <a:close/>
                <a:moveTo>
                  <a:pt x="199" y="143"/>
                </a:moveTo>
                <a:cubicBezTo>
                  <a:pt x="201" y="144"/>
                  <a:pt x="204" y="143"/>
                  <a:pt x="205" y="144"/>
                </a:cubicBezTo>
                <a:cubicBezTo>
                  <a:pt x="207" y="146"/>
                  <a:pt x="207" y="144"/>
                  <a:pt x="208" y="144"/>
                </a:cubicBezTo>
                <a:cubicBezTo>
                  <a:pt x="208" y="144"/>
                  <a:pt x="208" y="143"/>
                  <a:pt x="210" y="144"/>
                </a:cubicBezTo>
                <a:cubicBezTo>
                  <a:pt x="213" y="144"/>
                  <a:pt x="214" y="143"/>
                  <a:pt x="214" y="143"/>
                </a:cubicBezTo>
                <a:cubicBezTo>
                  <a:pt x="216" y="143"/>
                  <a:pt x="221" y="141"/>
                  <a:pt x="221" y="141"/>
                </a:cubicBezTo>
                <a:cubicBezTo>
                  <a:pt x="221" y="140"/>
                  <a:pt x="222" y="140"/>
                  <a:pt x="222" y="136"/>
                </a:cubicBezTo>
                <a:cubicBezTo>
                  <a:pt x="221" y="135"/>
                  <a:pt x="219" y="138"/>
                  <a:pt x="221" y="138"/>
                </a:cubicBezTo>
                <a:cubicBezTo>
                  <a:pt x="221" y="138"/>
                  <a:pt x="221" y="138"/>
                  <a:pt x="219" y="140"/>
                </a:cubicBezTo>
                <a:cubicBezTo>
                  <a:pt x="216" y="140"/>
                  <a:pt x="219" y="141"/>
                  <a:pt x="217" y="141"/>
                </a:cubicBezTo>
                <a:cubicBezTo>
                  <a:pt x="214" y="143"/>
                  <a:pt x="214" y="138"/>
                  <a:pt x="213" y="140"/>
                </a:cubicBezTo>
                <a:cubicBezTo>
                  <a:pt x="211" y="141"/>
                  <a:pt x="211" y="140"/>
                  <a:pt x="210" y="141"/>
                </a:cubicBezTo>
                <a:cubicBezTo>
                  <a:pt x="208" y="141"/>
                  <a:pt x="207" y="140"/>
                  <a:pt x="205" y="138"/>
                </a:cubicBezTo>
                <a:cubicBezTo>
                  <a:pt x="204" y="138"/>
                  <a:pt x="201" y="136"/>
                  <a:pt x="199" y="138"/>
                </a:cubicBezTo>
                <a:cubicBezTo>
                  <a:pt x="198" y="140"/>
                  <a:pt x="196" y="140"/>
                  <a:pt x="196" y="143"/>
                </a:cubicBezTo>
                <a:cubicBezTo>
                  <a:pt x="196" y="146"/>
                  <a:pt x="198" y="143"/>
                  <a:pt x="199" y="143"/>
                </a:cubicBezTo>
                <a:close/>
                <a:moveTo>
                  <a:pt x="202" y="113"/>
                </a:moveTo>
                <a:cubicBezTo>
                  <a:pt x="202" y="115"/>
                  <a:pt x="202" y="122"/>
                  <a:pt x="202" y="119"/>
                </a:cubicBezTo>
                <a:cubicBezTo>
                  <a:pt x="201" y="118"/>
                  <a:pt x="202" y="113"/>
                  <a:pt x="202" y="113"/>
                </a:cubicBezTo>
                <a:close/>
                <a:moveTo>
                  <a:pt x="222" y="140"/>
                </a:moveTo>
                <a:cubicBezTo>
                  <a:pt x="222" y="140"/>
                  <a:pt x="224" y="140"/>
                  <a:pt x="222" y="141"/>
                </a:cubicBezTo>
                <a:cubicBezTo>
                  <a:pt x="221" y="141"/>
                  <a:pt x="221" y="141"/>
                  <a:pt x="222" y="140"/>
                </a:cubicBezTo>
                <a:close/>
                <a:moveTo>
                  <a:pt x="224" y="140"/>
                </a:moveTo>
                <a:cubicBezTo>
                  <a:pt x="224" y="140"/>
                  <a:pt x="224" y="140"/>
                  <a:pt x="225" y="138"/>
                </a:cubicBezTo>
                <a:cubicBezTo>
                  <a:pt x="225" y="138"/>
                  <a:pt x="224" y="138"/>
                  <a:pt x="222" y="138"/>
                </a:cubicBezTo>
                <a:cubicBezTo>
                  <a:pt x="222" y="140"/>
                  <a:pt x="222" y="140"/>
                  <a:pt x="224" y="140"/>
                </a:cubicBezTo>
                <a:close/>
                <a:moveTo>
                  <a:pt x="225" y="141"/>
                </a:moveTo>
                <a:cubicBezTo>
                  <a:pt x="228" y="141"/>
                  <a:pt x="225" y="140"/>
                  <a:pt x="227" y="140"/>
                </a:cubicBezTo>
                <a:cubicBezTo>
                  <a:pt x="228" y="140"/>
                  <a:pt x="227" y="140"/>
                  <a:pt x="228" y="138"/>
                </a:cubicBezTo>
                <a:cubicBezTo>
                  <a:pt x="230" y="138"/>
                  <a:pt x="230" y="138"/>
                  <a:pt x="228" y="138"/>
                </a:cubicBezTo>
                <a:cubicBezTo>
                  <a:pt x="227" y="138"/>
                  <a:pt x="225" y="138"/>
                  <a:pt x="225" y="138"/>
                </a:cubicBezTo>
                <a:cubicBezTo>
                  <a:pt x="225" y="140"/>
                  <a:pt x="225" y="140"/>
                  <a:pt x="224" y="140"/>
                </a:cubicBezTo>
                <a:cubicBezTo>
                  <a:pt x="222" y="141"/>
                  <a:pt x="224" y="141"/>
                  <a:pt x="225" y="141"/>
                </a:cubicBezTo>
                <a:close/>
                <a:moveTo>
                  <a:pt x="231" y="140"/>
                </a:moveTo>
                <a:cubicBezTo>
                  <a:pt x="233" y="138"/>
                  <a:pt x="233" y="136"/>
                  <a:pt x="231" y="138"/>
                </a:cubicBezTo>
                <a:cubicBezTo>
                  <a:pt x="230" y="140"/>
                  <a:pt x="230" y="136"/>
                  <a:pt x="230" y="140"/>
                </a:cubicBezTo>
                <a:cubicBezTo>
                  <a:pt x="230" y="140"/>
                  <a:pt x="230" y="141"/>
                  <a:pt x="231" y="140"/>
                </a:cubicBezTo>
                <a:close/>
                <a:moveTo>
                  <a:pt x="237" y="140"/>
                </a:moveTo>
                <a:cubicBezTo>
                  <a:pt x="240" y="140"/>
                  <a:pt x="239" y="136"/>
                  <a:pt x="236" y="136"/>
                </a:cubicBezTo>
                <a:cubicBezTo>
                  <a:pt x="233" y="138"/>
                  <a:pt x="234" y="135"/>
                  <a:pt x="233" y="138"/>
                </a:cubicBezTo>
                <a:cubicBezTo>
                  <a:pt x="231" y="141"/>
                  <a:pt x="234" y="140"/>
                  <a:pt x="237" y="140"/>
                </a:cubicBezTo>
                <a:close/>
                <a:moveTo>
                  <a:pt x="196" y="153"/>
                </a:moveTo>
                <a:cubicBezTo>
                  <a:pt x="199" y="155"/>
                  <a:pt x="199" y="158"/>
                  <a:pt x="199" y="157"/>
                </a:cubicBezTo>
                <a:cubicBezTo>
                  <a:pt x="201" y="157"/>
                  <a:pt x="201" y="158"/>
                  <a:pt x="202" y="158"/>
                </a:cubicBezTo>
                <a:cubicBezTo>
                  <a:pt x="202" y="157"/>
                  <a:pt x="204" y="157"/>
                  <a:pt x="204" y="157"/>
                </a:cubicBezTo>
                <a:cubicBezTo>
                  <a:pt x="205" y="155"/>
                  <a:pt x="202" y="152"/>
                  <a:pt x="201" y="152"/>
                </a:cubicBezTo>
                <a:cubicBezTo>
                  <a:pt x="199" y="150"/>
                  <a:pt x="201" y="150"/>
                  <a:pt x="199" y="149"/>
                </a:cubicBezTo>
                <a:cubicBezTo>
                  <a:pt x="198" y="147"/>
                  <a:pt x="196" y="149"/>
                  <a:pt x="195" y="149"/>
                </a:cubicBezTo>
                <a:cubicBezTo>
                  <a:pt x="195" y="149"/>
                  <a:pt x="190" y="147"/>
                  <a:pt x="190" y="150"/>
                </a:cubicBezTo>
                <a:cubicBezTo>
                  <a:pt x="190" y="153"/>
                  <a:pt x="193" y="152"/>
                  <a:pt x="196" y="153"/>
                </a:cubicBezTo>
                <a:close/>
                <a:moveTo>
                  <a:pt x="225" y="161"/>
                </a:moveTo>
                <a:cubicBezTo>
                  <a:pt x="225" y="161"/>
                  <a:pt x="225" y="158"/>
                  <a:pt x="224" y="161"/>
                </a:cubicBezTo>
                <a:cubicBezTo>
                  <a:pt x="222" y="163"/>
                  <a:pt x="221" y="161"/>
                  <a:pt x="221" y="163"/>
                </a:cubicBezTo>
                <a:cubicBezTo>
                  <a:pt x="221" y="164"/>
                  <a:pt x="224" y="163"/>
                  <a:pt x="225" y="161"/>
                </a:cubicBezTo>
                <a:close/>
                <a:moveTo>
                  <a:pt x="231" y="157"/>
                </a:moveTo>
                <a:cubicBezTo>
                  <a:pt x="233" y="157"/>
                  <a:pt x="233" y="157"/>
                  <a:pt x="236" y="153"/>
                </a:cubicBezTo>
                <a:cubicBezTo>
                  <a:pt x="237" y="150"/>
                  <a:pt x="237" y="150"/>
                  <a:pt x="240" y="149"/>
                </a:cubicBezTo>
                <a:cubicBezTo>
                  <a:pt x="243" y="146"/>
                  <a:pt x="245" y="147"/>
                  <a:pt x="246" y="146"/>
                </a:cubicBezTo>
                <a:cubicBezTo>
                  <a:pt x="246" y="144"/>
                  <a:pt x="248" y="146"/>
                  <a:pt x="249" y="144"/>
                </a:cubicBezTo>
                <a:cubicBezTo>
                  <a:pt x="251" y="141"/>
                  <a:pt x="253" y="143"/>
                  <a:pt x="254" y="141"/>
                </a:cubicBezTo>
                <a:cubicBezTo>
                  <a:pt x="256" y="140"/>
                  <a:pt x="257" y="140"/>
                  <a:pt x="256" y="138"/>
                </a:cubicBezTo>
                <a:cubicBezTo>
                  <a:pt x="253" y="138"/>
                  <a:pt x="251" y="140"/>
                  <a:pt x="249" y="140"/>
                </a:cubicBezTo>
                <a:cubicBezTo>
                  <a:pt x="248" y="140"/>
                  <a:pt x="246" y="141"/>
                  <a:pt x="245" y="140"/>
                </a:cubicBezTo>
                <a:cubicBezTo>
                  <a:pt x="245" y="140"/>
                  <a:pt x="243" y="140"/>
                  <a:pt x="240" y="141"/>
                </a:cubicBezTo>
                <a:cubicBezTo>
                  <a:pt x="237" y="143"/>
                  <a:pt x="239" y="143"/>
                  <a:pt x="236" y="146"/>
                </a:cubicBezTo>
                <a:cubicBezTo>
                  <a:pt x="233" y="147"/>
                  <a:pt x="233" y="146"/>
                  <a:pt x="230" y="149"/>
                </a:cubicBezTo>
                <a:cubicBezTo>
                  <a:pt x="227" y="150"/>
                  <a:pt x="227" y="152"/>
                  <a:pt x="227" y="153"/>
                </a:cubicBezTo>
                <a:cubicBezTo>
                  <a:pt x="225" y="155"/>
                  <a:pt x="228" y="155"/>
                  <a:pt x="227" y="157"/>
                </a:cubicBezTo>
                <a:cubicBezTo>
                  <a:pt x="225" y="157"/>
                  <a:pt x="224" y="158"/>
                  <a:pt x="227" y="158"/>
                </a:cubicBezTo>
                <a:cubicBezTo>
                  <a:pt x="230" y="160"/>
                  <a:pt x="230" y="157"/>
                  <a:pt x="231" y="157"/>
                </a:cubicBezTo>
                <a:close/>
                <a:moveTo>
                  <a:pt x="201" y="112"/>
                </a:moveTo>
                <a:cubicBezTo>
                  <a:pt x="204" y="112"/>
                  <a:pt x="199" y="107"/>
                  <a:pt x="201" y="104"/>
                </a:cubicBezTo>
                <a:cubicBezTo>
                  <a:pt x="202" y="102"/>
                  <a:pt x="201" y="97"/>
                  <a:pt x="201" y="91"/>
                </a:cubicBezTo>
                <a:cubicBezTo>
                  <a:pt x="202" y="85"/>
                  <a:pt x="198" y="88"/>
                  <a:pt x="202" y="84"/>
                </a:cubicBezTo>
                <a:cubicBezTo>
                  <a:pt x="207" y="80"/>
                  <a:pt x="208" y="85"/>
                  <a:pt x="205" y="88"/>
                </a:cubicBezTo>
                <a:cubicBezTo>
                  <a:pt x="204" y="93"/>
                  <a:pt x="207" y="93"/>
                  <a:pt x="208" y="96"/>
                </a:cubicBezTo>
                <a:cubicBezTo>
                  <a:pt x="211" y="99"/>
                  <a:pt x="207" y="105"/>
                  <a:pt x="213" y="105"/>
                </a:cubicBezTo>
                <a:cubicBezTo>
                  <a:pt x="216" y="105"/>
                  <a:pt x="213" y="102"/>
                  <a:pt x="216" y="101"/>
                </a:cubicBezTo>
                <a:cubicBezTo>
                  <a:pt x="219" y="99"/>
                  <a:pt x="219" y="102"/>
                  <a:pt x="221" y="99"/>
                </a:cubicBezTo>
                <a:cubicBezTo>
                  <a:pt x="222" y="94"/>
                  <a:pt x="214" y="94"/>
                  <a:pt x="216" y="91"/>
                </a:cubicBezTo>
                <a:cubicBezTo>
                  <a:pt x="219" y="88"/>
                  <a:pt x="214" y="82"/>
                  <a:pt x="211" y="79"/>
                </a:cubicBezTo>
                <a:cubicBezTo>
                  <a:pt x="207" y="74"/>
                  <a:pt x="216" y="74"/>
                  <a:pt x="219" y="68"/>
                </a:cubicBezTo>
                <a:cubicBezTo>
                  <a:pt x="222" y="62"/>
                  <a:pt x="224" y="70"/>
                  <a:pt x="225" y="67"/>
                </a:cubicBezTo>
                <a:cubicBezTo>
                  <a:pt x="227" y="65"/>
                  <a:pt x="227" y="63"/>
                  <a:pt x="221" y="63"/>
                </a:cubicBezTo>
                <a:cubicBezTo>
                  <a:pt x="214" y="63"/>
                  <a:pt x="216" y="67"/>
                  <a:pt x="211" y="67"/>
                </a:cubicBezTo>
                <a:cubicBezTo>
                  <a:pt x="207" y="65"/>
                  <a:pt x="208" y="71"/>
                  <a:pt x="204" y="71"/>
                </a:cubicBezTo>
                <a:cubicBezTo>
                  <a:pt x="201" y="70"/>
                  <a:pt x="204" y="68"/>
                  <a:pt x="201" y="65"/>
                </a:cubicBezTo>
                <a:cubicBezTo>
                  <a:pt x="196" y="63"/>
                  <a:pt x="199" y="49"/>
                  <a:pt x="204" y="52"/>
                </a:cubicBezTo>
                <a:cubicBezTo>
                  <a:pt x="207" y="54"/>
                  <a:pt x="210" y="52"/>
                  <a:pt x="211" y="52"/>
                </a:cubicBezTo>
                <a:cubicBezTo>
                  <a:pt x="214" y="54"/>
                  <a:pt x="222" y="51"/>
                  <a:pt x="224" y="52"/>
                </a:cubicBezTo>
                <a:cubicBezTo>
                  <a:pt x="224" y="54"/>
                  <a:pt x="231" y="56"/>
                  <a:pt x="234" y="51"/>
                </a:cubicBezTo>
                <a:cubicBezTo>
                  <a:pt x="237" y="46"/>
                  <a:pt x="240" y="43"/>
                  <a:pt x="239" y="42"/>
                </a:cubicBezTo>
                <a:cubicBezTo>
                  <a:pt x="237" y="39"/>
                  <a:pt x="234" y="43"/>
                  <a:pt x="231" y="48"/>
                </a:cubicBezTo>
                <a:cubicBezTo>
                  <a:pt x="230" y="51"/>
                  <a:pt x="222" y="46"/>
                  <a:pt x="221" y="48"/>
                </a:cubicBezTo>
                <a:cubicBezTo>
                  <a:pt x="221" y="49"/>
                  <a:pt x="217" y="46"/>
                  <a:pt x="213" y="46"/>
                </a:cubicBezTo>
                <a:cubicBezTo>
                  <a:pt x="208" y="48"/>
                  <a:pt x="211" y="45"/>
                  <a:pt x="208" y="45"/>
                </a:cubicBezTo>
                <a:cubicBezTo>
                  <a:pt x="207" y="45"/>
                  <a:pt x="205" y="43"/>
                  <a:pt x="204" y="45"/>
                </a:cubicBezTo>
                <a:cubicBezTo>
                  <a:pt x="204" y="46"/>
                  <a:pt x="202" y="51"/>
                  <a:pt x="201" y="48"/>
                </a:cubicBezTo>
                <a:cubicBezTo>
                  <a:pt x="199" y="46"/>
                  <a:pt x="199" y="51"/>
                  <a:pt x="198" y="52"/>
                </a:cubicBezTo>
                <a:cubicBezTo>
                  <a:pt x="195" y="56"/>
                  <a:pt x="198" y="57"/>
                  <a:pt x="196" y="57"/>
                </a:cubicBezTo>
                <a:cubicBezTo>
                  <a:pt x="193" y="59"/>
                  <a:pt x="196" y="59"/>
                  <a:pt x="196" y="62"/>
                </a:cubicBezTo>
                <a:cubicBezTo>
                  <a:pt x="195" y="65"/>
                  <a:pt x="192" y="67"/>
                  <a:pt x="193" y="73"/>
                </a:cubicBezTo>
                <a:cubicBezTo>
                  <a:pt x="193" y="79"/>
                  <a:pt x="192" y="74"/>
                  <a:pt x="192" y="79"/>
                </a:cubicBezTo>
                <a:cubicBezTo>
                  <a:pt x="192" y="85"/>
                  <a:pt x="187" y="82"/>
                  <a:pt x="189" y="85"/>
                </a:cubicBezTo>
                <a:cubicBezTo>
                  <a:pt x="190" y="88"/>
                  <a:pt x="187" y="85"/>
                  <a:pt x="189" y="90"/>
                </a:cubicBezTo>
                <a:cubicBezTo>
                  <a:pt x="190" y="94"/>
                  <a:pt x="192" y="88"/>
                  <a:pt x="195" y="93"/>
                </a:cubicBezTo>
                <a:cubicBezTo>
                  <a:pt x="198" y="99"/>
                  <a:pt x="192" y="107"/>
                  <a:pt x="195" y="112"/>
                </a:cubicBezTo>
                <a:cubicBezTo>
                  <a:pt x="196" y="115"/>
                  <a:pt x="198" y="112"/>
                  <a:pt x="201" y="112"/>
                </a:cubicBezTo>
                <a:close/>
                <a:moveTo>
                  <a:pt x="251" y="94"/>
                </a:moveTo>
                <a:cubicBezTo>
                  <a:pt x="253" y="96"/>
                  <a:pt x="257" y="91"/>
                  <a:pt x="254" y="88"/>
                </a:cubicBezTo>
                <a:cubicBezTo>
                  <a:pt x="253" y="85"/>
                  <a:pt x="246" y="85"/>
                  <a:pt x="246" y="88"/>
                </a:cubicBezTo>
                <a:cubicBezTo>
                  <a:pt x="245" y="90"/>
                  <a:pt x="248" y="93"/>
                  <a:pt x="251" y="94"/>
                </a:cubicBezTo>
                <a:close/>
                <a:moveTo>
                  <a:pt x="263" y="88"/>
                </a:moveTo>
                <a:cubicBezTo>
                  <a:pt x="263" y="87"/>
                  <a:pt x="265" y="91"/>
                  <a:pt x="268" y="90"/>
                </a:cubicBezTo>
                <a:cubicBezTo>
                  <a:pt x="271" y="87"/>
                  <a:pt x="274" y="91"/>
                  <a:pt x="274" y="90"/>
                </a:cubicBezTo>
                <a:cubicBezTo>
                  <a:pt x="274" y="88"/>
                  <a:pt x="278" y="91"/>
                  <a:pt x="281" y="94"/>
                </a:cubicBezTo>
                <a:cubicBezTo>
                  <a:pt x="286" y="96"/>
                  <a:pt x="286" y="93"/>
                  <a:pt x="283" y="88"/>
                </a:cubicBezTo>
                <a:cubicBezTo>
                  <a:pt x="280" y="84"/>
                  <a:pt x="280" y="88"/>
                  <a:pt x="275" y="85"/>
                </a:cubicBezTo>
                <a:cubicBezTo>
                  <a:pt x="272" y="82"/>
                  <a:pt x="274" y="85"/>
                  <a:pt x="269" y="85"/>
                </a:cubicBezTo>
                <a:cubicBezTo>
                  <a:pt x="263" y="84"/>
                  <a:pt x="260" y="87"/>
                  <a:pt x="260" y="90"/>
                </a:cubicBezTo>
                <a:cubicBezTo>
                  <a:pt x="262" y="94"/>
                  <a:pt x="262" y="88"/>
                  <a:pt x="263" y="88"/>
                </a:cubicBezTo>
                <a:close/>
                <a:moveTo>
                  <a:pt x="233" y="76"/>
                </a:moveTo>
                <a:cubicBezTo>
                  <a:pt x="233" y="71"/>
                  <a:pt x="240" y="74"/>
                  <a:pt x="240" y="74"/>
                </a:cubicBezTo>
                <a:cubicBezTo>
                  <a:pt x="240" y="76"/>
                  <a:pt x="233" y="77"/>
                  <a:pt x="233" y="76"/>
                </a:cubicBezTo>
                <a:close/>
                <a:moveTo>
                  <a:pt x="240" y="76"/>
                </a:moveTo>
                <a:cubicBezTo>
                  <a:pt x="242" y="73"/>
                  <a:pt x="251" y="74"/>
                  <a:pt x="248" y="74"/>
                </a:cubicBezTo>
                <a:cubicBezTo>
                  <a:pt x="246" y="76"/>
                  <a:pt x="240" y="77"/>
                  <a:pt x="240" y="76"/>
                </a:cubicBezTo>
                <a:close/>
                <a:moveTo>
                  <a:pt x="259" y="74"/>
                </a:moveTo>
                <a:cubicBezTo>
                  <a:pt x="262" y="73"/>
                  <a:pt x="265" y="74"/>
                  <a:pt x="262" y="71"/>
                </a:cubicBezTo>
                <a:cubicBezTo>
                  <a:pt x="259" y="70"/>
                  <a:pt x="257" y="70"/>
                  <a:pt x="257" y="73"/>
                </a:cubicBezTo>
                <a:cubicBezTo>
                  <a:pt x="257" y="74"/>
                  <a:pt x="257" y="74"/>
                  <a:pt x="259" y="74"/>
                </a:cubicBezTo>
                <a:close/>
                <a:moveTo>
                  <a:pt x="275" y="76"/>
                </a:moveTo>
                <a:cubicBezTo>
                  <a:pt x="277" y="77"/>
                  <a:pt x="280" y="79"/>
                  <a:pt x="280" y="76"/>
                </a:cubicBezTo>
                <a:cubicBezTo>
                  <a:pt x="281" y="74"/>
                  <a:pt x="280" y="73"/>
                  <a:pt x="277" y="74"/>
                </a:cubicBezTo>
                <a:cubicBezTo>
                  <a:pt x="275" y="74"/>
                  <a:pt x="274" y="76"/>
                  <a:pt x="275" y="76"/>
                </a:cubicBezTo>
                <a:close/>
                <a:moveTo>
                  <a:pt x="285" y="67"/>
                </a:moveTo>
                <a:cubicBezTo>
                  <a:pt x="285" y="65"/>
                  <a:pt x="281" y="67"/>
                  <a:pt x="281" y="67"/>
                </a:cubicBezTo>
                <a:cubicBezTo>
                  <a:pt x="283" y="68"/>
                  <a:pt x="283" y="68"/>
                  <a:pt x="285" y="70"/>
                </a:cubicBezTo>
                <a:cubicBezTo>
                  <a:pt x="285" y="71"/>
                  <a:pt x="286" y="67"/>
                  <a:pt x="285" y="67"/>
                </a:cubicBezTo>
                <a:close/>
                <a:moveTo>
                  <a:pt x="285" y="59"/>
                </a:moveTo>
                <a:cubicBezTo>
                  <a:pt x="285" y="59"/>
                  <a:pt x="286" y="62"/>
                  <a:pt x="288" y="60"/>
                </a:cubicBezTo>
                <a:cubicBezTo>
                  <a:pt x="289" y="60"/>
                  <a:pt x="286" y="57"/>
                  <a:pt x="283" y="57"/>
                </a:cubicBezTo>
                <a:cubicBezTo>
                  <a:pt x="280" y="59"/>
                  <a:pt x="278" y="59"/>
                  <a:pt x="280" y="60"/>
                </a:cubicBezTo>
                <a:cubicBezTo>
                  <a:pt x="281" y="60"/>
                  <a:pt x="283" y="62"/>
                  <a:pt x="285" y="62"/>
                </a:cubicBezTo>
                <a:cubicBezTo>
                  <a:pt x="286" y="60"/>
                  <a:pt x="283" y="59"/>
                  <a:pt x="285" y="59"/>
                </a:cubicBezTo>
                <a:close/>
                <a:moveTo>
                  <a:pt x="263" y="63"/>
                </a:moveTo>
                <a:cubicBezTo>
                  <a:pt x="262" y="60"/>
                  <a:pt x="260" y="57"/>
                  <a:pt x="260" y="54"/>
                </a:cubicBezTo>
                <a:cubicBezTo>
                  <a:pt x="262" y="52"/>
                  <a:pt x="263" y="52"/>
                  <a:pt x="266" y="54"/>
                </a:cubicBezTo>
                <a:cubicBezTo>
                  <a:pt x="269" y="56"/>
                  <a:pt x="268" y="52"/>
                  <a:pt x="265" y="51"/>
                </a:cubicBezTo>
                <a:cubicBezTo>
                  <a:pt x="262" y="49"/>
                  <a:pt x="265" y="48"/>
                  <a:pt x="266" y="48"/>
                </a:cubicBezTo>
                <a:cubicBezTo>
                  <a:pt x="268" y="46"/>
                  <a:pt x="268" y="42"/>
                  <a:pt x="265" y="42"/>
                </a:cubicBezTo>
                <a:cubicBezTo>
                  <a:pt x="262" y="43"/>
                  <a:pt x="260" y="51"/>
                  <a:pt x="260" y="49"/>
                </a:cubicBezTo>
                <a:cubicBezTo>
                  <a:pt x="259" y="46"/>
                  <a:pt x="260" y="48"/>
                  <a:pt x="262" y="43"/>
                </a:cubicBezTo>
                <a:cubicBezTo>
                  <a:pt x="263" y="40"/>
                  <a:pt x="260" y="40"/>
                  <a:pt x="260" y="39"/>
                </a:cubicBezTo>
                <a:cubicBezTo>
                  <a:pt x="262" y="37"/>
                  <a:pt x="263" y="34"/>
                  <a:pt x="260" y="35"/>
                </a:cubicBezTo>
                <a:cubicBezTo>
                  <a:pt x="257" y="39"/>
                  <a:pt x="257" y="45"/>
                  <a:pt x="257" y="48"/>
                </a:cubicBezTo>
                <a:cubicBezTo>
                  <a:pt x="259" y="49"/>
                  <a:pt x="257" y="51"/>
                  <a:pt x="259" y="52"/>
                </a:cubicBezTo>
                <a:cubicBezTo>
                  <a:pt x="260" y="56"/>
                  <a:pt x="257" y="57"/>
                  <a:pt x="260" y="60"/>
                </a:cubicBezTo>
                <a:cubicBezTo>
                  <a:pt x="262" y="63"/>
                  <a:pt x="263" y="67"/>
                  <a:pt x="265" y="67"/>
                </a:cubicBezTo>
                <a:cubicBezTo>
                  <a:pt x="265" y="65"/>
                  <a:pt x="265" y="65"/>
                  <a:pt x="263" y="63"/>
                </a:cubicBezTo>
                <a:close/>
                <a:moveTo>
                  <a:pt x="263" y="37"/>
                </a:moveTo>
                <a:cubicBezTo>
                  <a:pt x="263" y="34"/>
                  <a:pt x="265" y="29"/>
                  <a:pt x="266" y="32"/>
                </a:cubicBezTo>
                <a:cubicBezTo>
                  <a:pt x="268" y="34"/>
                  <a:pt x="263" y="40"/>
                  <a:pt x="263" y="37"/>
                </a:cubicBezTo>
                <a:close/>
                <a:moveTo>
                  <a:pt x="213" y="110"/>
                </a:moveTo>
                <a:cubicBezTo>
                  <a:pt x="213" y="108"/>
                  <a:pt x="213" y="105"/>
                  <a:pt x="213" y="107"/>
                </a:cubicBezTo>
                <a:cubicBezTo>
                  <a:pt x="214" y="110"/>
                  <a:pt x="214" y="112"/>
                  <a:pt x="213" y="110"/>
                </a:cubicBezTo>
                <a:close/>
                <a:moveTo>
                  <a:pt x="219" y="108"/>
                </a:moveTo>
                <a:cubicBezTo>
                  <a:pt x="219" y="107"/>
                  <a:pt x="219" y="105"/>
                  <a:pt x="219" y="104"/>
                </a:cubicBezTo>
                <a:cubicBezTo>
                  <a:pt x="221" y="101"/>
                  <a:pt x="216" y="102"/>
                  <a:pt x="216" y="105"/>
                </a:cubicBezTo>
                <a:cubicBezTo>
                  <a:pt x="217" y="107"/>
                  <a:pt x="214" y="112"/>
                  <a:pt x="217" y="110"/>
                </a:cubicBezTo>
                <a:cubicBezTo>
                  <a:pt x="219" y="108"/>
                  <a:pt x="219" y="108"/>
                  <a:pt x="219" y="108"/>
                </a:cubicBezTo>
                <a:close/>
                <a:moveTo>
                  <a:pt x="221" y="112"/>
                </a:moveTo>
                <a:cubicBezTo>
                  <a:pt x="222" y="108"/>
                  <a:pt x="225" y="112"/>
                  <a:pt x="222" y="108"/>
                </a:cubicBezTo>
                <a:cubicBezTo>
                  <a:pt x="219" y="104"/>
                  <a:pt x="225" y="105"/>
                  <a:pt x="224" y="101"/>
                </a:cubicBezTo>
                <a:cubicBezTo>
                  <a:pt x="222" y="97"/>
                  <a:pt x="221" y="102"/>
                  <a:pt x="221" y="107"/>
                </a:cubicBezTo>
                <a:cubicBezTo>
                  <a:pt x="221" y="112"/>
                  <a:pt x="216" y="112"/>
                  <a:pt x="219" y="113"/>
                </a:cubicBezTo>
                <a:cubicBezTo>
                  <a:pt x="221" y="113"/>
                  <a:pt x="221" y="113"/>
                  <a:pt x="221" y="112"/>
                </a:cubicBezTo>
                <a:close/>
                <a:moveTo>
                  <a:pt x="221" y="73"/>
                </a:moveTo>
                <a:cubicBezTo>
                  <a:pt x="221" y="70"/>
                  <a:pt x="221" y="68"/>
                  <a:pt x="222" y="68"/>
                </a:cubicBezTo>
                <a:cubicBezTo>
                  <a:pt x="224" y="68"/>
                  <a:pt x="221" y="73"/>
                  <a:pt x="221" y="73"/>
                </a:cubicBezTo>
                <a:close/>
                <a:moveTo>
                  <a:pt x="225" y="70"/>
                </a:moveTo>
                <a:cubicBezTo>
                  <a:pt x="227" y="68"/>
                  <a:pt x="227" y="71"/>
                  <a:pt x="225" y="71"/>
                </a:cubicBezTo>
                <a:cubicBezTo>
                  <a:pt x="225" y="73"/>
                  <a:pt x="224" y="70"/>
                  <a:pt x="225" y="70"/>
                </a:cubicBezTo>
                <a:close/>
                <a:moveTo>
                  <a:pt x="257" y="63"/>
                </a:moveTo>
                <a:cubicBezTo>
                  <a:pt x="257" y="65"/>
                  <a:pt x="259" y="65"/>
                  <a:pt x="259" y="62"/>
                </a:cubicBezTo>
                <a:cubicBezTo>
                  <a:pt x="259" y="60"/>
                  <a:pt x="257" y="59"/>
                  <a:pt x="257" y="60"/>
                </a:cubicBezTo>
                <a:cubicBezTo>
                  <a:pt x="256" y="62"/>
                  <a:pt x="256" y="62"/>
                  <a:pt x="257" y="63"/>
                </a:cubicBezTo>
                <a:close/>
                <a:moveTo>
                  <a:pt x="288" y="135"/>
                </a:moveTo>
                <a:cubicBezTo>
                  <a:pt x="285" y="136"/>
                  <a:pt x="289" y="125"/>
                  <a:pt x="291" y="129"/>
                </a:cubicBezTo>
                <a:cubicBezTo>
                  <a:pt x="291" y="130"/>
                  <a:pt x="291" y="133"/>
                  <a:pt x="288" y="135"/>
                </a:cubicBezTo>
                <a:close/>
                <a:moveTo>
                  <a:pt x="310" y="124"/>
                </a:moveTo>
                <a:cubicBezTo>
                  <a:pt x="309" y="125"/>
                  <a:pt x="309" y="115"/>
                  <a:pt x="312" y="119"/>
                </a:cubicBezTo>
                <a:cubicBezTo>
                  <a:pt x="313" y="122"/>
                  <a:pt x="313" y="124"/>
                  <a:pt x="310" y="124"/>
                </a:cubicBezTo>
                <a:close/>
                <a:moveTo>
                  <a:pt x="245" y="133"/>
                </a:moveTo>
                <a:cubicBezTo>
                  <a:pt x="246" y="132"/>
                  <a:pt x="253" y="130"/>
                  <a:pt x="253" y="132"/>
                </a:cubicBezTo>
                <a:cubicBezTo>
                  <a:pt x="253" y="133"/>
                  <a:pt x="242" y="135"/>
                  <a:pt x="245" y="133"/>
                </a:cubicBezTo>
                <a:close/>
                <a:moveTo>
                  <a:pt x="169" y="94"/>
                </a:moveTo>
                <a:cubicBezTo>
                  <a:pt x="169" y="91"/>
                  <a:pt x="169" y="88"/>
                  <a:pt x="167" y="90"/>
                </a:cubicBezTo>
                <a:cubicBezTo>
                  <a:pt x="166" y="91"/>
                  <a:pt x="167" y="93"/>
                  <a:pt x="167" y="96"/>
                </a:cubicBezTo>
                <a:cubicBezTo>
                  <a:pt x="166" y="97"/>
                  <a:pt x="167" y="97"/>
                  <a:pt x="169" y="94"/>
                </a:cubicBezTo>
                <a:close/>
                <a:moveTo>
                  <a:pt x="100" y="88"/>
                </a:moveTo>
                <a:cubicBezTo>
                  <a:pt x="102" y="87"/>
                  <a:pt x="103" y="90"/>
                  <a:pt x="105" y="87"/>
                </a:cubicBezTo>
                <a:cubicBezTo>
                  <a:pt x="106" y="85"/>
                  <a:pt x="105" y="84"/>
                  <a:pt x="102" y="82"/>
                </a:cubicBezTo>
                <a:cubicBezTo>
                  <a:pt x="99" y="80"/>
                  <a:pt x="99" y="85"/>
                  <a:pt x="99" y="88"/>
                </a:cubicBezTo>
                <a:cubicBezTo>
                  <a:pt x="100" y="88"/>
                  <a:pt x="100" y="90"/>
                  <a:pt x="100" y="88"/>
                </a:cubicBezTo>
                <a:close/>
                <a:moveTo>
                  <a:pt x="83" y="77"/>
                </a:moveTo>
                <a:cubicBezTo>
                  <a:pt x="86" y="77"/>
                  <a:pt x="85" y="84"/>
                  <a:pt x="88" y="85"/>
                </a:cubicBezTo>
                <a:cubicBezTo>
                  <a:pt x="90" y="87"/>
                  <a:pt x="90" y="88"/>
                  <a:pt x="93" y="87"/>
                </a:cubicBezTo>
                <a:cubicBezTo>
                  <a:pt x="94" y="87"/>
                  <a:pt x="91" y="85"/>
                  <a:pt x="91" y="84"/>
                </a:cubicBezTo>
                <a:cubicBezTo>
                  <a:pt x="93" y="82"/>
                  <a:pt x="93" y="82"/>
                  <a:pt x="90" y="82"/>
                </a:cubicBezTo>
                <a:cubicBezTo>
                  <a:pt x="86" y="80"/>
                  <a:pt x="90" y="71"/>
                  <a:pt x="83" y="71"/>
                </a:cubicBezTo>
                <a:cubicBezTo>
                  <a:pt x="80" y="73"/>
                  <a:pt x="82" y="74"/>
                  <a:pt x="80" y="76"/>
                </a:cubicBezTo>
                <a:cubicBezTo>
                  <a:pt x="77" y="77"/>
                  <a:pt x="82" y="77"/>
                  <a:pt x="83" y="77"/>
                </a:cubicBezTo>
                <a:close/>
                <a:moveTo>
                  <a:pt x="105" y="15"/>
                </a:moveTo>
                <a:cubicBezTo>
                  <a:pt x="105" y="15"/>
                  <a:pt x="102" y="18"/>
                  <a:pt x="103" y="20"/>
                </a:cubicBezTo>
                <a:cubicBezTo>
                  <a:pt x="105" y="20"/>
                  <a:pt x="102" y="21"/>
                  <a:pt x="103" y="21"/>
                </a:cubicBezTo>
                <a:cubicBezTo>
                  <a:pt x="106" y="23"/>
                  <a:pt x="105" y="17"/>
                  <a:pt x="105" y="15"/>
                </a:cubicBezTo>
                <a:close/>
                <a:moveTo>
                  <a:pt x="9" y="32"/>
                </a:moveTo>
                <a:cubicBezTo>
                  <a:pt x="10" y="34"/>
                  <a:pt x="12" y="35"/>
                  <a:pt x="12" y="34"/>
                </a:cubicBezTo>
                <a:cubicBezTo>
                  <a:pt x="10" y="32"/>
                  <a:pt x="7" y="28"/>
                  <a:pt x="6" y="29"/>
                </a:cubicBezTo>
                <a:cubicBezTo>
                  <a:pt x="6" y="31"/>
                  <a:pt x="6" y="32"/>
                  <a:pt x="9" y="32"/>
                </a:cubicBezTo>
                <a:close/>
                <a:moveTo>
                  <a:pt x="21" y="51"/>
                </a:moveTo>
                <a:cubicBezTo>
                  <a:pt x="22" y="54"/>
                  <a:pt x="24" y="48"/>
                  <a:pt x="22" y="46"/>
                </a:cubicBezTo>
                <a:cubicBezTo>
                  <a:pt x="19" y="45"/>
                  <a:pt x="19" y="42"/>
                  <a:pt x="16" y="42"/>
                </a:cubicBezTo>
                <a:cubicBezTo>
                  <a:pt x="15" y="43"/>
                  <a:pt x="18" y="46"/>
                  <a:pt x="21" y="51"/>
                </a:cubicBezTo>
                <a:close/>
                <a:moveTo>
                  <a:pt x="29" y="67"/>
                </a:moveTo>
                <a:cubicBezTo>
                  <a:pt x="30" y="65"/>
                  <a:pt x="35" y="73"/>
                  <a:pt x="33" y="74"/>
                </a:cubicBezTo>
                <a:cubicBezTo>
                  <a:pt x="32" y="74"/>
                  <a:pt x="26" y="68"/>
                  <a:pt x="29" y="67"/>
                </a:cubicBezTo>
                <a:close/>
                <a:moveTo>
                  <a:pt x="36" y="77"/>
                </a:moveTo>
                <a:cubicBezTo>
                  <a:pt x="36" y="76"/>
                  <a:pt x="39" y="79"/>
                  <a:pt x="38" y="80"/>
                </a:cubicBezTo>
                <a:cubicBezTo>
                  <a:pt x="38" y="80"/>
                  <a:pt x="35" y="79"/>
                  <a:pt x="36" y="77"/>
                </a:cubicBezTo>
                <a:close/>
                <a:moveTo>
                  <a:pt x="39" y="85"/>
                </a:moveTo>
                <a:cubicBezTo>
                  <a:pt x="41" y="85"/>
                  <a:pt x="42" y="90"/>
                  <a:pt x="42" y="88"/>
                </a:cubicBezTo>
                <a:cubicBezTo>
                  <a:pt x="44" y="87"/>
                  <a:pt x="41" y="80"/>
                  <a:pt x="39" y="82"/>
                </a:cubicBezTo>
                <a:cubicBezTo>
                  <a:pt x="38" y="84"/>
                  <a:pt x="39" y="85"/>
                  <a:pt x="39" y="85"/>
                </a:cubicBezTo>
                <a:close/>
                <a:moveTo>
                  <a:pt x="74" y="63"/>
                </a:moveTo>
                <a:cubicBezTo>
                  <a:pt x="71" y="65"/>
                  <a:pt x="73" y="60"/>
                  <a:pt x="74" y="60"/>
                </a:cubicBezTo>
                <a:cubicBezTo>
                  <a:pt x="76" y="60"/>
                  <a:pt x="76" y="63"/>
                  <a:pt x="74" y="63"/>
                </a:cubicBezTo>
                <a:close/>
                <a:moveTo>
                  <a:pt x="76" y="57"/>
                </a:moveTo>
                <a:cubicBezTo>
                  <a:pt x="74" y="56"/>
                  <a:pt x="74" y="57"/>
                  <a:pt x="74" y="59"/>
                </a:cubicBezTo>
                <a:cubicBezTo>
                  <a:pt x="74" y="60"/>
                  <a:pt x="79" y="60"/>
                  <a:pt x="79" y="60"/>
                </a:cubicBezTo>
                <a:cubicBezTo>
                  <a:pt x="79" y="60"/>
                  <a:pt x="77" y="59"/>
                  <a:pt x="76" y="57"/>
                </a:cubicBezTo>
                <a:close/>
                <a:moveTo>
                  <a:pt x="53" y="35"/>
                </a:moveTo>
                <a:cubicBezTo>
                  <a:pt x="54" y="37"/>
                  <a:pt x="53" y="40"/>
                  <a:pt x="51" y="40"/>
                </a:cubicBezTo>
                <a:cubicBezTo>
                  <a:pt x="50" y="39"/>
                  <a:pt x="51" y="35"/>
                  <a:pt x="53" y="35"/>
                </a:cubicBezTo>
                <a:close/>
                <a:moveTo>
                  <a:pt x="67" y="48"/>
                </a:moveTo>
                <a:cubicBezTo>
                  <a:pt x="67" y="48"/>
                  <a:pt x="68" y="51"/>
                  <a:pt x="67" y="51"/>
                </a:cubicBezTo>
                <a:cubicBezTo>
                  <a:pt x="65" y="51"/>
                  <a:pt x="65" y="48"/>
                  <a:pt x="67" y="48"/>
                </a:cubicBezTo>
                <a:close/>
                <a:moveTo>
                  <a:pt x="58" y="43"/>
                </a:moveTo>
                <a:cubicBezTo>
                  <a:pt x="59" y="45"/>
                  <a:pt x="59" y="45"/>
                  <a:pt x="59" y="43"/>
                </a:cubicBezTo>
                <a:cubicBezTo>
                  <a:pt x="59" y="42"/>
                  <a:pt x="56" y="40"/>
                  <a:pt x="54" y="42"/>
                </a:cubicBezTo>
                <a:cubicBezTo>
                  <a:pt x="54" y="42"/>
                  <a:pt x="56" y="42"/>
                  <a:pt x="58" y="43"/>
                </a:cubicBezTo>
                <a:close/>
                <a:moveTo>
                  <a:pt x="58" y="43"/>
                </a:moveTo>
                <a:cubicBezTo>
                  <a:pt x="59" y="45"/>
                  <a:pt x="59" y="49"/>
                  <a:pt x="58" y="48"/>
                </a:cubicBezTo>
                <a:cubicBezTo>
                  <a:pt x="58" y="46"/>
                  <a:pt x="56" y="42"/>
                  <a:pt x="58" y="43"/>
                </a:cubicBezTo>
                <a:close/>
                <a:moveTo>
                  <a:pt x="64" y="49"/>
                </a:moveTo>
                <a:cubicBezTo>
                  <a:pt x="64" y="48"/>
                  <a:pt x="61" y="48"/>
                  <a:pt x="61" y="46"/>
                </a:cubicBezTo>
                <a:cubicBezTo>
                  <a:pt x="59" y="45"/>
                  <a:pt x="59" y="46"/>
                  <a:pt x="59" y="48"/>
                </a:cubicBezTo>
                <a:cubicBezTo>
                  <a:pt x="59" y="49"/>
                  <a:pt x="59" y="49"/>
                  <a:pt x="61" y="49"/>
                </a:cubicBezTo>
                <a:cubicBezTo>
                  <a:pt x="62" y="49"/>
                  <a:pt x="64" y="51"/>
                  <a:pt x="64" y="49"/>
                </a:cubicBezTo>
                <a:close/>
                <a:moveTo>
                  <a:pt x="62" y="48"/>
                </a:moveTo>
                <a:cubicBezTo>
                  <a:pt x="64" y="48"/>
                  <a:pt x="64" y="48"/>
                  <a:pt x="64" y="48"/>
                </a:cubicBezTo>
                <a:cubicBezTo>
                  <a:pt x="64" y="46"/>
                  <a:pt x="61" y="45"/>
                  <a:pt x="61" y="46"/>
                </a:cubicBezTo>
                <a:cubicBezTo>
                  <a:pt x="61" y="46"/>
                  <a:pt x="61" y="46"/>
                  <a:pt x="62" y="48"/>
                </a:cubicBezTo>
                <a:close/>
                <a:moveTo>
                  <a:pt x="65" y="49"/>
                </a:moveTo>
                <a:cubicBezTo>
                  <a:pt x="65" y="52"/>
                  <a:pt x="65" y="52"/>
                  <a:pt x="65" y="52"/>
                </a:cubicBezTo>
                <a:cubicBezTo>
                  <a:pt x="64" y="52"/>
                  <a:pt x="64" y="49"/>
                  <a:pt x="65" y="49"/>
                </a:cubicBezTo>
                <a:close/>
                <a:moveTo>
                  <a:pt x="26" y="62"/>
                </a:moveTo>
                <a:cubicBezTo>
                  <a:pt x="24" y="60"/>
                  <a:pt x="26" y="59"/>
                  <a:pt x="27" y="59"/>
                </a:cubicBezTo>
                <a:cubicBezTo>
                  <a:pt x="29" y="60"/>
                  <a:pt x="27" y="63"/>
                  <a:pt x="26" y="62"/>
                </a:cubicBezTo>
                <a:close/>
                <a:moveTo>
                  <a:pt x="330" y="74"/>
                </a:moveTo>
                <a:cubicBezTo>
                  <a:pt x="335" y="74"/>
                  <a:pt x="332" y="73"/>
                  <a:pt x="326" y="73"/>
                </a:cubicBezTo>
                <a:cubicBezTo>
                  <a:pt x="320" y="73"/>
                  <a:pt x="323" y="73"/>
                  <a:pt x="326" y="74"/>
                </a:cubicBezTo>
                <a:cubicBezTo>
                  <a:pt x="326" y="76"/>
                  <a:pt x="326" y="76"/>
                  <a:pt x="330" y="74"/>
                </a:cubicBezTo>
                <a:close/>
                <a:moveTo>
                  <a:pt x="327" y="67"/>
                </a:moveTo>
                <a:cubicBezTo>
                  <a:pt x="326" y="65"/>
                  <a:pt x="327" y="63"/>
                  <a:pt x="323" y="63"/>
                </a:cubicBezTo>
                <a:cubicBezTo>
                  <a:pt x="318" y="62"/>
                  <a:pt x="321" y="65"/>
                  <a:pt x="323" y="67"/>
                </a:cubicBezTo>
                <a:cubicBezTo>
                  <a:pt x="326" y="67"/>
                  <a:pt x="323" y="70"/>
                  <a:pt x="327" y="68"/>
                </a:cubicBezTo>
                <a:cubicBezTo>
                  <a:pt x="329" y="68"/>
                  <a:pt x="329" y="68"/>
                  <a:pt x="327" y="67"/>
                </a:cubicBezTo>
                <a:close/>
                <a:moveTo>
                  <a:pt x="275" y="135"/>
                </a:moveTo>
                <a:cubicBezTo>
                  <a:pt x="272" y="132"/>
                  <a:pt x="275" y="133"/>
                  <a:pt x="275" y="135"/>
                </a:cubicBezTo>
                <a:cubicBezTo>
                  <a:pt x="277" y="135"/>
                  <a:pt x="275" y="136"/>
                  <a:pt x="275" y="135"/>
                </a:cubicBezTo>
                <a:close/>
                <a:moveTo>
                  <a:pt x="298" y="115"/>
                </a:moveTo>
                <a:cubicBezTo>
                  <a:pt x="298" y="110"/>
                  <a:pt x="300" y="113"/>
                  <a:pt x="300" y="113"/>
                </a:cubicBezTo>
                <a:cubicBezTo>
                  <a:pt x="300" y="115"/>
                  <a:pt x="298" y="116"/>
                  <a:pt x="298" y="115"/>
                </a:cubicBezTo>
                <a:close/>
                <a:moveTo>
                  <a:pt x="300" y="116"/>
                </a:moveTo>
                <a:cubicBezTo>
                  <a:pt x="300" y="112"/>
                  <a:pt x="303" y="107"/>
                  <a:pt x="303" y="108"/>
                </a:cubicBezTo>
                <a:cubicBezTo>
                  <a:pt x="303" y="110"/>
                  <a:pt x="300" y="116"/>
                  <a:pt x="300" y="116"/>
                </a:cubicBezTo>
                <a:close/>
                <a:moveTo>
                  <a:pt x="260" y="138"/>
                </a:moveTo>
                <a:cubicBezTo>
                  <a:pt x="259" y="136"/>
                  <a:pt x="260" y="136"/>
                  <a:pt x="262" y="136"/>
                </a:cubicBezTo>
                <a:cubicBezTo>
                  <a:pt x="263" y="138"/>
                  <a:pt x="262" y="138"/>
                  <a:pt x="260" y="138"/>
                </a:cubicBezTo>
                <a:close/>
                <a:moveTo>
                  <a:pt x="312" y="118"/>
                </a:moveTo>
                <a:cubicBezTo>
                  <a:pt x="310" y="118"/>
                  <a:pt x="310" y="116"/>
                  <a:pt x="310" y="116"/>
                </a:cubicBezTo>
                <a:cubicBezTo>
                  <a:pt x="310" y="118"/>
                  <a:pt x="310" y="118"/>
                  <a:pt x="310" y="118"/>
                </a:cubicBezTo>
                <a:cubicBezTo>
                  <a:pt x="312" y="119"/>
                  <a:pt x="312" y="119"/>
                  <a:pt x="313" y="121"/>
                </a:cubicBezTo>
                <a:cubicBezTo>
                  <a:pt x="313" y="121"/>
                  <a:pt x="313" y="119"/>
                  <a:pt x="312" y="118"/>
                </a:cubicBezTo>
                <a:close/>
                <a:moveTo>
                  <a:pt x="315" y="115"/>
                </a:moveTo>
                <a:cubicBezTo>
                  <a:pt x="315" y="110"/>
                  <a:pt x="313" y="108"/>
                  <a:pt x="312" y="112"/>
                </a:cubicBezTo>
                <a:cubicBezTo>
                  <a:pt x="312" y="113"/>
                  <a:pt x="310" y="112"/>
                  <a:pt x="310" y="113"/>
                </a:cubicBezTo>
                <a:cubicBezTo>
                  <a:pt x="310" y="113"/>
                  <a:pt x="312" y="113"/>
                  <a:pt x="312" y="115"/>
                </a:cubicBezTo>
                <a:cubicBezTo>
                  <a:pt x="310" y="118"/>
                  <a:pt x="312" y="118"/>
                  <a:pt x="313" y="119"/>
                </a:cubicBezTo>
                <a:cubicBezTo>
                  <a:pt x="315" y="119"/>
                  <a:pt x="315" y="118"/>
                  <a:pt x="315" y="115"/>
                </a:cubicBezTo>
                <a:close/>
                <a:moveTo>
                  <a:pt x="347" y="140"/>
                </a:moveTo>
                <a:cubicBezTo>
                  <a:pt x="349" y="140"/>
                  <a:pt x="347" y="138"/>
                  <a:pt x="347" y="138"/>
                </a:cubicBezTo>
                <a:cubicBezTo>
                  <a:pt x="347" y="136"/>
                  <a:pt x="347" y="136"/>
                  <a:pt x="345" y="138"/>
                </a:cubicBezTo>
                <a:cubicBezTo>
                  <a:pt x="345" y="140"/>
                  <a:pt x="345" y="140"/>
                  <a:pt x="347" y="140"/>
                </a:cubicBezTo>
                <a:close/>
                <a:moveTo>
                  <a:pt x="245" y="80"/>
                </a:moveTo>
                <a:cubicBezTo>
                  <a:pt x="246" y="82"/>
                  <a:pt x="246" y="80"/>
                  <a:pt x="246" y="79"/>
                </a:cubicBezTo>
                <a:cubicBezTo>
                  <a:pt x="245" y="77"/>
                  <a:pt x="246" y="76"/>
                  <a:pt x="245" y="76"/>
                </a:cubicBezTo>
                <a:cubicBezTo>
                  <a:pt x="245" y="77"/>
                  <a:pt x="245" y="79"/>
                  <a:pt x="245" y="80"/>
                </a:cubicBezTo>
                <a:close/>
                <a:moveTo>
                  <a:pt x="256" y="60"/>
                </a:moveTo>
                <a:cubicBezTo>
                  <a:pt x="256" y="59"/>
                  <a:pt x="256" y="62"/>
                  <a:pt x="256" y="62"/>
                </a:cubicBezTo>
                <a:cubicBezTo>
                  <a:pt x="254" y="62"/>
                  <a:pt x="254" y="60"/>
                  <a:pt x="256" y="60"/>
                </a:cubicBezTo>
                <a:close/>
                <a:moveTo>
                  <a:pt x="259" y="65"/>
                </a:moveTo>
                <a:cubicBezTo>
                  <a:pt x="260" y="63"/>
                  <a:pt x="262" y="63"/>
                  <a:pt x="260" y="65"/>
                </a:cubicBezTo>
                <a:cubicBezTo>
                  <a:pt x="260" y="67"/>
                  <a:pt x="259" y="65"/>
                  <a:pt x="259" y="65"/>
                </a:cubicBezTo>
                <a:close/>
                <a:moveTo>
                  <a:pt x="260" y="94"/>
                </a:moveTo>
                <a:cubicBezTo>
                  <a:pt x="260" y="93"/>
                  <a:pt x="265" y="90"/>
                  <a:pt x="265" y="91"/>
                </a:cubicBezTo>
                <a:cubicBezTo>
                  <a:pt x="263" y="93"/>
                  <a:pt x="262" y="94"/>
                  <a:pt x="260" y="94"/>
                </a:cubicBezTo>
                <a:close/>
                <a:moveTo>
                  <a:pt x="256" y="65"/>
                </a:moveTo>
                <a:cubicBezTo>
                  <a:pt x="254" y="65"/>
                  <a:pt x="256" y="63"/>
                  <a:pt x="256" y="63"/>
                </a:cubicBezTo>
                <a:cubicBezTo>
                  <a:pt x="257" y="65"/>
                  <a:pt x="257" y="65"/>
                  <a:pt x="256" y="65"/>
                </a:cubicBezTo>
                <a:close/>
                <a:moveTo>
                  <a:pt x="280" y="67"/>
                </a:moveTo>
                <a:cubicBezTo>
                  <a:pt x="280" y="65"/>
                  <a:pt x="281" y="65"/>
                  <a:pt x="283" y="65"/>
                </a:cubicBezTo>
                <a:cubicBezTo>
                  <a:pt x="285" y="65"/>
                  <a:pt x="280" y="67"/>
                  <a:pt x="280" y="67"/>
                </a:cubicBezTo>
                <a:close/>
                <a:moveTo>
                  <a:pt x="76" y="49"/>
                </a:moveTo>
                <a:cubicBezTo>
                  <a:pt x="74" y="48"/>
                  <a:pt x="71" y="46"/>
                  <a:pt x="74" y="45"/>
                </a:cubicBezTo>
                <a:cubicBezTo>
                  <a:pt x="77" y="43"/>
                  <a:pt x="76" y="49"/>
                  <a:pt x="76" y="49"/>
                </a:cubicBezTo>
                <a:close/>
                <a:moveTo>
                  <a:pt x="71" y="46"/>
                </a:moveTo>
                <a:cubicBezTo>
                  <a:pt x="71" y="45"/>
                  <a:pt x="73" y="46"/>
                  <a:pt x="71" y="48"/>
                </a:cubicBezTo>
                <a:cubicBezTo>
                  <a:pt x="71" y="48"/>
                  <a:pt x="70" y="46"/>
                  <a:pt x="71" y="46"/>
                </a:cubicBezTo>
                <a:close/>
                <a:moveTo>
                  <a:pt x="71" y="49"/>
                </a:moveTo>
                <a:cubicBezTo>
                  <a:pt x="71" y="48"/>
                  <a:pt x="73" y="48"/>
                  <a:pt x="73" y="49"/>
                </a:cubicBezTo>
                <a:cubicBezTo>
                  <a:pt x="73" y="49"/>
                  <a:pt x="73" y="51"/>
                  <a:pt x="71" y="49"/>
                </a:cubicBezTo>
                <a:close/>
              </a:path>
            </a:pathLst>
          </a:custGeom>
          <a:solidFill>
            <a:srgbClr val="E3E6ED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24" name="Freeform 223">
            <a:extLst>
              <a:ext uri="{FF2B5EF4-FFF2-40B4-BE49-F238E27FC236}">
                <a16:creationId xmlns:a16="http://schemas.microsoft.com/office/drawing/2014/main" id="{A79C429E-392A-D249-8436-CCDFA3F1F7C5}"/>
              </a:ext>
            </a:extLst>
          </p:cNvPr>
          <p:cNvSpPr>
            <a:spLocks/>
          </p:cNvSpPr>
          <p:nvPr/>
        </p:nvSpPr>
        <p:spPr bwMode="auto">
          <a:xfrm>
            <a:off x="7229827" y="3371084"/>
            <a:ext cx="28465" cy="67094"/>
          </a:xfrm>
          <a:custGeom>
            <a:avLst/>
            <a:gdLst/>
            <a:ahLst/>
            <a:cxnLst>
              <a:cxn ang="0">
                <a:pos x="4" y="17"/>
              </a:cxn>
              <a:cxn ang="0">
                <a:pos x="3" y="17"/>
              </a:cxn>
              <a:cxn ang="0">
                <a:pos x="1" y="16"/>
              </a:cxn>
              <a:cxn ang="0">
                <a:pos x="1" y="5"/>
              </a:cxn>
              <a:cxn ang="0">
                <a:pos x="4" y="2"/>
              </a:cxn>
              <a:cxn ang="0">
                <a:pos x="6" y="6"/>
              </a:cxn>
              <a:cxn ang="0">
                <a:pos x="7" y="11"/>
              </a:cxn>
              <a:cxn ang="0">
                <a:pos x="4" y="17"/>
              </a:cxn>
              <a:cxn ang="0">
                <a:pos x="4" y="17"/>
              </a:cxn>
            </a:cxnLst>
            <a:rect l="0" t="0" r="r" b="b"/>
            <a:pathLst>
              <a:path w="7" h="17">
                <a:moveTo>
                  <a:pt x="4" y="17"/>
                </a:moveTo>
                <a:cubicBezTo>
                  <a:pt x="4" y="17"/>
                  <a:pt x="4" y="17"/>
                  <a:pt x="3" y="17"/>
                </a:cubicBezTo>
                <a:cubicBezTo>
                  <a:pt x="3" y="17"/>
                  <a:pt x="1" y="17"/>
                  <a:pt x="1" y="16"/>
                </a:cubicBezTo>
                <a:cubicBezTo>
                  <a:pt x="1" y="8"/>
                  <a:pt x="0" y="9"/>
                  <a:pt x="1" y="5"/>
                </a:cubicBezTo>
                <a:cubicBezTo>
                  <a:pt x="3" y="3"/>
                  <a:pt x="3" y="0"/>
                  <a:pt x="4" y="2"/>
                </a:cubicBezTo>
                <a:cubicBezTo>
                  <a:pt x="6" y="3"/>
                  <a:pt x="7" y="5"/>
                  <a:pt x="6" y="6"/>
                </a:cubicBezTo>
                <a:cubicBezTo>
                  <a:pt x="6" y="9"/>
                  <a:pt x="7" y="9"/>
                  <a:pt x="7" y="11"/>
                </a:cubicBezTo>
                <a:cubicBezTo>
                  <a:pt x="7" y="14"/>
                  <a:pt x="6" y="17"/>
                  <a:pt x="4" y="17"/>
                </a:cubicBezTo>
                <a:cubicBezTo>
                  <a:pt x="4" y="17"/>
                  <a:pt x="4" y="17"/>
                  <a:pt x="4" y="17"/>
                </a:cubicBezTo>
              </a:path>
            </a:pathLst>
          </a:custGeom>
          <a:solidFill>
            <a:srgbClr val="D8D8D8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25" name="Freeform 224">
            <a:extLst>
              <a:ext uri="{FF2B5EF4-FFF2-40B4-BE49-F238E27FC236}">
                <a16:creationId xmlns:a16="http://schemas.microsoft.com/office/drawing/2014/main" id="{133B2680-89C1-FF26-BA64-91BFBFA71F82}"/>
              </a:ext>
            </a:extLst>
          </p:cNvPr>
          <p:cNvSpPr>
            <a:spLocks/>
          </p:cNvSpPr>
          <p:nvPr/>
        </p:nvSpPr>
        <p:spPr bwMode="auto">
          <a:xfrm>
            <a:off x="7400614" y="3367018"/>
            <a:ext cx="14232" cy="28464"/>
          </a:xfrm>
          <a:custGeom>
            <a:avLst/>
            <a:gdLst/>
            <a:ahLst/>
            <a:cxnLst>
              <a:cxn ang="0">
                <a:pos x="1" y="7"/>
              </a:cxn>
              <a:cxn ang="0">
                <a:pos x="0" y="3"/>
              </a:cxn>
              <a:cxn ang="0">
                <a:pos x="1" y="1"/>
              </a:cxn>
              <a:cxn ang="0">
                <a:pos x="3" y="0"/>
              </a:cxn>
              <a:cxn ang="0">
                <a:pos x="3" y="4"/>
              </a:cxn>
              <a:cxn ang="0">
                <a:pos x="1" y="7"/>
              </a:cxn>
            </a:cxnLst>
            <a:rect l="0" t="0" r="r" b="b"/>
            <a:pathLst>
              <a:path w="4" h="7">
                <a:moveTo>
                  <a:pt x="1" y="7"/>
                </a:moveTo>
                <a:cubicBezTo>
                  <a:pt x="0" y="7"/>
                  <a:pt x="1" y="3"/>
                  <a:pt x="0" y="3"/>
                </a:cubicBezTo>
                <a:cubicBezTo>
                  <a:pt x="1" y="1"/>
                  <a:pt x="0" y="1"/>
                  <a:pt x="1" y="1"/>
                </a:cubicBezTo>
                <a:cubicBezTo>
                  <a:pt x="3" y="3"/>
                  <a:pt x="1" y="0"/>
                  <a:pt x="3" y="0"/>
                </a:cubicBezTo>
                <a:cubicBezTo>
                  <a:pt x="4" y="0"/>
                  <a:pt x="3" y="3"/>
                  <a:pt x="3" y="4"/>
                </a:cubicBezTo>
                <a:cubicBezTo>
                  <a:pt x="3" y="4"/>
                  <a:pt x="1" y="6"/>
                  <a:pt x="1" y="7"/>
                </a:cubicBezTo>
              </a:path>
            </a:pathLst>
          </a:custGeom>
          <a:solidFill>
            <a:srgbClr val="D8D8D8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26" name="Freeform 225">
            <a:extLst>
              <a:ext uri="{FF2B5EF4-FFF2-40B4-BE49-F238E27FC236}">
                <a16:creationId xmlns:a16="http://schemas.microsoft.com/office/drawing/2014/main" id="{238419CA-2E1F-4100-0938-C4697F905D9B}"/>
              </a:ext>
            </a:extLst>
          </p:cNvPr>
          <p:cNvSpPr>
            <a:spLocks/>
          </p:cNvSpPr>
          <p:nvPr/>
        </p:nvSpPr>
        <p:spPr bwMode="auto">
          <a:xfrm>
            <a:off x="7242026" y="3379216"/>
            <a:ext cx="168754" cy="150452"/>
          </a:xfrm>
          <a:custGeom>
            <a:avLst/>
            <a:gdLst/>
            <a:ahLst/>
            <a:cxnLst>
              <a:cxn ang="0">
                <a:pos x="41" y="4"/>
              </a:cxn>
              <a:cxn ang="0">
                <a:pos x="40" y="0"/>
              </a:cxn>
              <a:cxn ang="0">
                <a:pos x="38" y="4"/>
              </a:cxn>
              <a:cxn ang="0">
                <a:pos x="34" y="9"/>
              </a:cxn>
              <a:cxn ang="0">
                <a:pos x="26" y="15"/>
              </a:cxn>
              <a:cxn ang="0">
                <a:pos x="26" y="18"/>
              </a:cxn>
              <a:cxn ang="0">
                <a:pos x="11" y="20"/>
              </a:cxn>
              <a:cxn ang="0">
                <a:pos x="6" y="20"/>
              </a:cxn>
              <a:cxn ang="0">
                <a:pos x="3" y="18"/>
              </a:cxn>
              <a:cxn ang="0">
                <a:pos x="3" y="15"/>
              </a:cxn>
              <a:cxn ang="0">
                <a:pos x="1" y="15"/>
              </a:cxn>
              <a:cxn ang="0">
                <a:pos x="0" y="15"/>
              </a:cxn>
              <a:cxn ang="0">
                <a:pos x="3" y="20"/>
              </a:cxn>
              <a:cxn ang="0">
                <a:pos x="6" y="27"/>
              </a:cxn>
              <a:cxn ang="0">
                <a:pos x="15" y="32"/>
              </a:cxn>
              <a:cxn ang="0">
                <a:pos x="34" y="33"/>
              </a:cxn>
              <a:cxn ang="0">
                <a:pos x="35" y="26"/>
              </a:cxn>
              <a:cxn ang="0">
                <a:pos x="35" y="21"/>
              </a:cxn>
              <a:cxn ang="0">
                <a:pos x="38" y="20"/>
              </a:cxn>
              <a:cxn ang="0">
                <a:pos x="38" y="18"/>
              </a:cxn>
              <a:cxn ang="0">
                <a:pos x="38" y="15"/>
              </a:cxn>
              <a:cxn ang="0">
                <a:pos x="40" y="12"/>
              </a:cxn>
              <a:cxn ang="0">
                <a:pos x="43" y="10"/>
              </a:cxn>
              <a:cxn ang="0">
                <a:pos x="41" y="4"/>
              </a:cxn>
            </a:cxnLst>
            <a:rect l="0" t="0" r="r" b="b"/>
            <a:pathLst>
              <a:path w="43" h="38">
                <a:moveTo>
                  <a:pt x="41" y="4"/>
                </a:moveTo>
                <a:cubicBezTo>
                  <a:pt x="40" y="4"/>
                  <a:pt x="41" y="0"/>
                  <a:pt x="40" y="0"/>
                </a:cubicBezTo>
                <a:cubicBezTo>
                  <a:pt x="38" y="6"/>
                  <a:pt x="40" y="0"/>
                  <a:pt x="38" y="4"/>
                </a:cubicBezTo>
                <a:cubicBezTo>
                  <a:pt x="37" y="6"/>
                  <a:pt x="35" y="6"/>
                  <a:pt x="34" y="9"/>
                </a:cubicBezTo>
                <a:cubicBezTo>
                  <a:pt x="31" y="12"/>
                  <a:pt x="28" y="15"/>
                  <a:pt x="26" y="15"/>
                </a:cubicBezTo>
                <a:cubicBezTo>
                  <a:pt x="26" y="16"/>
                  <a:pt x="29" y="15"/>
                  <a:pt x="26" y="18"/>
                </a:cubicBezTo>
                <a:cubicBezTo>
                  <a:pt x="23" y="23"/>
                  <a:pt x="17" y="18"/>
                  <a:pt x="11" y="20"/>
                </a:cubicBezTo>
                <a:cubicBezTo>
                  <a:pt x="6" y="21"/>
                  <a:pt x="6" y="21"/>
                  <a:pt x="6" y="20"/>
                </a:cubicBezTo>
                <a:cubicBezTo>
                  <a:pt x="6" y="16"/>
                  <a:pt x="5" y="18"/>
                  <a:pt x="3" y="18"/>
                </a:cubicBezTo>
                <a:cubicBezTo>
                  <a:pt x="0" y="18"/>
                  <a:pt x="3" y="15"/>
                  <a:pt x="3" y="15"/>
                </a:cubicBezTo>
                <a:cubicBezTo>
                  <a:pt x="3" y="13"/>
                  <a:pt x="1" y="15"/>
                  <a:pt x="1" y="15"/>
                </a:cubicBezTo>
                <a:cubicBezTo>
                  <a:pt x="1" y="15"/>
                  <a:pt x="1" y="15"/>
                  <a:pt x="0" y="15"/>
                </a:cubicBezTo>
                <a:cubicBezTo>
                  <a:pt x="0" y="18"/>
                  <a:pt x="0" y="18"/>
                  <a:pt x="3" y="20"/>
                </a:cubicBezTo>
                <a:cubicBezTo>
                  <a:pt x="6" y="23"/>
                  <a:pt x="6" y="23"/>
                  <a:pt x="6" y="27"/>
                </a:cubicBezTo>
                <a:cubicBezTo>
                  <a:pt x="8" y="30"/>
                  <a:pt x="6" y="30"/>
                  <a:pt x="15" y="32"/>
                </a:cubicBezTo>
                <a:cubicBezTo>
                  <a:pt x="24" y="33"/>
                  <a:pt x="32" y="38"/>
                  <a:pt x="34" y="33"/>
                </a:cubicBezTo>
                <a:cubicBezTo>
                  <a:pt x="34" y="32"/>
                  <a:pt x="32" y="30"/>
                  <a:pt x="35" y="26"/>
                </a:cubicBezTo>
                <a:cubicBezTo>
                  <a:pt x="37" y="21"/>
                  <a:pt x="37" y="23"/>
                  <a:pt x="35" y="21"/>
                </a:cubicBezTo>
                <a:cubicBezTo>
                  <a:pt x="35" y="21"/>
                  <a:pt x="37" y="21"/>
                  <a:pt x="38" y="20"/>
                </a:cubicBezTo>
                <a:cubicBezTo>
                  <a:pt x="41" y="20"/>
                  <a:pt x="40" y="18"/>
                  <a:pt x="38" y="18"/>
                </a:cubicBezTo>
                <a:cubicBezTo>
                  <a:pt x="37" y="18"/>
                  <a:pt x="38" y="18"/>
                  <a:pt x="38" y="15"/>
                </a:cubicBezTo>
                <a:cubicBezTo>
                  <a:pt x="38" y="12"/>
                  <a:pt x="38" y="9"/>
                  <a:pt x="40" y="12"/>
                </a:cubicBezTo>
                <a:cubicBezTo>
                  <a:pt x="41" y="15"/>
                  <a:pt x="40" y="12"/>
                  <a:pt x="43" y="10"/>
                </a:cubicBezTo>
                <a:cubicBezTo>
                  <a:pt x="43" y="7"/>
                  <a:pt x="43" y="6"/>
                  <a:pt x="41" y="4"/>
                </a:cubicBezTo>
              </a:path>
            </a:pathLst>
          </a:custGeom>
          <a:solidFill>
            <a:srgbClr val="E3E6ED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27" name="Freeform 226">
            <a:extLst>
              <a:ext uri="{FF2B5EF4-FFF2-40B4-BE49-F238E27FC236}">
                <a16:creationId xmlns:a16="http://schemas.microsoft.com/office/drawing/2014/main" id="{8F93DBE3-A0EC-58BF-385D-A537CFA89286}"/>
              </a:ext>
            </a:extLst>
          </p:cNvPr>
          <p:cNvSpPr>
            <a:spLocks/>
          </p:cNvSpPr>
          <p:nvPr/>
        </p:nvSpPr>
        <p:spPr bwMode="auto">
          <a:xfrm>
            <a:off x="7372151" y="3336520"/>
            <a:ext cx="38630" cy="22365"/>
          </a:xfrm>
          <a:custGeom>
            <a:avLst/>
            <a:gdLst/>
            <a:ahLst/>
            <a:cxnLst>
              <a:cxn ang="0">
                <a:pos x="2" y="6"/>
              </a:cxn>
              <a:cxn ang="0">
                <a:pos x="5" y="3"/>
              </a:cxn>
              <a:cxn ang="0">
                <a:pos x="8" y="1"/>
              </a:cxn>
              <a:cxn ang="0">
                <a:pos x="2" y="6"/>
              </a:cxn>
            </a:cxnLst>
            <a:rect l="0" t="0" r="r" b="b"/>
            <a:pathLst>
              <a:path w="10" h="6">
                <a:moveTo>
                  <a:pt x="2" y="6"/>
                </a:moveTo>
                <a:cubicBezTo>
                  <a:pt x="0" y="4"/>
                  <a:pt x="5" y="4"/>
                  <a:pt x="5" y="3"/>
                </a:cubicBezTo>
                <a:cubicBezTo>
                  <a:pt x="5" y="1"/>
                  <a:pt x="10" y="0"/>
                  <a:pt x="8" y="1"/>
                </a:cubicBezTo>
                <a:cubicBezTo>
                  <a:pt x="7" y="4"/>
                  <a:pt x="2" y="6"/>
                  <a:pt x="2" y="6"/>
                </a:cubicBezTo>
              </a:path>
            </a:pathLst>
          </a:custGeom>
          <a:solidFill>
            <a:srgbClr val="D8D8D8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28" name="Freeform 227">
            <a:extLst>
              <a:ext uri="{FF2B5EF4-FFF2-40B4-BE49-F238E27FC236}">
                <a16:creationId xmlns:a16="http://schemas.microsoft.com/office/drawing/2014/main" id="{1D11CEF6-2614-E344-FC19-250AD7027980}"/>
              </a:ext>
            </a:extLst>
          </p:cNvPr>
          <p:cNvSpPr>
            <a:spLocks/>
          </p:cNvSpPr>
          <p:nvPr/>
        </p:nvSpPr>
        <p:spPr bwMode="auto">
          <a:xfrm>
            <a:off x="7150533" y="3216565"/>
            <a:ext cx="8132" cy="20331"/>
          </a:xfrm>
          <a:custGeom>
            <a:avLst/>
            <a:gdLst/>
            <a:ahLst/>
            <a:cxnLst>
              <a:cxn ang="0">
                <a:pos x="2" y="5"/>
              </a:cxn>
              <a:cxn ang="0">
                <a:pos x="0" y="2"/>
              </a:cxn>
              <a:cxn ang="0">
                <a:pos x="2" y="5"/>
              </a:cxn>
            </a:cxnLst>
            <a:rect l="0" t="0" r="r" b="b"/>
            <a:pathLst>
              <a:path w="2" h="5">
                <a:moveTo>
                  <a:pt x="2" y="5"/>
                </a:moveTo>
                <a:cubicBezTo>
                  <a:pt x="0" y="5"/>
                  <a:pt x="0" y="2"/>
                  <a:pt x="0" y="2"/>
                </a:cubicBezTo>
                <a:cubicBezTo>
                  <a:pt x="0" y="0"/>
                  <a:pt x="2" y="3"/>
                  <a:pt x="2" y="5"/>
                </a:cubicBezTo>
              </a:path>
            </a:pathLst>
          </a:custGeom>
          <a:solidFill>
            <a:srgbClr val="D8D8D8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29" name="Freeform 228">
            <a:extLst>
              <a:ext uri="{FF2B5EF4-FFF2-40B4-BE49-F238E27FC236}">
                <a16:creationId xmlns:a16="http://schemas.microsoft.com/office/drawing/2014/main" id="{F61E0B7F-9497-1183-251B-37505E77E588}"/>
              </a:ext>
            </a:extLst>
          </p:cNvPr>
          <p:cNvSpPr>
            <a:spLocks/>
          </p:cNvSpPr>
          <p:nvPr/>
        </p:nvSpPr>
        <p:spPr bwMode="auto">
          <a:xfrm>
            <a:off x="6737798" y="3106775"/>
            <a:ext cx="22365" cy="58962"/>
          </a:xfrm>
          <a:custGeom>
            <a:avLst/>
            <a:gdLst/>
            <a:ahLst/>
            <a:cxnLst>
              <a:cxn ang="0">
                <a:pos x="4" y="3"/>
              </a:cxn>
              <a:cxn ang="0">
                <a:pos x="4" y="11"/>
              </a:cxn>
              <a:cxn ang="0">
                <a:pos x="0" y="15"/>
              </a:cxn>
              <a:cxn ang="0">
                <a:pos x="0" y="13"/>
              </a:cxn>
              <a:cxn ang="0">
                <a:pos x="1" y="8"/>
              </a:cxn>
              <a:cxn ang="0">
                <a:pos x="0" y="8"/>
              </a:cxn>
              <a:cxn ang="0">
                <a:pos x="1" y="8"/>
              </a:cxn>
              <a:cxn ang="0">
                <a:pos x="1" y="2"/>
              </a:cxn>
              <a:cxn ang="0">
                <a:pos x="4" y="3"/>
              </a:cxn>
            </a:cxnLst>
            <a:rect l="0" t="0" r="r" b="b"/>
            <a:pathLst>
              <a:path w="6" h="15">
                <a:moveTo>
                  <a:pt x="4" y="3"/>
                </a:moveTo>
                <a:cubicBezTo>
                  <a:pt x="4" y="5"/>
                  <a:pt x="6" y="10"/>
                  <a:pt x="4" y="11"/>
                </a:cubicBezTo>
                <a:cubicBezTo>
                  <a:pt x="3" y="13"/>
                  <a:pt x="3" y="15"/>
                  <a:pt x="0" y="15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11"/>
                  <a:pt x="3" y="10"/>
                  <a:pt x="1" y="8"/>
                </a:cubicBezTo>
                <a:cubicBezTo>
                  <a:pt x="1" y="8"/>
                  <a:pt x="0" y="10"/>
                  <a:pt x="0" y="8"/>
                </a:cubicBezTo>
                <a:cubicBezTo>
                  <a:pt x="1" y="8"/>
                  <a:pt x="1" y="8"/>
                  <a:pt x="1" y="8"/>
                </a:cubicBezTo>
                <a:cubicBezTo>
                  <a:pt x="1" y="6"/>
                  <a:pt x="0" y="3"/>
                  <a:pt x="1" y="2"/>
                </a:cubicBezTo>
                <a:cubicBezTo>
                  <a:pt x="3" y="0"/>
                  <a:pt x="4" y="3"/>
                  <a:pt x="4" y="3"/>
                </a:cubicBezTo>
              </a:path>
            </a:pathLst>
          </a:custGeom>
          <a:solidFill>
            <a:srgbClr val="D8D8D8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30" name="Freeform 229">
            <a:extLst>
              <a:ext uri="{FF2B5EF4-FFF2-40B4-BE49-F238E27FC236}">
                <a16:creationId xmlns:a16="http://schemas.microsoft.com/office/drawing/2014/main" id="{BFED570B-F8D3-1C32-CC50-F906944C5114}"/>
              </a:ext>
            </a:extLst>
          </p:cNvPr>
          <p:cNvSpPr>
            <a:spLocks/>
          </p:cNvSpPr>
          <p:nvPr/>
        </p:nvSpPr>
        <p:spPr bwMode="auto">
          <a:xfrm>
            <a:off x="6721532" y="3076278"/>
            <a:ext cx="38630" cy="160618"/>
          </a:xfrm>
          <a:custGeom>
            <a:avLst/>
            <a:gdLst/>
            <a:ahLst/>
            <a:cxnLst>
              <a:cxn ang="0">
                <a:pos x="9" y="11"/>
              </a:cxn>
              <a:cxn ang="0">
                <a:pos x="9" y="10"/>
              </a:cxn>
              <a:cxn ang="0">
                <a:pos x="10" y="7"/>
              </a:cxn>
              <a:cxn ang="0">
                <a:pos x="10" y="5"/>
              </a:cxn>
              <a:cxn ang="0">
                <a:pos x="10" y="2"/>
              </a:cxn>
              <a:cxn ang="0">
                <a:pos x="10" y="2"/>
              </a:cxn>
              <a:cxn ang="0">
                <a:pos x="10" y="2"/>
              </a:cxn>
              <a:cxn ang="0">
                <a:pos x="9" y="2"/>
              </a:cxn>
              <a:cxn ang="0">
                <a:pos x="9" y="4"/>
              </a:cxn>
              <a:cxn ang="0">
                <a:pos x="6" y="4"/>
              </a:cxn>
              <a:cxn ang="0">
                <a:pos x="1" y="19"/>
              </a:cxn>
              <a:cxn ang="0">
                <a:pos x="0" y="22"/>
              </a:cxn>
              <a:cxn ang="0">
                <a:pos x="0" y="24"/>
              </a:cxn>
              <a:cxn ang="0">
                <a:pos x="4" y="41"/>
              </a:cxn>
              <a:cxn ang="0">
                <a:pos x="4" y="41"/>
              </a:cxn>
              <a:cxn ang="0">
                <a:pos x="6" y="34"/>
              </a:cxn>
              <a:cxn ang="0">
                <a:pos x="9" y="24"/>
              </a:cxn>
              <a:cxn ang="0">
                <a:pos x="9" y="19"/>
              </a:cxn>
              <a:cxn ang="0">
                <a:pos x="4" y="22"/>
              </a:cxn>
              <a:cxn ang="0">
                <a:pos x="4" y="21"/>
              </a:cxn>
              <a:cxn ang="0">
                <a:pos x="6" y="16"/>
              </a:cxn>
              <a:cxn ang="0">
                <a:pos x="4" y="16"/>
              </a:cxn>
              <a:cxn ang="0">
                <a:pos x="6" y="16"/>
              </a:cxn>
              <a:cxn ang="0">
                <a:pos x="6" y="10"/>
              </a:cxn>
              <a:cxn ang="0">
                <a:pos x="9" y="11"/>
              </a:cxn>
            </a:cxnLst>
            <a:rect l="0" t="0" r="r" b="b"/>
            <a:pathLst>
              <a:path w="10" h="41">
                <a:moveTo>
                  <a:pt x="9" y="11"/>
                </a:moveTo>
                <a:cubicBezTo>
                  <a:pt x="9" y="10"/>
                  <a:pt x="9" y="10"/>
                  <a:pt x="9" y="10"/>
                </a:cubicBezTo>
                <a:cubicBezTo>
                  <a:pt x="9" y="8"/>
                  <a:pt x="9" y="7"/>
                  <a:pt x="10" y="7"/>
                </a:cubicBezTo>
                <a:cubicBezTo>
                  <a:pt x="10" y="7"/>
                  <a:pt x="10" y="7"/>
                  <a:pt x="10" y="5"/>
                </a:cubicBezTo>
                <a:cubicBezTo>
                  <a:pt x="10" y="5"/>
                  <a:pt x="10" y="4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9" y="2"/>
                  <a:pt x="9" y="0"/>
                  <a:pt x="9" y="2"/>
                </a:cubicBezTo>
                <a:cubicBezTo>
                  <a:pt x="9" y="4"/>
                  <a:pt x="9" y="4"/>
                  <a:pt x="9" y="4"/>
                </a:cubicBezTo>
                <a:cubicBezTo>
                  <a:pt x="9" y="4"/>
                  <a:pt x="7" y="4"/>
                  <a:pt x="6" y="4"/>
                </a:cubicBezTo>
                <a:cubicBezTo>
                  <a:pt x="4" y="7"/>
                  <a:pt x="3" y="17"/>
                  <a:pt x="1" y="19"/>
                </a:cubicBezTo>
                <a:cubicBezTo>
                  <a:pt x="3" y="19"/>
                  <a:pt x="0" y="22"/>
                  <a:pt x="0" y="22"/>
                </a:cubicBezTo>
                <a:cubicBezTo>
                  <a:pt x="0" y="24"/>
                  <a:pt x="0" y="24"/>
                  <a:pt x="0" y="24"/>
                </a:cubicBezTo>
                <a:cubicBezTo>
                  <a:pt x="1" y="28"/>
                  <a:pt x="3" y="34"/>
                  <a:pt x="4" y="41"/>
                </a:cubicBezTo>
                <a:cubicBezTo>
                  <a:pt x="4" y="41"/>
                  <a:pt x="4" y="41"/>
                  <a:pt x="4" y="41"/>
                </a:cubicBezTo>
                <a:cubicBezTo>
                  <a:pt x="4" y="41"/>
                  <a:pt x="6" y="36"/>
                  <a:pt x="6" y="34"/>
                </a:cubicBezTo>
                <a:cubicBezTo>
                  <a:pt x="6" y="30"/>
                  <a:pt x="9" y="25"/>
                  <a:pt x="9" y="24"/>
                </a:cubicBezTo>
                <a:cubicBezTo>
                  <a:pt x="9" y="22"/>
                  <a:pt x="9" y="21"/>
                  <a:pt x="9" y="19"/>
                </a:cubicBezTo>
                <a:cubicBezTo>
                  <a:pt x="7" y="21"/>
                  <a:pt x="7" y="22"/>
                  <a:pt x="4" y="22"/>
                </a:cubicBezTo>
                <a:cubicBezTo>
                  <a:pt x="4" y="21"/>
                  <a:pt x="4" y="21"/>
                  <a:pt x="4" y="21"/>
                </a:cubicBezTo>
                <a:cubicBezTo>
                  <a:pt x="4" y="19"/>
                  <a:pt x="7" y="17"/>
                  <a:pt x="6" y="16"/>
                </a:cubicBezTo>
                <a:cubicBezTo>
                  <a:pt x="6" y="16"/>
                  <a:pt x="4" y="17"/>
                  <a:pt x="4" y="16"/>
                </a:cubicBezTo>
                <a:cubicBezTo>
                  <a:pt x="6" y="16"/>
                  <a:pt x="6" y="16"/>
                  <a:pt x="6" y="16"/>
                </a:cubicBezTo>
                <a:cubicBezTo>
                  <a:pt x="6" y="14"/>
                  <a:pt x="4" y="11"/>
                  <a:pt x="6" y="10"/>
                </a:cubicBezTo>
                <a:cubicBezTo>
                  <a:pt x="7" y="8"/>
                  <a:pt x="9" y="11"/>
                  <a:pt x="9" y="11"/>
                </a:cubicBezTo>
              </a:path>
            </a:pathLst>
          </a:custGeom>
          <a:solidFill>
            <a:srgbClr val="D8D8D8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31" name="Freeform 230">
            <a:extLst>
              <a:ext uri="{FF2B5EF4-FFF2-40B4-BE49-F238E27FC236}">
                <a16:creationId xmlns:a16="http://schemas.microsoft.com/office/drawing/2014/main" id="{1FC86DD2-71C1-95A7-8211-09C2E2729AB1}"/>
              </a:ext>
            </a:extLst>
          </p:cNvPr>
          <p:cNvSpPr>
            <a:spLocks/>
          </p:cNvSpPr>
          <p:nvPr/>
        </p:nvSpPr>
        <p:spPr bwMode="auto">
          <a:xfrm>
            <a:off x="6713400" y="3151504"/>
            <a:ext cx="16266" cy="18298"/>
          </a:xfrm>
          <a:custGeom>
            <a:avLst/>
            <a:gdLst/>
            <a:ahLst/>
            <a:cxnLst>
              <a:cxn ang="0">
                <a:pos x="3" y="0"/>
              </a:cxn>
              <a:cxn ang="0">
                <a:pos x="0" y="3"/>
              </a:cxn>
              <a:cxn ang="0">
                <a:pos x="1" y="5"/>
              </a:cxn>
              <a:cxn ang="0">
                <a:pos x="1" y="3"/>
              </a:cxn>
              <a:cxn ang="0">
                <a:pos x="3" y="0"/>
              </a:cxn>
            </a:cxnLst>
            <a:rect l="0" t="0" r="r" b="b"/>
            <a:pathLst>
              <a:path w="4" h="5">
                <a:moveTo>
                  <a:pt x="3" y="0"/>
                </a:moveTo>
                <a:cubicBezTo>
                  <a:pt x="1" y="1"/>
                  <a:pt x="1" y="1"/>
                  <a:pt x="0" y="3"/>
                </a:cubicBezTo>
                <a:cubicBezTo>
                  <a:pt x="0" y="3"/>
                  <a:pt x="0" y="5"/>
                  <a:pt x="1" y="5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4" y="0"/>
                  <a:pt x="3" y="0"/>
                </a:cubicBezTo>
              </a:path>
            </a:pathLst>
          </a:custGeom>
          <a:solidFill>
            <a:srgbClr val="D8D8D8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32" name="Freeform 231">
            <a:extLst>
              <a:ext uri="{FF2B5EF4-FFF2-40B4-BE49-F238E27FC236}">
                <a16:creationId xmlns:a16="http://schemas.microsoft.com/office/drawing/2014/main" id="{9E7B6273-AFDF-C338-8850-C9ED2AC6B54F}"/>
              </a:ext>
            </a:extLst>
          </p:cNvPr>
          <p:cNvSpPr>
            <a:spLocks noEditPoints="1"/>
          </p:cNvSpPr>
          <p:nvPr/>
        </p:nvSpPr>
        <p:spPr bwMode="auto">
          <a:xfrm>
            <a:off x="6260000" y="2708279"/>
            <a:ext cx="268380" cy="309038"/>
          </a:xfrm>
          <a:custGeom>
            <a:avLst/>
            <a:gdLst/>
            <a:ahLst/>
            <a:cxnLst>
              <a:cxn ang="0">
                <a:pos x="32" y="6"/>
              </a:cxn>
              <a:cxn ang="0">
                <a:pos x="44" y="6"/>
              </a:cxn>
              <a:cxn ang="0">
                <a:pos x="54" y="8"/>
              </a:cxn>
              <a:cxn ang="0">
                <a:pos x="41" y="11"/>
              </a:cxn>
              <a:cxn ang="0">
                <a:pos x="36" y="19"/>
              </a:cxn>
              <a:cxn ang="0">
                <a:pos x="32" y="20"/>
              </a:cxn>
              <a:cxn ang="0">
                <a:pos x="25" y="15"/>
              </a:cxn>
              <a:cxn ang="0">
                <a:pos x="27" y="28"/>
              </a:cxn>
              <a:cxn ang="0">
                <a:pos x="32" y="39"/>
              </a:cxn>
              <a:cxn ang="0">
                <a:pos x="32" y="43"/>
              </a:cxn>
              <a:cxn ang="0">
                <a:pos x="30" y="50"/>
              </a:cxn>
              <a:cxn ang="0">
                <a:pos x="29" y="60"/>
              </a:cxn>
              <a:cxn ang="0">
                <a:pos x="19" y="56"/>
              </a:cxn>
              <a:cxn ang="0">
                <a:pos x="12" y="45"/>
              </a:cxn>
              <a:cxn ang="0">
                <a:pos x="21" y="40"/>
              </a:cxn>
              <a:cxn ang="0">
                <a:pos x="22" y="39"/>
              </a:cxn>
              <a:cxn ang="0">
                <a:pos x="9" y="36"/>
              </a:cxn>
              <a:cxn ang="0">
                <a:pos x="4" y="25"/>
              </a:cxn>
              <a:cxn ang="0">
                <a:pos x="9" y="19"/>
              </a:cxn>
              <a:cxn ang="0">
                <a:pos x="21" y="8"/>
              </a:cxn>
              <a:cxn ang="0">
                <a:pos x="7" y="43"/>
              </a:cxn>
              <a:cxn ang="0">
                <a:pos x="7" y="39"/>
              </a:cxn>
              <a:cxn ang="0">
                <a:pos x="27" y="60"/>
              </a:cxn>
              <a:cxn ang="0">
                <a:pos x="41" y="74"/>
              </a:cxn>
              <a:cxn ang="0">
                <a:pos x="47" y="73"/>
              </a:cxn>
              <a:cxn ang="0">
                <a:pos x="33" y="68"/>
              </a:cxn>
              <a:cxn ang="0">
                <a:pos x="68" y="60"/>
              </a:cxn>
              <a:cxn ang="0">
                <a:pos x="68" y="60"/>
              </a:cxn>
              <a:cxn ang="0">
                <a:pos x="50" y="39"/>
              </a:cxn>
              <a:cxn ang="0">
                <a:pos x="53" y="28"/>
              </a:cxn>
              <a:cxn ang="0">
                <a:pos x="54" y="31"/>
              </a:cxn>
              <a:cxn ang="0">
                <a:pos x="41" y="12"/>
              </a:cxn>
              <a:cxn ang="0">
                <a:pos x="38" y="43"/>
              </a:cxn>
              <a:cxn ang="0">
                <a:pos x="30" y="33"/>
              </a:cxn>
              <a:cxn ang="0">
                <a:pos x="47" y="53"/>
              </a:cxn>
              <a:cxn ang="0">
                <a:pos x="60" y="71"/>
              </a:cxn>
              <a:cxn ang="0">
                <a:pos x="4" y="28"/>
              </a:cxn>
              <a:cxn ang="0">
                <a:pos x="4" y="28"/>
              </a:cxn>
              <a:cxn ang="0">
                <a:pos x="45" y="22"/>
              </a:cxn>
              <a:cxn ang="0">
                <a:pos x="48" y="20"/>
              </a:cxn>
              <a:cxn ang="0">
                <a:pos x="44" y="54"/>
              </a:cxn>
              <a:cxn ang="0">
                <a:pos x="38" y="57"/>
              </a:cxn>
              <a:cxn ang="0">
                <a:pos x="38" y="48"/>
              </a:cxn>
              <a:cxn ang="0">
                <a:pos x="38" y="51"/>
              </a:cxn>
              <a:cxn ang="0">
                <a:pos x="50" y="48"/>
              </a:cxn>
              <a:cxn ang="0">
                <a:pos x="7" y="37"/>
              </a:cxn>
              <a:cxn ang="0">
                <a:pos x="41" y="34"/>
              </a:cxn>
              <a:cxn ang="0">
                <a:pos x="42" y="48"/>
              </a:cxn>
              <a:cxn ang="0">
                <a:pos x="42" y="48"/>
              </a:cxn>
            </a:cxnLst>
            <a:rect l="0" t="0" r="r" b="b"/>
            <a:pathLst>
              <a:path w="68" h="78">
                <a:moveTo>
                  <a:pt x="21" y="8"/>
                </a:moveTo>
                <a:cubicBezTo>
                  <a:pt x="25" y="11"/>
                  <a:pt x="24" y="6"/>
                  <a:pt x="27" y="6"/>
                </a:cubicBezTo>
                <a:cubicBezTo>
                  <a:pt x="29" y="8"/>
                  <a:pt x="27" y="5"/>
                  <a:pt x="32" y="6"/>
                </a:cubicBezTo>
                <a:cubicBezTo>
                  <a:pt x="35" y="6"/>
                  <a:pt x="36" y="3"/>
                  <a:pt x="38" y="5"/>
                </a:cubicBezTo>
                <a:cubicBezTo>
                  <a:pt x="39" y="5"/>
                  <a:pt x="38" y="2"/>
                  <a:pt x="41" y="5"/>
                </a:cubicBezTo>
                <a:cubicBezTo>
                  <a:pt x="42" y="8"/>
                  <a:pt x="42" y="3"/>
                  <a:pt x="44" y="6"/>
                </a:cubicBezTo>
                <a:cubicBezTo>
                  <a:pt x="45" y="9"/>
                  <a:pt x="47" y="6"/>
                  <a:pt x="50" y="6"/>
                </a:cubicBezTo>
                <a:cubicBezTo>
                  <a:pt x="54" y="6"/>
                  <a:pt x="48" y="0"/>
                  <a:pt x="53" y="2"/>
                </a:cubicBezTo>
                <a:cubicBezTo>
                  <a:pt x="56" y="5"/>
                  <a:pt x="56" y="6"/>
                  <a:pt x="54" y="8"/>
                </a:cubicBezTo>
                <a:cubicBezTo>
                  <a:pt x="53" y="8"/>
                  <a:pt x="54" y="11"/>
                  <a:pt x="51" y="12"/>
                </a:cubicBezTo>
                <a:cubicBezTo>
                  <a:pt x="51" y="11"/>
                  <a:pt x="48" y="12"/>
                  <a:pt x="45" y="11"/>
                </a:cubicBezTo>
                <a:cubicBezTo>
                  <a:pt x="42" y="9"/>
                  <a:pt x="44" y="12"/>
                  <a:pt x="41" y="11"/>
                </a:cubicBezTo>
                <a:cubicBezTo>
                  <a:pt x="38" y="9"/>
                  <a:pt x="38" y="12"/>
                  <a:pt x="35" y="14"/>
                </a:cubicBezTo>
                <a:cubicBezTo>
                  <a:pt x="32" y="14"/>
                  <a:pt x="35" y="14"/>
                  <a:pt x="33" y="15"/>
                </a:cubicBezTo>
                <a:cubicBezTo>
                  <a:pt x="33" y="17"/>
                  <a:pt x="35" y="15"/>
                  <a:pt x="36" y="19"/>
                </a:cubicBezTo>
                <a:cubicBezTo>
                  <a:pt x="39" y="20"/>
                  <a:pt x="38" y="20"/>
                  <a:pt x="36" y="19"/>
                </a:cubicBezTo>
                <a:cubicBezTo>
                  <a:pt x="33" y="17"/>
                  <a:pt x="32" y="17"/>
                  <a:pt x="35" y="19"/>
                </a:cubicBezTo>
                <a:cubicBezTo>
                  <a:pt x="36" y="22"/>
                  <a:pt x="35" y="22"/>
                  <a:pt x="32" y="20"/>
                </a:cubicBezTo>
                <a:cubicBezTo>
                  <a:pt x="30" y="17"/>
                  <a:pt x="30" y="19"/>
                  <a:pt x="32" y="20"/>
                </a:cubicBezTo>
                <a:cubicBezTo>
                  <a:pt x="33" y="23"/>
                  <a:pt x="30" y="23"/>
                  <a:pt x="29" y="20"/>
                </a:cubicBezTo>
                <a:cubicBezTo>
                  <a:pt x="29" y="15"/>
                  <a:pt x="25" y="19"/>
                  <a:pt x="25" y="15"/>
                </a:cubicBezTo>
                <a:cubicBezTo>
                  <a:pt x="27" y="12"/>
                  <a:pt x="24" y="15"/>
                  <a:pt x="24" y="17"/>
                </a:cubicBezTo>
                <a:cubicBezTo>
                  <a:pt x="21" y="22"/>
                  <a:pt x="32" y="28"/>
                  <a:pt x="29" y="31"/>
                </a:cubicBezTo>
                <a:cubicBezTo>
                  <a:pt x="27" y="33"/>
                  <a:pt x="29" y="28"/>
                  <a:pt x="27" y="28"/>
                </a:cubicBezTo>
                <a:cubicBezTo>
                  <a:pt x="24" y="28"/>
                  <a:pt x="30" y="33"/>
                  <a:pt x="24" y="33"/>
                </a:cubicBezTo>
                <a:cubicBezTo>
                  <a:pt x="21" y="34"/>
                  <a:pt x="29" y="34"/>
                  <a:pt x="29" y="36"/>
                </a:cubicBezTo>
                <a:cubicBezTo>
                  <a:pt x="30" y="39"/>
                  <a:pt x="30" y="37"/>
                  <a:pt x="32" y="39"/>
                </a:cubicBezTo>
                <a:cubicBezTo>
                  <a:pt x="32" y="40"/>
                  <a:pt x="36" y="40"/>
                  <a:pt x="35" y="42"/>
                </a:cubicBezTo>
                <a:cubicBezTo>
                  <a:pt x="35" y="43"/>
                  <a:pt x="36" y="46"/>
                  <a:pt x="35" y="46"/>
                </a:cubicBezTo>
                <a:cubicBezTo>
                  <a:pt x="35" y="46"/>
                  <a:pt x="33" y="45"/>
                  <a:pt x="32" y="43"/>
                </a:cubicBezTo>
                <a:cubicBezTo>
                  <a:pt x="30" y="42"/>
                  <a:pt x="27" y="43"/>
                  <a:pt x="27" y="45"/>
                </a:cubicBezTo>
                <a:cubicBezTo>
                  <a:pt x="29" y="46"/>
                  <a:pt x="27" y="46"/>
                  <a:pt x="29" y="46"/>
                </a:cubicBezTo>
                <a:cubicBezTo>
                  <a:pt x="30" y="48"/>
                  <a:pt x="32" y="50"/>
                  <a:pt x="30" y="50"/>
                </a:cubicBezTo>
                <a:cubicBezTo>
                  <a:pt x="29" y="50"/>
                  <a:pt x="29" y="51"/>
                  <a:pt x="27" y="50"/>
                </a:cubicBezTo>
                <a:cubicBezTo>
                  <a:pt x="27" y="48"/>
                  <a:pt x="27" y="48"/>
                  <a:pt x="25" y="48"/>
                </a:cubicBezTo>
                <a:cubicBezTo>
                  <a:pt x="22" y="48"/>
                  <a:pt x="30" y="59"/>
                  <a:pt x="29" y="60"/>
                </a:cubicBezTo>
                <a:cubicBezTo>
                  <a:pt x="25" y="60"/>
                  <a:pt x="24" y="53"/>
                  <a:pt x="24" y="57"/>
                </a:cubicBezTo>
                <a:cubicBezTo>
                  <a:pt x="22" y="60"/>
                  <a:pt x="21" y="62"/>
                  <a:pt x="21" y="59"/>
                </a:cubicBezTo>
                <a:cubicBezTo>
                  <a:pt x="21" y="56"/>
                  <a:pt x="19" y="51"/>
                  <a:pt x="19" y="56"/>
                </a:cubicBezTo>
                <a:cubicBezTo>
                  <a:pt x="18" y="59"/>
                  <a:pt x="15" y="53"/>
                  <a:pt x="15" y="51"/>
                </a:cubicBezTo>
                <a:cubicBezTo>
                  <a:pt x="16" y="50"/>
                  <a:pt x="16" y="48"/>
                  <a:pt x="15" y="48"/>
                </a:cubicBezTo>
                <a:cubicBezTo>
                  <a:pt x="12" y="48"/>
                  <a:pt x="13" y="46"/>
                  <a:pt x="12" y="45"/>
                </a:cubicBezTo>
                <a:cubicBezTo>
                  <a:pt x="10" y="43"/>
                  <a:pt x="13" y="45"/>
                  <a:pt x="13" y="42"/>
                </a:cubicBezTo>
                <a:cubicBezTo>
                  <a:pt x="13" y="40"/>
                  <a:pt x="15" y="42"/>
                  <a:pt x="16" y="40"/>
                </a:cubicBezTo>
                <a:cubicBezTo>
                  <a:pt x="18" y="39"/>
                  <a:pt x="18" y="39"/>
                  <a:pt x="21" y="40"/>
                </a:cubicBezTo>
                <a:cubicBezTo>
                  <a:pt x="24" y="42"/>
                  <a:pt x="24" y="43"/>
                  <a:pt x="27" y="42"/>
                </a:cubicBezTo>
                <a:cubicBezTo>
                  <a:pt x="30" y="42"/>
                  <a:pt x="29" y="40"/>
                  <a:pt x="27" y="40"/>
                </a:cubicBezTo>
                <a:cubicBezTo>
                  <a:pt x="25" y="40"/>
                  <a:pt x="24" y="39"/>
                  <a:pt x="22" y="39"/>
                </a:cubicBezTo>
                <a:cubicBezTo>
                  <a:pt x="19" y="40"/>
                  <a:pt x="21" y="39"/>
                  <a:pt x="18" y="39"/>
                </a:cubicBezTo>
                <a:cubicBezTo>
                  <a:pt x="13" y="40"/>
                  <a:pt x="15" y="37"/>
                  <a:pt x="13" y="39"/>
                </a:cubicBezTo>
                <a:cubicBezTo>
                  <a:pt x="12" y="42"/>
                  <a:pt x="12" y="37"/>
                  <a:pt x="9" y="36"/>
                </a:cubicBezTo>
                <a:cubicBezTo>
                  <a:pt x="7" y="33"/>
                  <a:pt x="13" y="34"/>
                  <a:pt x="12" y="33"/>
                </a:cubicBezTo>
                <a:cubicBezTo>
                  <a:pt x="9" y="29"/>
                  <a:pt x="10" y="34"/>
                  <a:pt x="9" y="31"/>
                </a:cubicBezTo>
                <a:cubicBezTo>
                  <a:pt x="7" y="29"/>
                  <a:pt x="6" y="31"/>
                  <a:pt x="4" y="25"/>
                </a:cubicBezTo>
                <a:cubicBezTo>
                  <a:pt x="4" y="25"/>
                  <a:pt x="6" y="25"/>
                  <a:pt x="6" y="23"/>
                </a:cubicBezTo>
                <a:cubicBezTo>
                  <a:pt x="6" y="22"/>
                  <a:pt x="6" y="22"/>
                  <a:pt x="6" y="22"/>
                </a:cubicBezTo>
                <a:cubicBezTo>
                  <a:pt x="6" y="20"/>
                  <a:pt x="9" y="22"/>
                  <a:pt x="9" y="19"/>
                </a:cubicBezTo>
                <a:cubicBezTo>
                  <a:pt x="9" y="14"/>
                  <a:pt x="10" y="17"/>
                  <a:pt x="12" y="15"/>
                </a:cubicBezTo>
                <a:cubicBezTo>
                  <a:pt x="12" y="12"/>
                  <a:pt x="10" y="12"/>
                  <a:pt x="10" y="12"/>
                </a:cubicBezTo>
                <a:cubicBezTo>
                  <a:pt x="22" y="11"/>
                  <a:pt x="16" y="6"/>
                  <a:pt x="21" y="8"/>
                </a:cubicBezTo>
                <a:close/>
                <a:moveTo>
                  <a:pt x="7" y="43"/>
                </a:moveTo>
                <a:cubicBezTo>
                  <a:pt x="9" y="43"/>
                  <a:pt x="12" y="46"/>
                  <a:pt x="10" y="46"/>
                </a:cubicBezTo>
                <a:cubicBezTo>
                  <a:pt x="9" y="46"/>
                  <a:pt x="7" y="45"/>
                  <a:pt x="7" y="43"/>
                </a:cubicBezTo>
                <a:close/>
                <a:moveTo>
                  <a:pt x="9" y="42"/>
                </a:moveTo>
                <a:cubicBezTo>
                  <a:pt x="10" y="43"/>
                  <a:pt x="10" y="42"/>
                  <a:pt x="9" y="40"/>
                </a:cubicBezTo>
                <a:cubicBezTo>
                  <a:pt x="7" y="40"/>
                  <a:pt x="7" y="37"/>
                  <a:pt x="7" y="39"/>
                </a:cubicBezTo>
                <a:cubicBezTo>
                  <a:pt x="7" y="40"/>
                  <a:pt x="6" y="39"/>
                  <a:pt x="6" y="40"/>
                </a:cubicBezTo>
                <a:cubicBezTo>
                  <a:pt x="6" y="42"/>
                  <a:pt x="7" y="42"/>
                  <a:pt x="9" y="42"/>
                </a:cubicBezTo>
                <a:close/>
                <a:moveTo>
                  <a:pt x="27" y="60"/>
                </a:moveTo>
                <a:cubicBezTo>
                  <a:pt x="29" y="62"/>
                  <a:pt x="27" y="65"/>
                  <a:pt x="27" y="64"/>
                </a:cubicBezTo>
                <a:cubicBezTo>
                  <a:pt x="25" y="62"/>
                  <a:pt x="25" y="60"/>
                  <a:pt x="27" y="60"/>
                </a:cubicBezTo>
                <a:close/>
                <a:moveTo>
                  <a:pt x="41" y="74"/>
                </a:moveTo>
                <a:cubicBezTo>
                  <a:pt x="42" y="78"/>
                  <a:pt x="45" y="76"/>
                  <a:pt x="50" y="76"/>
                </a:cubicBezTo>
                <a:cubicBezTo>
                  <a:pt x="54" y="76"/>
                  <a:pt x="54" y="71"/>
                  <a:pt x="50" y="73"/>
                </a:cubicBezTo>
                <a:cubicBezTo>
                  <a:pt x="47" y="76"/>
                  <a:pt x="50" y="71"/>
                  <a:pt x="47" y="73"/>
                </a:cubicBezTo>
                <a:cubicBezTo>
                  <a:pt x="44" y="73"/>
                  <a:pt x="44" y="70"/>
                  <a:pt x="39" y="71"/>
                </a:cubicBezTo>
                <a:cubicBezTo>
                  <a:pt x="36" y="73"/>
                  <a:pt x="36" y="68"/>
                  <a:pt x="35" y="70"/>
                </a:cubicBezTo>
                <a:cubicBezTo>
                  <a:pt x="33" y="70"/>
                  <a:pt x="33" y="68"/>
                  <a:pt x="33" y="68"/>
                </a:cubicBezTo>
                <a:cubicBezTo>
                  <a:pt x="32" y="70"/>
                  <a:pt x="32" y="70"/>
                  <a:pt x="32" y="71"/>
                </a:cubicBezTo>
                <a:cubicBezTo>
                  <a:pt x="32" y="74"/>
                  <a:pt x="36" y="71"/>
                  <a:pt x="41" y="74"/>
                </a:cubicBezTo>
                <a:close/>
                <a:moveTo>
                  <a:pt x="68" y="60"/>
                </a:moveTo>
                <a:cubicBezTo>
                  <a:pt x="68" y="59"/>
                  <a:pt x="63" y="62"/>
                  <a:pt x="63" y="64"/>
                </a:cubicBezTo>
                <a:cubicBezTo>
                  <a:pt x="65" y="64"/>
                  <a:pt x="63" y="65"/>
                  <a:pt x="65" y="67"/>
                </a:cubicBezTo>
                <a:cubicBezTo>
                  <a:pt x="67" y="67"/>
                  <a:pt x="68" y="60"/>
                  <a:pt x="68" y="60"/>
                </a:cubicBezTo>
                <a:close/>
                <a:moveTo>
                  <a:pt x="50" y="37"/>
                </a:moveTo>
                <a:cubicBezTo>
                  <a:pt x="51" y="36"/>
                  <a:pt x="53" y="40"/>
                  <a:pt x="50" y="42"/>
                </a:cubicBezTo>
                <a:cubicBezTo>
                  <a:pt x="48" y="42"/>
                  <a:pt x="51" y="39"/>
                  <a:pt x="50" y="39"/>
                </a:cubicBezTo>
                <a:cubicBezTo>
                  <a:pt x="50" y="37"/>
                  <a:pt x="48" y="37"/>
                  <a:pt x="50" y="37"/>
                </a:cubicBezTo>
                <a:close/>
                <a:moveTo>
                  <a:pt x="54" y="31"/>
                </a:moveTo>
                <a:cubicBezTo>
                  <a:pt x="53" y="28"/>
                  <a:pt x="54" y="29"/>
                  <a:pt x="53" y="28"/>
                </a:cubicBezTo>
                <a:cubicBezTo>
                  <a:pt x="53" y="28"/>
                  <a:pt x="51" y="28"/>
                  <a:pt x="50" y="29"/>
                </a:cubicBezTo>
                <a:cubicBezTo>
                  <a:pt x="48" y="29"/>
                  <a:pt x="50" y="31"/>
                  <a:pt x="53" y="33"/>
                </a:cubicBezTo>
                <a:cubicBezTo>
                  <a:pt x="54" y="33"/>
                  <a:pt x="56" y="33"/>
                  <a:pt x="54" y="31"/>
                </a:cubicBezTo>
                <a:close/>
                <a:moveTo>
                  <a:pt x="41" y="12"/>
                </a:moveTo>
                <a:cubicBezTo>
                  <a:pt x="41" y="12"/>
                  <a:pt x="41" y="15"/>
                  <a:pt x="39" y="14"/>
                </a:cubicBezTo>
                <a:cubicBezTo>
                  <a:pt x="38" y="14"/>
                  <a:pt x="39" y="12"/>
                  <a:pt x="41" y="12"/>
                </a:cubicBezTo>
                <a:close/>
                <a:moveTo>
                  <a:pt x="30" y="36"/>
                </a:moveTo>
                <a:cubicBezTo>
                  <a:pt x="33" y="37"/>
                  <a:pt x="32" y="39"/>
                  <a:pt x="33" y="39"/>
                </a:cubicBezTo>
                <a:cubicBezTo>
                  <a:pt x="36" y="39"/>
                  <a:pt x="36" y="43"/>
                  <a:pt x="38" y="43"/>
                </a:cubicBezTo>
                <a:cubicBezTo>
                  <a:pt x="39" y="45"/>
                  <a:pt x="39" y="42"/>
                  <a:pt x="38" y="42"/>
                </a:cubicBezTo>
                <a:cubicBezTo>
                  <a:pt x="36" y="40"/>
                  <a:pt x="36" y="39"/>
                  <a:pt x="36" y="37"/>
                </a:cubicBezTo>
                <a:cubicBezTo>
                  <a:pt x="36" y="34"/>
                  <a:pt x="35" y="37"/>
                  <a:pt x="30" y="33"/>
                </a:cubicBezTo>
                <a:cubicBezTo>
                  <a:pt x="29" y="31"/>
                  <a:pt x="25" y="33"/>
                  <a:pt x="25" y="34"/>
                </a:cubicBezTo>
                <a:cubicBezTo>
                  <a:pt x="27" y="34"/>
                  <a:pt x="29" y="34"/>
                  <a:pt x="30" y="36"/>
                </a:cubicBezTo>
                <a:close/>
                <a:moveTo>
                  <a:pt x="47" y="53"/>
                </a:moveTo>
                <a:cubicBezTo>
                  <a:pt x="48" y="51"/>
                  <a:pt x="48" y="56"/>
                  <a:pt x="47" y="54"/>
                </a:cubicBezTo>
                <a:cubicBezTo>
                  <a:pt x="45" y="54"/>
                  <a:pt x="45" y="53"/>
                  <a:pt x="47" y="53"/>
                </a:cubicBezTo>
                <a:close/>
                <a:moveTo>
                  <a:pt x="60" y="71"/>
                </a:moveTo>
                <a:cubicBezTo>
                  <a:pt x="59" y="71"/>
                  <a:pt x="59" y="67"/>
                  <a:pt x="60" y="68"/>
                </a:cubicBezTo>
                <a:cubicBezTo>
                  <a:pt x="60" y="70"/>
                  <a:pt x="60" y="71"/>
                  <a:pt x="60" y="71"/>
                </a:cubicBezTo>
                <a:close/>
                <a:moveTo>
                  <a:pt x="4" y="28"/>
                </a:moveTo>
                <a:cubicBezTo>
                  <a:pt x="1" y="25"/>
                  <a:pt x="1" y="25"/>
                  <a:pt x="1" y="25"/>
                </a:cubicBezTo>
                <a:cubicBezTo>
                  <a:pt x="3" y="23"/>
                  <a:pt x="1" y="23"/>
                  <a:pt x="0" y="23"/>
                </a:cubicBezTo>
                <a:cubicBezTo>
                  <a:pt x="0" y="25"/>
                  <a:pt x="1" y="28"/>
                  <a:pt x="4" y="28"/>
                </a:cubicBezTo>
                <a:close/>
                <a:moveTo>
                  <a:pt x="44" y="23"/>
                </a:moveTo>
                <a:cubicBezTo>
                  <a:pt x="45" y="22"/>
                  <a:pt x="45" y="25"/>
                  <a:pt x="45" y="23"/>
                </a:cubicBezTo>
                <a:cubicBezTo>
                  <a:pt x="45" y="22"/>
                  <a:pt x="47" y="20"/>
                  <a:pt x="45" y="22"/>
                </a:cubicBezTo>
                <a:cubicBezTo>
                  <a:pt x="45" y="22"/>
                  <a:pt x="42" y="20"/>
                  <a:pt x="42" y="22"/>
                </a:cubicBezTo>
                <a:cubicBezTo>
                  <a:pt x="42" y="23"/>
                  <a:pt x="44" y="23"/>
                  <a:pt x="44" y="23"/>
                </a:cubicBezTo>
                <a:close/>
                <a:moveTo>
                  <a:pt x="48" y="20"/>
                </a:moveTo>
                <a:cubicBezTo>
                  <a:pt x="48" y="17"/>
                  <a:pt x="51" y="19"/>
                  <a:pt x="50" y="20"/>
                </a:cubicBezTo>
                <a:cubicBezTo>
                  <a:pt x="48" y="20"/>
                  <a:pt x="48" y="20"/>
                  <a:pt x="48" y="20"/>
                </a:cubicBezTo>
                <a:close/>
                <a:moveTo>
                  <a:pt x="44" y="54"/>
                </a:moveTo>
                <a:cubicBezTo>
                  <a:pt x="42" y="53"/>
                  <a:pt x="44" y="51"/>
                  <a:pt x="45" y="53"/>
                </a:cubicBezTo>
                <a:cubicBezTo>
                  <a:pt x="44" y="54"/>
                  <a:pt x="44" y="54"/>
                  <a:pt x="44" y="54"/>
                </a:cubicBezTo>
                <a:close/>
                <a:moveTo>
                  <a:pt x="38" y="57"/>
                </a:moveTo>
                <a:cubicBezTo>
                  <a:pt x="36" y="57"/>
                  <a:pt x="38" y="59"/>
                  <a:pt x="39" y="57"/>
                </a:cubicBezTo>
                <a:cubicBezTo>
                  <a:pt x="39" y="56"/>
                  <a:pt x="39" y="56"/>
                  <a:pt x="38" y="57"/>
                </a:cubicBezTo>
                <a:close/>
                <a:moveTo>
                  <a:pt x="38" y="48"/>
                </a:moveTo>
                <a:cubicBezTo>
                  <a:pt x="36" y="48"/>
                  <a:pt x="38" y="46"/>
                  <a:pt x="38" y="46"/>
                </a:cubicBezTo>
                <a:cubicBezTo>
                  <a:pt x="38" y="48"/>
                  <a:pt x="38" y="48"/>
                  <a:pt x="38" y="48"/>
                </a:cubicBezTo>
                <a:close/>
                <a:moveTo>
                  <a:pt x="38" y="51"/>
                </a:moveTo>
                <a:cubicBezTo>
                  <a:pt x="36" y="51"/>
                  <a:pt x="38" y="48"/>
                  <a:pt x="38" y="50"/>
                </a:cubicBezTo>
                <a:cubicBezTo>
                  <a:pt x="39" y="50"/>
                  <a:pt x="39" y="51"/>
                  <a:pt x="38" y="51"/>
                </a:cubicBezTo>
                <a:close/>
                <a:moveTo>
                  <a:pt x="50" y="48"/>
                </a:moveTo>
                <a:cubicBezTo>
                  <a:pt x="50" y="46"/>
                  <a:pt x="53" y="46"/>
                  <a:pt x="53" y="46"/>
                </a:cubicBezTo>
                <a:cubicBezTo>
                  <a:pt x="53" y="46"/>
                  <a:pt x="50" y="50"/>
                  <a:pt x="50" y="48"/>
                </a:cubicBezTo>
                <a:close/>
                <a:moveTo>
                  <a:pt x="7" y="37"/>
                </a:moveTo>
                <a:cubicBezTo>
                  <a:pt x="6" y="37"/>
                  <a:pt x="7" y="34"/>
                  <a:pt x="9" y="34"/>
                </a:cubicBezTo>
                <a:cubicBezTo>
                  <a:pt x="9" y="36"/>
                  <a:pt x="9" y="37"/>
                  <a:pt x="7" y="37"/>
                </a:cubicBezTo>
                <a:close/>
                <a:moveTo>
                  <a:pt x="41" y="34"/>
                </a:moveTo>
                <a:cubicBezTo>
                  <a:pt x="39" y="34"/>
                  <a:pt x="39" y="33"/>
                  <a:pt x="39" y="33"/>
                </a:cubicBezTo>
                <a:cubicBezTo>
                  <a:pt x="39" y="31"/>
                  <a:pt x="41" y="34"/>
                  <a:pt x="41" y="34"/>
                </a:cubicBezTo>
                <a:close/>
                <a:moveTo>
                  <a:pt x="42" y="48"/>
                </a:moveTo>
                <a:cubicBezTo>
                  <a:pt x="44" y="50"/>
                  <a:pt x="45" y="48"/>
                  <a:pt x="44" y="46"/>
                </a:cubicBezTo>
                <a:cubicBezTo>
                  <a:pt x="42" y="46"/>
                  <a:pt x="41" y="42"/>
                  <a:pt x="41" y="43"/>
                </a:cubicBezTo>
                <a:cubicBezTo>
                  <a:pt x="39" y="45"/>
                  <a:pt x="42" y="45"/>
                  <a:pt x="42" y="48"/>
                </a:cubicBezTo>
                <a:close/>
              </a:path>
            </a:pathLst>
          </a:custGeom>
          <a:solidFill>
            <a:srgbClr val="E3E6ED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33" name="Freeform 232">
            <a:extLst>
              <a:ext uri="{FF2B5EF4-FFF2-40B4-BE49-F238E27FC236}">
                <a16:creationId xmlns:a16="http://schemas.microsoft.com/office/drawing/2014/main" id="{E8F2EF3B-9308-781B-CF36-E72BBF0F849E}"/>
              </a:ext>
            </a:extLst>
          </p:cNvPr>
          <p:cNvSpPr>
            <a:spLocks noEditPoints="1"/>
          </p:cNvSpPr>
          <p:nvPr/>
        </p:nvSpPr>
        <p:spPr bwMode="auto">
          <a:xfrm>
            <a:off x="3271224" y="5074859"/>
            <a:ext cx="278546" cy="1671245"/>
          </a:xfrm>
          <a:custGeom>
            <a:avLst/>
            <a:gdLst/>
            <a:ahLst/>
            <a:cxnLst>
              <a:cxn ang="0">
                <a:pos x="69" y="59"/>
              </a:cxn>
              <a:cxn ang="0">
                <a:pos x="46" y="158"/>
              </a:cxn>
              <a:cxn ang="0">
                <a:pos x="33" y="251"/>
              </a:cxn>
              <a:cxn ang="0">
                <a:pos x="33" y="313"/>
              </a:cxn>
              <a:cxn ang="0">
                <a:pos x="46" y="375"/>
              </a:cxn>
              <a:cxn ang="0">
                <a:pos x="31" y="391"/>
              </a:cxn>
              <a:cxn ang="0">
                <a:pos x="25" y="389"/>
              </a:cxn>
              <a:cxn ang="0">
                <a:pos x="20" y="386"/>
              </a:cxn>
              <a:cxn ang="0">
                <a:pos x="28" y="374"/>
              </a:cxn>
              <a:cxn ang="0">
                <a:pos x="17" y="369"/>
              </a:cxn>
              <a:cxn ang="0">
                <a:pos x="14" y="357"/>
              </a:cxn>
              <a:cxn ang="0">
                <a:pos x="14" y="341"/>
              </a:cxn>
              <a:cxn ang="0">
                <a:pos x="19" y="327"/>
              </a:cxn>
              <a:cxn ang="0">
                <a:pos x="3" y="313"/>
              </a:cxn>
              <a:cxn ang="0">
                <a:pos x="22" y="293"/>
              </a:cxn>
              <a:cxn ang="0">
                <a:pos x="22" y="256"/>
              </a:cxn>
              <a:cxn ang="0">
                <a:pos x="34" y="165"/>
              </a:cxn>
              <a:cxn ang="0">
                <a:pos x="43" y="58"/>
              </a:cxn>
              <a:cxn ang="0">
                <a:pos x="59" y="383"/>
              </a:cxn>
              <a:cxn ang="0">
                <a:pos x="46" y="399"/>
              </a:cxn>
              <a:cxn ang="0">
                <a:pos x="34" y="406"/>
              </a:cxn>
              <a:cxn ang="0">
                <a:pos x="48" y="411"/>
              </a:cxn>
              <a:cxn ang="0">
                <a:pos x="22" y="287"/>
              </a:cxn>
              <a:cxn ang="0">
                <a:pos x="45" y="403"/>
              </a:cxn>
              <a:cxn ang="0">
                <a:pos x="13" y="271"/>
              </a:cxn>
              <a:cxn ang="0">
                <a:pos x="14" y="259"/>
              </a:cxn>
              <a:cxn ang="0">
                <a:pos x="16" y="296"/>
              </a:cxn>
              <a:cxn ang="0">
                <a:pos x="14" y="290"/>
              </a:cxn>
              <a:cxn ang="0">
                <a:pos x="17" y="299"/>
              </a:cxn>
              <a:cxn ang="0">
                <a:pos x="14" y="301"/>
              </a:cxn>
              <a:cxn ang="0">
                <a:pos x="6" y="305"/>
              </a:cxn>
              <a:cxn ang="0">
                <a:pos x="16" y="284"/>
              </a:cxn>
              <a:cxn ang="0">
                <a:pos x="10" y="302"/>
              </a:cxn>
              <a:cxn ang="0">
                <a:pos x="53" y="417"/>
              </a:cxn>
              <a:cxn ang="0">
                <a:pos x="59" y="416"/>
              </a:cxn>
              <a:cxn ang="0">
                <a:pos x="48" y="413"/>
              </a:cxn>
              <a:cxn ang="0">
                <a:pos x="39" y="411"/>
              </a:cxn>
              <a:cxn ang="0">
                <a:pos x="66" y="421"/>
              </a:cxn>
              <a:cxn ang="0">
                <a:pos x="33" y="403"/>
              </a:cxn>
              <a:cxn ang="0">
                <a:pos x="25" y="396"/>
              </a:cxn>
              <a:cxn ang="0">
                <a:pos x="23" y="402"/>
              </a:cxn>
              <a:cxn ang="0">
                <a:pos x="17" y="383"/>
              </a:cxn>
              <a:cxn ang="0">
                <a:pos x="19" y="389"/>
              </a:cxn>
              <a:cxn ang="0">
                <a:pos x="16" y="374"/>
              </a:cxn>
              <a:cxn ang="0">
                <a:pos x="11" y="372"/>
              </a:cxn>
              <a:cxn ang="0">
                <a:pos x="13" y="378"/>
              </a:cxn>
              <a:cxn ang="0">
                <a:pos x="10" y="380"/>
              </a:cxn>
              <a:cxn ang="0">
                <a:pos x="16" y="368"/>
              </a:cxn>
              <a:cxn ang="0">
                <a:pos x="13" y="366"/>
              </a:cxn>
              <a:cxn ang="0">
                <a:pos x="6" y="343"/>
              </a:cxn>
              <a:cxn ang="0">
                <a:pos x="5" y="360"/>
              </a:cxn>
              <a:cxn ang="0">
                <a:pos x="13" y="361"/>
              </a:cxn>
              <a:cxn ang="0">
                <a:pos x="8" y="355"/>
              </a:cxn>
              <a:cxn ang="0">
                <a:pos x="10" y="363"/>
              </a:cxn>
              <a:cxn ang="0">
                <a:pos x="8" y="341"/>
              </a:cxn>
              <a:cxn ang="0">
                <a:pos x="10" y="336"/>
              </a:cxn>
              <a:cxn ang="0">
                <a:pos x="6" y="333"/>
              </a:cxn>
              <a:cxn ang="0">
                <a:pos x="8" y="329"/>
              </a:cxn>
              <a:cxn ang="0">
                <a:pos x="3" y="336"/>
              </a:cxn>
              <a:cxn ang="0">
                <a:pos x="6" y="326"/>
              </a:cxn>
              <a:cxn ang="0">
                <a:pos x="5" y="338"/>
              </a:cxn>
            </a:cxnLst>
            <a:rect l="0" t="0" r="r" b="b"/>
            <a:pathLst>
              <a:path w="71" h="424">
                <a:moveTo>
                  <a:pt x="51" y="0"/>
                </a:moveTo>
                <a:cubicBezTo>
                  <a:pt x="53" y="7"/>
                  <a:pt x="54" y="7"/>
                  <a:pt x="54" y="8"/>
                </a:cubicBezTo>
                <a:cubicBezTo>
                  <a:pt x="54" y="10"/>
                  <a:pt x="56" y="17"/>
                  <a:pt x="57" y="17"/>
                </a:cubicBezTo>
                <a:cubicBezTo>
                  <a:pt x="59" y="21"/>
                  <a:pt x="60" y="21"/>
                  <a:pt x="59" y="22"/>
                </a:cubicBezTo>
                <a:cubicBezTo>
                  <a:pt x="56" y="25"/>
                  <a:pt x="60" y="25"/>
                  <a:pt x="59" y="27"/>
                </a:cubicBezTo>
                <a:cubicBezTo>
                  <a:pt x="57" y="30"/>
                  <a:pt x="57" y="31"/>
                  <a:pt x="59" y="31"/>
                </a:cubicBezTo>
                <a:cubicBezTo>
                  <a:pt x="60" y="33"/>
                  <a:pt x="57" y="36"/>
                  <a:pt x="60" y="36"/>
                </a:cubicBezTo>
                <a:cubicBezTo>
                  <a:pt x="62" y="36"/>
                  <a:pt x="63" y="46"/>
                  <a:pt x="63" y="52"/>
                </a:cubicBezTo>
                <a:cubicBezTo>
                  <a:pt x="65" y="56"/>
                  <a:pt x="66" y="56"/>
                  <a:pt x="69" y="55"/>
                </a:cubicBezTo>
                <a:cubicBezTo>
                  <a:pt x="71" y="56"/>
                  <a:pt x="71" y="58"/>
                  <a:pt x="69" y="59"/>
                </a:cubicBezTo>
                <a:cubicBezTo>
                  <a:pt x="69" y="63"/>
                  <a:pt x="69" y="67"/>
                  <a:pt x="66" y="69"/>
                </a:cubicBezTo>
                <a:cubicBezTo>
                  <a:pt x="65" y="69"/>
                  <a:pt x="57" y="72"/>
                  <a:pt x="59" y="77"/>
                </a:cubicBezTo>
                <a:cubicBezTo>
                  <a:pt x="60" y="78"/>
                  <a:pt x="57" y="91"/>
                  <a:pt x="60" y="95"/>
                </a:cubicBezTo>
                <a:cubicBezTo>
                  <a:pt x="63" y="103"/>
                  <a:pt x="57" y="95"/>
                  <a:pt x="56" y="103"/>
                </a:cubicBezTo>
                <a:cubicBezTo>
                  <a:pt x="53" y="111"/>
                  <a:pt x="54" y="109"/>
                  <a:pt x="51" y="111"/>
                </a:cubicBezTo>
                <a:cubicBezTo>
                  <a:pt x="49" y="112"/>
                  <a:pt x="49" y="119"/>
                  <a:pt x="48" y="120"/>
                </a:cubicBezTo>
                <a:cubicBezTo>
                  <a:pt x="45" y="123"/>
                  <a:pt x="49" y="129"/>
                  <a:pt x="48" y="133"/>
                </a:cubicBezTo>
                <a:cubicBezTo>
                  <a:pt x="46" y="134"/>
                  <a:pt x="46" y="131"/>
                  <a:pt x="45" y="136"/>
                </a:cubicBezTo>
                <a:cubicBezTo>
                  <a:pt x="43" y="140"/>
                  <a:pt x="42" y="145"/>
                  <a:pt x="43" y="147"/>
                </a:cubicBezTo>
                <a:cubicBezTo>
                  <a:pt x="45" y="150"/>
                  <a:pt x="45" y="153"/>
                  <a:pt x="46" y="158"/>
                </a:cubicBezTo>
                <a:cubicBezTo>
                  <a:pt x="48" y="162"/>
                  <a:pt x="45" y="164"/>
                  <a:pt x="48" y="164"/>
                </a:cubicBezTo>
                <a:cubicBezTo>
                  <a:pt x="51" y="164"/>
                  <a:pt x="48" y="167"/>
                  <a:pt x="48" y="171"/>
                </a:cubicBezTo>
                <a:cubicBezTo>
                  <a:pt x="49" y="176"/>
                  <a:pt x="45" y="173"/>
                  <a:pt x="45" y="181"/>
                </a:cubicBezTo>
                <a:cubicBezTo>
                  <a:pt x="43" y="190"/>
                  <a:pt x="45" y="192"/>
                  <a:pt x="43" y="195"/>
                </a:cubicBezTo>
                <a:cubicBezTo>
                  <a:pt x="40" y="200"/>
                  <a:pt x="39" y="196"/>
                  <a:pt x="39" y="200"/>
                </a:cubicBezTo>
                <a:cubicBezTo>
                  <a:pt x="37" y="203"/>
                  <a:pt x="39" y="207"/>
                  <a:pt x="37" y="210"/>
                </a:cubicBezTo>
                <a:cubicBezTo>
                  <a:pt x="37" y="214"/>
                  <a:pt x="42" y="221"/>
                  <a:pt x="39" y="223"/>
                </a:cubicBezTo>
                <a:cubicBezTo>
                  <a:pt x="33" y="228"/>
                  <a:pt x="37" y="231"/>
                  <a:pt x="34" y="232"/>
                </a:cubicBezTo>
                <a:cubicBezTo>
                  <a:pt x="31" y="235"/>
                  <a:pt x="36" y="240"/>
                  <a:pt x="33" y="243"/>
                </a:cubicBezTo>
                <a:cubicBezTo>
                  <a:pt x="29" y="246"/>
                  <a:pt x="33" y="245"/>
                  <a:pt x="33" y="251"/>
                </a:cubicBezTo>
                <a:cubicBezTo>
                  <a:pt x="31" y="257"/>
                  <a:pt x="34" y="259"/>
                  <a:pt x="33" y="260"/>
                </a:cubicBezTo>
                <a:cubicBezTo>
                  <a:pt x="33" y="263"/>
                  <a:pt x="31" y="259"/>
                  <a:pt x="29" y="265"/>
                </a:cubicBezTo>
                <a:cubicBezTo>
                  <a:pt x="29" y="271"/>
                  <a:pt x="33" y="271"/>
                  <a:pt x="33" y="273"/>
                </a:cubicBezTo>
                <a:cubicBezTo>
                  <a:pt x="34" y="274"/>
                  <a:pt x="31" y="279"/>
                  <a:pt x="34" y="281"/>
                </a:cubicBezTo>
                <a:cubicBezTo>
                  <a:pt x="36" y="282"/>
                  <a:pt x="29" y="288"/>
                  <a:pt x="34" y="287"/>
                </a:cubicBezTo>
                <a:cubicBezTo>
                  <a:pt x="40" y="285"/>
                  <a:pt x="39" y="291"/>
                  <a:pt x="34" y="291"/>
                </a:cubicBezTo>
                <a:cubicBezTo>
                  <a:pt x="29" y="290"/>
                  <a:pt x="29" y="291"/>
                  <a:pt x="33" y="293"/>
                </a:cubicBezTo>
                <a:cubicBezTo>
                  <a:pt x="37" y="293"/>
                  <a:pt x="37" y="298"/>
                  <a:pt x="34" y="299"/>
                </a:cubicBezTo>
                <a:cubicBezTo>
                  <a:pt x="29" y="301"/>
                  <a:pt x="36" y="304"/>
                  <a:pt x="33" y="305"/>
                </a:cubicBezTo>
                <a:cubicBezTo>
                  <a:pt x="31" y="307"/>
                  <a:pt x="36" y="312"/>
                  <a:pt x="33" y="313"/>
                </a:cubicBezTo>
                <a:cubicBezTo>
                  <a:pt x="28" y="316"/>
                  <a:pt x="36" y="316"/>
                  <a:pt x="31" y="319"/>
                </a:cubicBezTo>
                <a:cubicBezTo>
                  <a:pt x="26" y="324"/>
                  <a:pt x="29" y="324"/>
                  <a:pt x="28" y="326"/>
                </a:cubicBezTo>
                <a:cubicBezTo>
                  <a:pt x="25" y="329"/>
                  <a:pt x="31" y="330"/>
                  <a:pt x="28" y="333"/>
                </a:cubicBezTo>
                <a:cubicBezTo>
                  <a:pt x="25" y="335"/>
                  <a:pt x="23" y="344"/>
                  <a:pt x="20" y="344"/>
                </a:cubicBezTo>
                <a:cubicBezTo>
                  <a:pt x="17" y="343"/>
                  <a:pt x="20" y="347"/>
                  <a:pt x="19" y="351"/>
                </a:cubicBezTo>
                <a:cubicBezTo>
                  <a:pt x="17" y="355"/>
                  <a:pt x="20" y="352"/>
                  <a:pt x="22" y="358"/>
                </a:cubicBezTo>
                <a:cubicBezTo>
                  <a:pt x="22" y="363"/>
                  <a:pt x="23" y="358"/>
                  <a:pt x="26" y="358"/>
                </a:cubicBezTo>
                <a:cubicBezTo>
                  <a:pt x="29" y="358"/>
                  <a:pt x="26" y="371"/>
                  <a:pt x="29" y="372"/>
                </a:cubicBezTo>
                <a:cubicBezTo>
                  <a:pt x="33" y="374"/>
                  <a:pt x="29" y="375"/>
                  <a:pt x="34" y="375"/>
                </a:cubicBezTo>
                <a:cubicBezTo>
                  <a:pt x="39" y="375"/>
                  <a:pt x="46" y="375"/>
                  <a:pt x="46" y="375"/>
                </a:cubicBezTo>
                <a:cubicBezTo>
                  <a:pt x="51" y="378"/>
                  <a:pt x="59" y="377"/>
                  <a:pt x="60" y="380"/>
                </a:cubicBezTo>
                <a:cubicBezTo>
                  <a:pt x="59" y="380"/>
                  <a:pt x="57" y="380"/>
                  <a:pt x="56" y="378"/>
                </a:cubicBezTo>
                <a:cubicBezTo>
                  <a:pt x="53" y="378"/>
                  <a:pt x="53" y="378"/>
                  <a:pt x="51" y="382"/>
                </a:cubicBezTo>
                <a:cubicBezTo>
                  <a:pt x="48" y="383"/>
                  <a:pt x="49" y="380"/>
                  <a:pt x="46" y="383"/>
                </a:cubicBezTo>
                <a:cubicBezTo>
                  <a:pt x="43" y="385"/>
                  <a:pt x="42" y="383"/>
                  <a:pt x="40" y="386"/>
                </a:cubicBezTo>
                <a:cubicBezTo>
                  <a:pt x="40" y="391"/>
                  <a:pt x="40" y="388"/>
                  <a:pt x="39" y="394"/>
                </a:cubicBezTo>
                <a:cubicBezTo>
                  <a:pt x="39" y="399"/>
                  <a:pt x="40" y="399"/>
                  <a:pt x="37" y="399"/>
                </a:cubicBezTo>
                <a:cubicBezTo>
                  <a:pt x="34" y="399"/>
                  <a:pt x="33" y="397"/>
                  <a:pt x="33" y="397"/>
                </a:cubicBezTo>
                <a:cubicBezTo>
                  <a:pt x="31" y="397"/>
                  <a:pt x="28" y="394"/>
                  <a:pt x="28" y="393"/>
                </a:cubicBezTo>
                <a:cubicBezTo>
                  <a:pt x="28" y="391"/>
                  <a:pt x="29" y="391"/>
                  <a:pt x="31" y="391"/>
                </a:cubicBezTo>
                <a:cubicBezTo>
                  <a:pt x="31" y="393"/>
                  <a:pt x="31" y="391"/>
                  <a:pt x="33" y="391"/>
                </a:cubicBezTo>
                <a:cubicBezTo>
                  <a:pt x="34" y="393"/>
                  <a:pt x="33" y="391"/>
                  <a:pt x="34" y="389"/>
                </a:cubicBezTo>
                <a:cubicBezTo>
                  <a:pt x="37" y="389"/>
                  <a:pt x="39" y="386"/>
                  <a:pt x="37" y="386"/>
                </a:cubicBezTo>
                <a:cubicBezTo>
                  <a:pt x="36" y="385"/>
                  <a:pt x="36" y="386"/>
                  <a:pt x="33" y="388"/>
                </a:cubicBezTo>
                <a:cubicBezTo>
                  <a:pt x="31" y="388"/>
                  <a:pt x="33" y="389"/>
                  <a:pt x="29" y="389"/>
                </a:cubicBezTo>
                <a:cubicBezTo>
                  <a:pt x="25" y="388"/>
                  <a:pt x="31" y="389"/>
                  <a:pt x="29" y="391"/>
                </a:cubicBezTo>
                <a:cubicBezTo>
                  <a:pt x="28" y="391"/>
                  <a:pt x="26" y="391"/>
                  <a:pt x="26" y="394"/>
                </a:cubicBezTo>
                <a:cubicBezTo>
                  <a:pt x="28" y="396"/>
                  <a:pt x="26" y="394"/>
                  <a:pt x="25" y="393"/>
                </a:cubicBezTo>
                <a:cubicBezTo>
                  <a:pt x="22" y="393"/>
                  <a:pt x="20" y="389"/>
                  <a:pt x="22" y="389"/>
                </a:cubicBezTo>
                <a:cubicBezTo>
                  <a:pt x="23" y="389"/>
                  <a:pt x="25" y="391"/>
                  <a:pt x="25" y="389"/>
                </a:cubicBezTo>
                <a:cubicBezTo>
                  <a:pt x="23" y="389"/>
                  <a:pt x="25" y="389"/>
                  <a:pt x="23" y="388"/>
                </a:cubicBezTo>
                <a:cubicBezTo>
                  <a:pt x="23" y="386"/>
                  <a:pt x="25" y="385"/>
                  <a:pt x="26" y="386"/>
                </a:cubicBezTo>
                <a:cubicBezTo>
                  <a:pt x="28" y="388"/>
                  <a:pt x="28" y="383"/>
                  <a:pt x="31" y="383"/>
                </a:cubicBezTo>
                <a:cubicBezTo>
                  <a:pt x="33" y="385"/>
                  <a:pt x="34" y="385"/>
                  <a:pt x="36" y="383"/>
                </a:cubicBezTo>
                <a:cubicBezTo>
                  <a:pt x="36" y="383"/>
                  <a:pt x="29" y="382"/>
                  <a:pt x="28" y="383"/>
                </a:cubicBezTo>
                <a:cubicBezTo>
                  <a:pt x="26" y="385"/>
                  <a:pt x="28" y="382"/>
                  <a:pt x="25" y="382"/>
                </a:cubicBezTo>
                <a:cubicBezTo>
                  <a:pt x="23" y="383"/>
                  <a:pt x="25" y="383"/>
                  <a:pt x="25" y="383"/>
                </a:cubicBezTo>
                <a:cubicBezTo>
                  <a:pt x="26" y="385"/>
                  <a:pt x="23" y="385"/>
                  <a:pt x="23" y="386"/>
                </a:cubicBezTo>
                <a:cubicBezTo>
                  <a:pt x="23" y="388"/>
                  <a:pt x="23" y="389"/>
                  <a:pt x="20" y="389"/>
                </a:cubicBezTo>
                <a:cubicBezTo>
                  <a:pt x="17" y="388"/>
                  <a:pt x="22" y="388"/>
                  <a:pt x="20" y="386"/>
                </a:cubicBezTo>
                <a:cubicBezTo>
                  <a:pt x="20" y="386"/>
                  <a:pt x="19" y="385"/>
                  <a:pt x="20" y="386"/>
                </a:cubicBezTo>
                <a:cubicBezTo>
                  <a:pt x="22" y="386"/>
                  <a:pt x="20" y="382"/>
                  <a:pt x="19" y="385"/>
                </a:cubicBezTo>
                <a:cubicBezTo>
                  <a:pt x="17" y="386"/>
                  <a:pt x="17" y="385"/>
                  <a:pt x="19" y="382"/>
                </a:cubicBezTo>
                <a:cubicBezTo>
                  <a:pt x="20" y="380"/>
                  <a:pt x="17" y="382"/>
                  <a:pt x="19" y="380"/>
                </a:cubicBezTo>
                <a:cubicBezTo>
                  <a:pt x="19" y="377"/>
                  <a:pt x="16" y="375"/>
                  <a:pt x="17" y="377"/>
                </a:cubicBezTo>
                <a:cubicBezTo>
                  <a:pt x="19" y="377"/>
                  <a:pt x="20" y="380"/>
                  <a:pt x="22" y="378"/>
                </a:cubicBezTo>
                <a:cubicBezTo>
                  <a:pt x="22" y="377"/>
                  <a:pt x="23" y="377"/>
                  <a:pt x="23" y="377"/>
                </a:cubicBezTo>
                <a:cubicBezTo>
                  <a:pt x="23" y="378"/>
                  <a:pt x="23" y="378"/>
                  <a:pt x="23" y="375"/>
                </a:cubicBezTo>
                <a:cubicBezTo>
                  <a:pt x="25" y="374"/>
                  <a:pt x="28" y="378"/>
                  <a:pt x="26" y="377"/>
                </a:cubicBezTo>
                <a:cubicBezTo>
                  <a:pt x="25" y="375"/>
                  <a:pt x="26" y="375"/>
                  <a:pt x="28" y="374"/>
                </a:cubicBezTo>
                <a:cubicBezTo>
                  <a:pt x="28" y="371"/>
                  <a:pt x="26" y="371"/>
                  <a:pt x="23" y="369"/>
                </a:cubicBezTo>
                <a:cubicBezTo>
                  <a:pt x="20" y="368"/>
                  <a:pt x="20" y="369"/>
                  <a:pt x="23" y="371"/>
                </a:cubicBezTo>
                <a:cubicBezTo>
                  <a:pt x="26" y="372"/>
                  <a:pt x="28" y="374"/>
                  <a:pt x="25" y="374"/>
                </a:cubicBezTo>
                <a:cubicBezTo>
                  <a:pt x="22" y="372"/>
                  <a:pt x="23" y="374"/>
                  <a:pt x="23" y="374"/>
                </a:cubicBezTo>
                <a:cubicBezTo>
                  <a:pt x="22" y="374"/>
                  <a:pt x="22" y="375"/>
                  <a:pt x="22" y="377"/>
                </a:cubicBezTo>
                <a:cubicBezTo>
                  <a:pt x="20" y="378"/>
                  <a:pt x="17" y="374"/>
                  <a:pt x="19" y="374"/>
                </a:cubicBezTo>
                <a:cubicBezTo>
                  <a:pt x="20" y="375"/>
                  <a:pt x="19" y="375"/>
                  <a:pt x="19" y="372"/>
                </a:cubicBezTo>
                <a:cubicBezTo>
                  <a:pt x="19" y="371"/>
                  <a:pt x="17" y="374"/>
                  <a:pt x="16" y="372"/>
                </a:cubicBezTo>
                <a:cubicBezTo>
                  <a:pt x="16" y="371"/>
                  <a:pt x="17" y="371"/>
                  <a:pt x="16" y="369"/>
                </a:cubicBezTo>
                <a:cubicBezTo>
                  <a:pt x="16" y="368"/>
                  <a:pt x="16" y="368"/>
                  <a:pt x="17" y="369"/>
                </a:cubicBezTo>
                <a:cubicBezTo>
                  <a:pt x="17" y="371"/>
                  <a:pt x="19" y="371"/>
                  <a:pt x="17" y="368"/>
                </a:cubicBezTo>
                <a:cubicBezTo>
                  <a:pt x="17" y="366"/>
                  <a:pt x="17" y="366"/>
                  <a:pt x="16" y="366"/>
                </a:cubicBezTo>
                <a:cubicBezTo>
                  <a:pt x="14" y="366"/>
                  <a:pt x="14" y="368"/>
                  <a:pt x="14" y="364"/>
                </a:cubicBezTo>
                <a:cubicBezTo>
                  <a:pt x="14" y="363"/>
                  <a:pt x="14" y="364"/>
                  <a:pt x="14" y="363"/>
                </a:cubicBezTo>
                <a:cubicBezTo>
                  <a:pt x="13" y="363"/>
                  <a:pt x="14" y="361"/>
                  <a:pt x="16" y="363"/>
                </a:cubicBezTo>
                <a:cubicBezTo>
                  <a:pt x="16" y="363"/>
                  <a:pt x="17" y="361"/>
                  <a:pt x="17" y="360"/>
                </a:cubicBezTo>
                <a:cubicBezTo>
                  <a:pt x="19" y="357"/>
                  <a:pt x="17" y="357"/>
                  <a:pt x="17" y="358"/>
                </a:cubicBezTo>
                <a:cubicBezTo>
                  <a:pt x="16" y="361"/>
                  <a:pt x="16" y="361"/>
                  <a:pt x="14" y="360"/>
                </a:cubicBezTo>
                <a:cubicBezTo>
                  <a:pt x="13" y="358"/>
                  <a:pt x="13" y="358"/>
                  <a:pt x="14" y="358"/>
                </a:cubicBezTo>
                <a:cubicBezTo>
                  <a:pt x="16" y="358"/>
                  <a:pt x="16" y="358"/>
                  <a:pt x="14" y="357"/>
                </a:cubicBezTo>
                <a:cubicBezTo>
                  <a:pt x="13" y="357"/>
                  <a:pt x="14" y="357"/>
                  <a:pt x="13" y="357"/>
                </a:cubicBezTo>
                <a:cubicBezTo>
                  <a:pt x="11" y="355"/>
                  <a:pt x="11" y="355"/>
                  <a:pt x="10" y="354"/>
                </a:cubicBezTo>
                <a:cubicBezTo>
                  <a:pt x="8" y="354"/>
                  <a:pt x="11" y="352"/>
                  <a:pt x="13" y="354"/>
                </a:cubicBezTo>
                <a:cubicBezTo>
                  <a:pt x="14" y="355"/>
                  <a:pt x="16" y="355"/>
                  <a:pt x="14" y="354"/>
                </a:cubicBezTo>
                <a:cubicBezTo>
                  <a:pt x="13" y="352"/>
                  <a:pt x="11" y="351"/>
                  <a:pt x="14" y="352"/>
                </a:cubicBezTo>
                <a:cubicBezTo>
                  <a:pt x="17" y="352"/>
                  <a:pt x="16" y="352"/>
                  <a:pt x="13" y="351"/>
                </a:cubicBezTo>
                <a:cubicBezTo>
                  <a:pt x="11" y="349"/>
                  <a:pt x="14" y="349"/>
                  <a:pt x="13" y="347"/>
                </a:cubicBezTo>
                <a:cubicBezTo>
                  <a:pt x="13" y="347"/>
                  <a:pt x="14" y="346"/>
                  <a:pt x="16" y="347"/>
                </a:cubicBezTo>
                <a:cubicBezTo>
                  <a:pt x="17" y="349"/>
                  <a:pt x="16" y="346"/>
                  <a:pt x="14" y="344"/>
                </a:cubicBezTo>
                <a:cubicBezTo>
                  <a:pt x="14" y="343"/>
                  <a:pt x="16" y="341"/>
                  <a:pt x="14" y="341"/>
                </a:cubicBezTo>
                <a:cubicBezTo>
                  <a:pt x="13" y="343"/>
                  <a:pt x="14" y="346"/>
                  <a:pt x="13" y="346"/>
                </a:cubicBezTo>
                <a:cubicBezTo>
                  <a:pt x="11" y="346"/>
                  <a:pt x="13" y="343"/>
                  <a:pt x="11" y="340"/>
                </a:cubicBezTo>
                <a:cubicBezTo>
                  <a:pt x="11" y="336"/>
                  <a:pt x="13" y="336"/>
                  <a:pt x="13" y="335"/>
                </a:cubicBezTo>
                <a:cubicBezTo>
                  <a:pt x="13" y="332"/>
                  <a:pt x="16" y="335"/>
                  <a:pt x="16" y="335"/>
                </a:cubicBezTo>
                <a:cubicBezTo>
                  <a:pt x="14" y="333"/>
                  <a:pt x="16" y="333"/>
                  <a:pt x="14" y="333"/>
                </a:cubicBezTo>
                <a:cubicBezTo>
                  <a:pt x="14" y="332"/>
                  <a:pt x="13" y="332"/>
                  <a:pt x="11" y="330"/>
                </a:cubicBezTo>
                <a:cubicBezTo>
                  <a:pt x="11" y="329"/>
                  <a:pt x="11" y="330"/>
                  <a:pt x="10" y="329"/>
                </a:cubicBezTo>
                <a:cubicBezTo>
                  <a:pt x="10" y="327"/>
                  <a:pt x="11" y="329"/>
                  <a:pt x="14" y="329"/>
                </a:cubicBezTo>
                <a:cubicBezTo>
                  <a:pt x="16" y="329"/>
                  <a:pt x="17" y="329"/>
                  <a:pt x="19" y="330"/>
                </a:cubicBezTo>
                <a:cubicBezTo>
                  <a:pt x="22" y="332"/>
                  <a:pt x="17" y="327"/>
                  <a:pt x="19" y="327"/>
                </a:cubicBezTo>
                <a:cubicBezTo>
                  <a:pt x="20" y="327"/>
                  <a:pt x="17" y="324"/>
                  <a:pt x="17" y="326"/>
                </a:cubicBezTo>
                <a:cubicBezTo>
                  <a:pt x="17" y="327"/>
                  <a:pt x="16" y="324"/>
                  <a:pt x="13" y="326"/>
                </a:cubicBezTo>
                <a:cubicBezTo>
                  <a:pt x="10" y="326"/>
                  <a:pt x="10" y="326"/>
                  <a:pt x="10" y="324"/>
                </a:cubicBezTo>
                <a:cubicBezTo>
                  <a:pt x="11" y="322"/>
                  <a:pt x="11" y="324"/>
                  <a:pt x="13" y="324"/>
                </a:cubicBezTo>
                <a:cubicBezTo>
                  <a:pt x="14" y="324"/>
                  <a:pt x="10" y="322"/>
                  <a:pt x="11" y="321"/>
                </a:cubicBezTo>
                <a:cubicBezTo>
                  <a:pt x="13" y="318"/>
                  <a:pt x="16" y="319"/>
                  <a:pt x="16" y="318"/>
                </a:cubicBezTo>
                <a:cubicBezTo>
                  <a:pt x="16" y="315"/>
                  <a:pt x="14" y="316"/>
                  <a:pt x="14" y="315"/>
                </a:cubicBezTo>
                <a:cubicBezTo>
                  <a:pt x="13" y="313"/>
                  <a:pt x="11" y="313"/>
                  <a:pt x="11" y="315"/>
                </a:cubicBezTo>
                <a:cubicBezTo>
                  <a:pt x="11" y="316"/>
                  <a:pt x="8" y="315"/>
                  <a:pt x="6" y="313"/>
                </a:cubicBezTo>
                <a:cubicBezTo>
                  <a:pt x="6" y="310"/>
                  <a:pt x="3" y="312"/>
                  <a:pt x="3" y="313"/>
                </a:cubicBezTo>
                <a:cubicBezTo>
                  <a:pt x="3" y="316"/>
                  <a:pt x="3" y="316"/>
                  <a:pt x="2" y="315"/>
                </a:cubicBezTo>
                <a:cubicBezTo>
                  <a:pt x="0" y="312"/>
                  <a:pt x="3" y="310"/>
                  <a:pt x="6" y="307"/>
                </a:cubicBezTo>
                <a:cubicBezTo>
                  <a:pt x="11" y="305"/>
                  <a:pt x="8" y="302"/>
                  <a:pt x="11" y="304"/>
                </a:cubicBezTo>
                <a:cubicBezTo>
                  <a:pt x="13" y="304"/>
                  <a:pt x="10" y="302"/>
                  <a:pt x="13" y="302"/>
                </a:cubicBezTo>
                <a:cubicBezTo>
                  <a:pt x="16" y="302"/>
                  <a:pt x="13" y="305"/>
                  <a:pt x="16" y="307"/>
                </a:cubicBezTo>
                <a:cubicBezTo>
                  <a:pt x="19" y="308"/>
                  <a:pt x="14" y="313"/>
                  <a:pt x="17" y="312"/>
                </a:cubicBezTo>
                <a:cubicBezTo>
                  <a:pt x="19" y="310"/>
                  <a:pt x="17" y="310"/>
                  <a:pt x="19" y="305"/>
                </a:cubicBezTo>
                <a:cubicBezTo>
                  <a:pt x="19" y="301"/>
                  <a:pt x="19" y="302"/>
                  <a:pt x="19" y="299"/>
                </a:cubicBezTo>
                <a:cubicBezTo>
                  <a:pt x="19" y="298"/>
                  <a:pt x="22" y="298"/>
                  <a:pt x="20" y="296"/>
                </a:cubicBezTo>
                <a:cubicBezTo>
                  <a:pt x="20" y="294"/>
                  <a:pt x="19" y="294"/>
                  <a:pt x="22" y="293"/>
                </a:cubicBezTo>
                <a:cubicBezTo>
                  <a:pt x="23" y="293"/>
                  <a:pt x="25" y="291"/>
                  <a:pt x="25" y="290"/>
                </a:cubicBezTo>
                <a:cubicBezTo>
                  <a:pt x="26" y="288"/>
                  <a:pt x="26" y="285"/>
                  <a:pt x="23" y="285"/>
                </a:cubicBezTo>
                <a:cubicBezTo>
                  <a:pt x="22" y="285"/>
                  <a:pt x="20" y="284"/>
                  <a:pt x="22" y="284"/>
                </a:cubicBezTo>
                <a:cubicBezTo>
                  <a:pt x="23" y="282"/>
                  <a:pt x="23" y="279"/>
                  <a:pt x="22" y="276"/>
                </a:cubicBezTo>
                <a:cubicBezTo>
                  <a:pt x="22" y="273"/>
                  <a:pt x="26" y="273"/>
                  <a:pt x="25" y="268"/>
                </a:cubicBezTo>
                <a:cubicBezTo>
                  <a:pt x="23" y="265"/>
                  <a:pt x="25" y="266"/>
                  <a:pt x="25" y="263"/>
                </a:cubicBezTo>
                <a:cubicBezTo>
                  <a:pt x="25" y="262"/>
                  <a:pt x="25" y="262"/>
                  <a:pt x="26" y="263"/>
                </a:cubicBezTo>
                <a:cubicBezTo>
                  <a:pt x="28" y="265"/>
                  <a:pt x="29" y="260"/>
                  <a:pt x="25" y="260"/>
                </a:cubicBezTo>
                <a:cubicBezTo>
                  <a:pt x="22" y="259"/>
                  <a:pt x="28" y="257"/>
                  <a:pt x="26" y="256"/>
                </a:cubicBezTo>
                <a:cubicBezTo>
                  <a:pt x="23" y="256"/>
                  <a:pt x="23" y="251"/>
                  <a:pt x="22" y="256"/>
                </a:cubicBezTo>
                <a:cubicBezTo>
                  <a:pt x="22" y="257"/>
                  <a:pt x="19" y="259"/>
                  <a:pt x="16" y="252"/>
                </a:cubicBezTo>
                <a:cubicBezTo>
                  <a:pt x="14" y="248"/>
                  <a:pt x="16" y="248"/>
                  <a:pt x="17" y="238"/>
                </a:cubicBezTo>
                <a:cubicBezTo>
                  <a:pt x="17" y="232"/>
                  <a:pt x="19" y="240"/>
                  <a:pt x="20" y="231"/>
                </a:cubicBezTo>
                <a:cubicBezTo>
                  <a:pt x="22" y="223"/>
                  <a:pt x="19" y="224"/>
                  <a:pt x="19" y="218"/>
                </a:cubicBezTo>
                <a:cubicBezTo>
                  <a:pt x="20" y="210"/>
                  <a:pt x="17" y="215"/>
                  <a:pt x="17" y="207"/>
                </a:cubicBezTo>
                <a:cubicBezTo>
                  <a:pt x="19" y="203"/>
                  <a:pt x="22" y="210"/>
                  <a:pt x="22" y="203"/>
                </a:cubicBezTo>
                <a:cubicBezTo>
                  <a:pt x="22" y="196"/>
                  <a:pt x="23" y="206"/>
                  <a:pt x="23" y="196"/>
                </a:cubicBezTo>
                <a:cubicBezTo>
                  <a:pt x="25" y="190"/>
                  <a:pt x="26" y="195"/>
                  <a:pt x="26" y="190"/>
                </a:cubicBezTo>
                <a:cubicBezTo>
                  <a:pt x="26" y="187"/>
                  <a:pt x="31" y="184"/>
                  <a:pt x="31" y="175"/>
                </a:cubicBezTo>
                <a:cubicBezTo>
                  <a:pt x="31" y="167"/>
                  <a:pt x="36" y="171"/>
                  <a:pt x="34" y="165"/>
                </a:cubicBezTo>
                <a:cubicBezTo>
                  <a:pt x="33" y="161"/>
                  <a:pt x="37" y="158"/>
                  <a:pt x="36" y="154"/>
                </a:cubicBezTo>
                <a:cubicBezTo>
                  <a:pt x="34" y="151"/>
                  <a:pt x="36" y="150"/>
                  <a:pt x="34" y="142"/>
                </a:cubicBezTo>
                <a:cubicBezTo>
                  <a:pt x="33" y="134"/>
                  <a:pt x="34" y="133"/>
                  <a:pt x="36" y="131"/>
                </a:cubicBezTo>
                <a:cubicBezTo>
                  <a:pt x="37" y="129"/>
                  <a:pt x="37" y="125"/>
                  <a:pt x="36" y="120"/>
                </a:cubicBezTo>
                <a:cubicBezTo>
                  <a:pt x="33" y="116"/>
                  <a:pt x="37" y="117"/>
                  <a:pt x="39" y="111"/>
                </a:cubicBezTo>
                <a:cubicBezTo>
                  <a:pt x="39" y="103"/>
                  <a:pt x="40" y="106"/>
                  <a:pt x="40" y="101"/>
                </a:cubicBezTo>
                <a:cubicBezTo>
                  <a:pt x="39" y="98"/>
                  <a:pt x="43" y="91"/>
                  <a:pt x="42" y="88"/>
                </a:cubicBezTo>
                <a:cubicBezTo>
                  <a:pt x="40" y="84"/>
                  <a:pt x="45" y="83"/>
                  <a:pt x="43" y="77"/>
                </a:cubicBezTo>
                <a:cubicBezTo>
                  <a:pt x="40" y="69"/>
                  <a:pt x="45" y="63"/>
                  <a:pt x="43" y="63"/>
                </a:cubicBezTo>
                <a:cubicBezTo>
                  <a:pt x="40" y="61"/>
                  <a:pt x="43" y="58"/>
                  <a:pt x="43" y="58"/>
                </a:cubicBezTo>
                <a:cubicBezTo>
                  <a:pt x="45" y="58"/>
                  <a:pt x="45" y="56"/>
                  <a:pt x="46" y="47"/>
                </a:cubicBezTo>
                <a:cubicBezTo>
                  <a:pt x="48" y="38"/>
                  <a:pt x="45" y="36"/>
                  <a:pt x="46" y="30"/>
                </a:cubicBezTo>
                <a:cubicBezTo>
                  <a:pt x="46" y="24"/>
                  <a:pt x="45" y="24"/>
                  <a:pt x="45" y="19"/>
                </a:cubicBezTo>
                <a:cubicBezTo>
                  <a:pt x="45" y="16"/>
                  <a:pt x="43" y="21"/>
                  <a:pt x="43" y="10"/>
                </a:cubicBezTo>
                <a:cubicBezTo>
                  <a:pt x="53" y="7"/>
                  <a:pt x="46" y="4"/>
                  <a:pt x="48" y="4"/>
                </a:cubicBezTo>
                <a:cubicBezTo>
                  <a:pt x="51" y="4"/>
                  <a:pt x="51" y="0"/>
                  <a:pt x="51" y="0"/>
                </a:cubicBezTo>
                <a:close/>
                <a:moveTo>
                  <a:pt x="59" y="411"/>
                </a:moveTo>
                <a:cubicBezTo>
                  <a:pt x="59" y="383"/>
                  <a:pt x="59" y="383"/>
                  <a:pt x="59" y="383"/>
                </a:cubicBezTo>
                <a:moveTo>
                  <a:pt x="59" y="411"/>
                </a:moveTo>
                <a:cubicBezTo>
                  <a:pt x="59" y="383"/>
                  <a:pt x="59" y="383"/>
                  <a:pt x="59" y="383"/>
                </a:cubicBezTo>
                <a:cubicBezTo>
                  <a:pt x="57" y="382"/>
                  <a:pt x="56" y="385"/>
                  <a:pt x="54" y="385"/>
                </a:cubicBezTo>
                <a:cubicBezTo>
                  <a:pt x="53" y="385"/>
                  <a:pt x="53" y="382"/>
                  <a:pt x="51" y="382"/>
                </a:cubicBezTo>
                <a:cubicBezTo>
                  <a:pt x="49" y="382"/>
                  <a:pt x="49" y="385"/>
                  <a:pt x="48" y="386"/>
                </a:cubicBezTo>
                <a:cubicBezTo>
                  <a:pt x="46" y="386"/>
                  <a:pt x="45" y="385"/>
                  <a:pt x="45" y="385"/>
                </a:cubicBezTo>
                <a:cubicBezTo>
                  <a:pt x="43" y="385"/>
                  <a:pt x="45" y="385"/>
                  <a:pt x="45" y="386"/>
                </a:cubicBezTo>
                <a:cubicBezTo>
                  <a:pt x="45" y="388"/>
                  <a:pt x="46" y="386"/>
                  <a:pt x="46" y="388"/>
                </a:cubicBezTo>
                <a:cubicBezTo>
                  <a:pt x="45" y="389"/>
                  <a:pt x="45" y="389"/>
                  <a:pt x="45" y="388"/>
                </a:cubicBezTo>
                <a:cubicBezTo>
                  <a:pt x="43" y="386"/>
                  <a:pt x="43" y="389"/>
                  <a:pt x="45" y="393"/>
                </a:cubicBezTo>
                <a:cubicBezTo>
                  <a:pt x="45" y="396"/>
                  <a:pt x="51" y="391"/>
                  <a:pt x="53" y="393"/>
                </a:cubicBezTo>
                <a:cubicBezTo>
                  <a:pt x="54" y="396"/>
                  <a:pt x="45" y="396"/>
                  <a:pt x="46" y="399"/>
                </a:cubicBezTo>
                <a:cubicBezTo>
                  <a:pt x="46" y="403"/>
                  <a:pt x="56" y="405"/>
                  <a:pt x="56" y="406"/>
                </a:cubicBezTo>
                <a:cubicBezTo>
                  <a:pt x="49" y="405"/>
                  <a:pt x="51" y="403"/>
                  <a:pt x="51" y="405"/>
                </a:cubicBezTo>
                <a:cubicBezTo>
                  <a:pt x="49" y="406"/>
                  <a:pt x="48" y="403"/>
                  <a:pt x="46" y="403"/>
                </a:cubicBezTo>
                <a:cubicBezTo>
                  <a:pt x="45" y="405"/>
                  <a:pt x="48" y="406"/>
                  <a:pt x="45" y="405"/>
                </a:cubicBezTo>
                <a:cubicBezTo>
                  <a:pt x="42" y="402"/>
                  <a:pt x="39" y="400"/>
                  <a:pt x="40" y="402"/>
                </a:cubicBezTo>
                <a:cubicBezTo>
                  <a:pt x="40" y="405"/>
                  <a:pt x="45" y="403"/>
                  <a:pt x="42" y="405"/>
                </a:cubicBezTo>
                <a:cubicBezTo>
                  <a:pt x="39" y="405"/>
                  <a:pt x="40" y="406"/>
                  <a:pt x="39" y="406"/>
                </a:cubicBezTo>
                <a:cubicBezTo>
                  <a:pt x="36" y="405"/>
                  <a:pt x="36" y="405"/>
                  <a:pt x="36" y="405"/>
                </a:cubicBezTo>
                <a:cubicBezTo>
                  <a:pt x="36" y="406"/>
                  <a:pt x="34" y="405"/>
                  <a:pt x="33" y="405"/>
                </a:cubicBezTo>
                <a:cubicBezTo>
                  <a:pt x="31" y="405"/>
                  <a:pt x="34" y="406"/>
                  <a:pt x="34" y="406"/>
                </a:cubicBezTo>
                <a:cubicBezTo>
                  <a:pt x="33" y="408"/>
                  <a:pt x="31" y="405"/>
                  <a:pt x="31" y="406"/>
                </a:cubicBezTo>
                <a:cubicBezTo>
                  <a:pt x="31" y="408"/>
                  <a:pt x="31" y="408"/>
                  <a:pt x="31" y="408"/>
                </a:cubicBezTo>
                <a:cubicBezTo>
                  <a:pt x="33" y="410"/>
                  <a:pt x="34" y="408"/>
                  <a:pt x="36" y="408"/>
                </a:cubicBezTo>
                <a:cubicBezTo>
                  <a:pt x="36" y="410"/>
                  <a:pt x="36" y="406"/>
                  <a:pt x="37" y="406"/>
                </a:cubicBezTo>
                <a:cubicBezTo>
                  <a:pt x="37" y="406"/>
                  <a:pt x="36" y="408"/>
                  <a:pt x="37" y="408"/>
                </a:cubicBezTo>
                <a:cubicBezTo>
                  <a:pt x="37" y="410"/>
                  <a:pt x="40" y="406"/>
                  <a:pt x="39" y="408"/>
                </a:cubicBezTo>
                <a:cubicBezTo>
                  <a:pt x="39" y="411"/>
                  <a:pt x="39" y="410"/>
                  <a:pt x="40" y="410"/>
                </a:cubicBezTo>
                <a:cubicBezTo>
                  <a:pt x="40" y="410"/>
                  <a:pt x="40" y="411"/>
                  <a:pt x="42" y="410"/>
                </a:cubicBezTo>
                <a:cubicBezTo>
                  <a:pt x="43" y="410"/>
                  <a:pt x="45" y="411"/>
                  <a:pt x="45" y="411"/>
                </a:cubicBezTo>
                <a:cubicBezTo>
                  <a:pt x="46" y="410"/>
                  <a:pt x="46" y="411"/>
                  <a:pt x="48" y="411"/>
                </a:cubicBezTo>
                <a:cubicBezTo>
                  <a:pt x="48" y="410"/>
                  <a:pt x="49" y="411"/>
                  <a:pt x="49" y="410"/>
                </a:cubicBezTo>
                <a:cubicBezTo>
                  <a:pt x="49" y="408"/>
                  <a:pt x="49" y="411"/>
                  <a:pt x="51" y="411"/>
                </a:cubicBezTo>
                <a:cubicBezTo>
                  <a:pt x="56" y="411"/>
                  <a:pt x="57" y="413"/>
                  <a:pt x="57" y="411"/>
                </a:cubicBezTo>
                <a:cubicBezTo>
                  <a:pt x="57" y="410"/>
                  <a:pt x="57" y="411"/>
                  <a:pt x="59" y="411"/>
                </a:cubicBezTo>
                <a:close/>
                <a:moveTo>
                  <a:pt x="20" y="291"/>
                </a:moveTo>
                <a:cubicBezTo>
                  <a:pt x="20" y="291"/>
                  <a:pt x="19" y="291"/>
                  <a:pt x="20" y="293"/>
                </a:cubicBezTo>
                <a:cubicBezTo>
                  <a:pt x="22" y="293"/>
                  <a:pt x="23" y="291"/>
                  <a:pt x="23" y="291"/>
                </a:cubicBezTo>
                <a:cubicBezTo>
                  <a:pt x="25" y="290"/>
                  <a:pt x="23" y="290"/>
                  <a:pt x="23" y="290"/>
                </a:cubicBezTo>
                <a:cubicBezTo>
                  <a:pt x="25" y="290"/>
                  <a:pt x="26" y="288"/>
                  <a:pt x="23" y="287"/>
                </a:cubicBezTo>
                <a:cubicBezTo>
                  <a:pt x="22" y="285"/>
                  <a:pt x="23" y="287"/>
                  <a:pt x="22" y="287"/>
                </a:cubicBezTo>
                <a:cubicBezTo>
                  <a:pt x="22" y="287"/>
                  <a:pt x="20" y="287"/>
                  <a:pt x="20" y="288"/>
                </a:cubicBezTo>
                <a:cubicBezTo>
                  <a:pt x="22" y="290"/>
                  <a:pt x="20" y="288"/>
                  <a:pt x="19" y="290"/>
                </a:cubicBezTo>
                <a:cubicBezTo>
                  <a:pt x="19" y="290"/>
                  <a:pt x="19" y="290"/>
                  <a:pt x="20" y="291"/>
                </a:cubicBezTo>
                <a:close/>
                <a:moveTo>
                  <a:pt x="43" y="402"/>
                </a:moveTo>
                <a:cubicBezTo>
                  <a:pt x="42" y="400"/>
                  <a:pt x="42" y="400"/>
                  <a:pt x="43" y="400"/>
                </a:cubicBezTo>
                <a:cubicBezTo>
                  <a:pt x="45" y="402"/>
                  <a:pt x="45" y="402"/>
                  <a:pt x="43" y="400"/>
                </a:cubicBezTo>
                <a:cubicBezTo>
                  <a:pt x="43" y="399"/>
                  <a:pt x="43" y="397"/>
                  <a:pt x="43" y="396"/>
                </a:cubicBezTo>
                <a:cubicBezTo>
                  <a:pt x="43" y="394"/>
                  <a:pt x="42" y="396"/>
                  <a:pt x="42" y="397"/>
                </a:cubicBezTo>
                <a:cubicBezTo>
                  <a:pt x="42" y="399"/>
                  <a:pt x="40" y="397"/>
                  <a:pt x="40" y="399"/>
                </a:cubicBezTo>
                <a:cubicBezTo>
                  <a:pt x="40" y="400"/>
                  <a:pt x="42" y="402"/>
                  <a:pt x="45" y="403"/>
                </a:cubicBezTo>
                <a:cubicBezTo>
                  <a:pt x="46" y="405"/>
                  <a:pt x="45" y="403"/>
                  <a:pt x="43" y="402"/>
                </a:cubicBezTo>
                <a:close/>
                <a:moveTo>
                  <a:pt x="39" y="402"/>
                </a:moveTo>
                <a:cubicBezTo>
                  <a:pt x="39" y="400"/>
                  <a:pt x="37" y="402"/>
                  <a:pt x="37" y="400"/>
                </a:cubicBezTo>
                <a:cubicBezTo>
                  <a:pt x="36" y="399"/>
                  <a:pt x="34" y="399"/>
                  <a:pt x="34" y="400"/>
                </a:cubicBezTo>
                <a:cubicBezTo>
                  <a:pt x="34" y="402"/>
                  <a:pt x="33" y="403"/>
                  <a:pt x="34" y="403"/>
                </a:cubicBezTo>
                <a:cubicBezTo>
                  <a:pt x="36" y="403"/>
                  <a:pt x="34" y="402"/>
                  <a:pt x="36" y="403"/>
                </a:cubicBezTo>
                <a:cubicBezTo>
                  <a:pt x="37" y="403"/>
                  <a:pt x="36" y="403"/>
                  <a:pt x="37" y="405"/>
                </a:cubicBezTo>
                <a:cubicBezTo>
                  <a:pt x="39" y="405"/>
                  <a:pt x="39" y="403"/>
                  <a:pt x="39" y="402"/>
                </a:cubicBezTo>
                <a:close/>
                <a:moveTo>
                  <a:pt x="13" y="265"/>
                </a:moveTo>
                <a:cubicBezTo>
                  <a:pt x="13" y="266"/>
                  <a:pt x="14" y="266"/>
                  <a:pt x="13" y="271"/>
                </a:cubicBezTo>
                <a:cubicBezTo>
                  <a:pt x="11" y="276"/>
                  <a:pt x="13" y="274"/>
                  <a:pt x="16" y="276"/>
                </a:cubicBezTo>
                <a:cubicBezTo>
                  <a:pt x="20" y="276"/>
                  <a:pt x="16" y="273"/>
                  <a:pt x="17" y="273"/>
                </a:cubicBezTo>
                <a:cubicBezTo>
                  <a:pt x="20" y="273"/>
                  <a:pt x="17" y="270"/>
                  <a:pt x="19" y="270"/>
                </a:cubicBezTo>
                <a:cubicBezTo>
                  <a:pt x="20" y="270"/>
                  <a:pt x="20" y="270"/>
                  <a:pt x="17" y="266"/>
                </a:cubicBezTo>
                <a:cubicBezTo>
                  <a:pt x="16" y="265"/>
                  <a:pt x="19" y="266"/>
                  <a:pt x="17" y="265"/>
                </a:cubicBezTo>
                <a:cubicBezTo>
                  <a:pt x="17" y="263"/>
                  <a:pt x="17" y="263"/>
                  <a:pt x="19" y="263"/>
                </a:cubicBezTo>
                <a:cubicBezTo>
                  <a:pt x="22" y="263"/>
                  <a:pt x="20" y="262"/>
                  <a:pt x="19" y="260"/>
                </a:cubicBezTo>
                <a:cubicBezTo>
                  <a:pt x="19" y="259"/>
                  <a:pt x="19" y="257"/>
                  <a:pt x="17" y="259"/>
                </a:cubicBezTo>
                <a:cubicBezTo>
                  <a:pt x="14" y="259"/>
                  <a:pt x="17" y="257"/>
                  <a:pt x="16" y="257"/>
                </a:cubicBezTo>
                <a:cubicBezTo>
                  <a:pt x="14" y="257"/>
                  <a:pt x="14" y="257"/>
                  <a:pt x="14" y="259"/>
                </a:cubicBezTo>
                <a:cubicBezTo>
                  <a:pt x="16" y="262"/>
                  <a:pt x="14" y="262"/>
                  <a:pt x="13" y="265"/>
                </a:cubicBezTo>
                <a:close/>
                <a:moveTo>
                  <a:pt x="22" y="281"/>
                </a:moveTo>
                <a:cubicBezTo>
                  <a:pt x="22" y="281"/>
                  <a:pt x="22" y="282"/>
                  <a:pt x="20" y="282"/>
                </a:cubicBezTo>
                <a:cubicBezTo>
                  <a:pt x="20" y="282"/>
                  <a:pt x="20" y="281"/>
                  <a:pt x="22" y="281"/>
                </a:cubicBezTo>
                <a:close/>
                <a:moveTo>
                  <a:pt x="16" y="281"/>
                </a:moveTo>
                <a:cubicBezTo>
                  <a:pt x="17" y="281"/>
                  <a:pt x="17" y="281"/>
                  <a:pt x="17" y="281"/>
                </a:cubicBezTo>
                <a:cubicBezTo>
                  <a:pt x="16" y="279"/>
                  <a:pt x="16" y="281"/>
                  <a:pt x="14" y="281"/>
                </a:cubicBezTo>
                <a:cubicBezTo>
                  <a:pt x="14" y="279"/>
                  <a:pt x="13" y="281"/>
                  <a:pt x="14" y="281"/>
                </a:cubicBezTo>
                <a:cubicBezTo>
                  <a:pt x="16" y="282"/>
                  <a:pt x="16" y="282"/>
                  <a:pt x="16" y="281"/>
                </a:cubicBezTo>
                <a:close/>
                <a:moveTo>
                  <a:pt x="16" y="296"/>
                </a:moveTo>
                <a:cubicBezTo>
                  <a:pt x="16" y="296"/>
                  <a:pt x="16" y="296"/>
                  <a:pt x="17" y="296"/>
                </a:cubicBezTo>
                <a:cubicBezTo>
                  <a:pt x="17" y="298"/>
                  <a:pt x="17" y="296"/>
                  <a:pt x="17" y="294"/>
                </a:cubicBezTo>
                <a:cubicBezTo>
                  <a:pt x="16" y="293"/>
                  <a:pt x="16" y="294"/>
                  <a:pt x="14" y="294"/>
                </a:cubicBezTo>
                <a:cubicBezTo>
                  <a:pt x="13" y="293"/>
                  <a:pt x="13" y="294"/>
                  <a:pt x="14" y="296"/>
                </a:cubicBezTo>
                <a:cubicBezTo>
                  <a:pt x="14" y="296"/>
                  <a:pt x="14" y="296"/>
                  <a:pt x="16" y="296"/>
                </a:cubicBezTo>
                <a:close/>
                <a:moveTo>
                  <a:pt x="16" y="293"/>
                </a:moveTo>
                <a:cubicBezTo>
                  <a:pt x="16" y="293"/>
                  <a:pt x="16" y="293"/>
                  <a:pt x="14" y="291"/>
                </a:cubicBezTo>
                <a:cubicBezTo>
                  <a:pt x="13" y="291"/>
                  <a:pt x="13" y="293"/>
                  <a:pt x="13" y="293"/>
                </a:cubicBezTo>
                <a:cubicBezTo>
                  <a:pt x="11" y="294"/>
                  <a:pt x="13" y="293"/>
                  <a:pt x="16" y="293"/>
                </a:cubicBezTo>
                <a:close/>
                <a:moveTo>
                  <a:pt x="14" y="290"/>
                </a:moveTo>
                <a:cubicBezTo>
                  <a:pt x="16" y="290"/>
                  <a:pt x="16" y="290"/>
                  <a:pt x="16" y="290"/>
                </a:cubicBezTo>
                <a:cubicBezTo>
                  <a:pt x="16" y="288"/>
                  <a:pt x="14" y="288"/>
                  <a:pt x="13" y="290"/>
                </a:cubicBezTo>
                <a:cubicBezTo>
                  <a:pt x="11" y="290"/>
                  <a:pt x="13" y="290"/>
                  <a:pt x="13" y="291"/>
                </a:cubicBezTo>
                <a:cubicBezTo>
                  <a:pt x="13" y="291"/>
                  <a:pt x="14" y="291"/>
                  <a:pt x="14" y="290"/>
                </a:cubicBezTo>
                <a:close/>
                <a:moveTo>
                  <a:pt x="17" y="290"/>
                </a:moveTo>
                <a:cubicBezTo>
                  <a:pt x="19" y="290"/>
                  <a:pt x="19" y="288"/>
                  <a:pt x="17" y="288"/>
                </a:cubicBezTo>
                <a:cubicBezTo>
                  <a:pt x="16" y="288"/>
                  <a:pt x="17" y="288"/>
                  <a:pt x="17" y="290"/>
                </a:cubicBezTo>
                <a:cubicBezTo>
                  <a:pt x="17" y="290"/>
                  <a:pt x="17" y="290"/>
                  <a:pt x="17" y="290"/>
                </a:cubicBezTo>
                <a:close/>
                <a:moveTo>
                  <a:pt x="19" y="301"/>
                </a:moveTo>
                <a:cubicBezTo>
                  <a:pt x="19" y="299"/>
                  <a:pt x="19" y="299"/>
                  <a:pt x="17" y="299"/>
                </a:cubicBezTo>
                <a:cubicBezTo>
                  <a:pt x="17" y="299"/>
                  <a:pt x="16" y="301"/>
                  <a:pt x="17" y="302"/>
                </a:cubicBezTo>
                <a:cubicBezTo>
                  <a:pt x="17" y="302"/>
                  <a:pt x="19" y="302"/>
                  <a:pt x="19" y="301"/>
                </a:cubicBezTo>
                <a:close/>
                <a:moveTo>
                  <a:pt x="13" y="301"/>
                </a:moveTo>
                <a:cubicBezTo>
                  <a:pt x="14" y="301"/>
                  <a:pt x="13" y="299"/>
                  <a:pt x="13" y="299"/>
                </a:cubicBezTo>
                <a:cubicBezTo>
                  <a:pt x="11" y="298"/>
                  <a:pt x="11" y="299"/>
                  <a:pt x="11" y="301"/>
                </a:cubicBezTo>
                <a:cubicBezTo>
                  <a:pt x="13" y="301"/>
                  <a:pt x="11" y="302"/>
                  <a:pt x="13" y="302"/>
                </a:cubicBezTo>
                <a:cubicBezTo>
                  <a:pt x="13" y="301"/>
                  <a:pt x="13" y="301"/>
                  <a:pt x="13" y="301"/>
                </a:cubicBezTo>
                <a:close/>
                <a:moveTo>
                  <a:pt x="14" y="301"/>
                </a:moveTo>
                <a:cubicBezTo>
                  <a:pt x="14" y="301"/>
                  <a:pt x="16" y="299"/>
                  <a:pt x="16" y="301"/>
                </a:cubicBezTo>
                <a:cubicBezTo>
                  <a:pt x="16" y="301"/>
                  <a:pt x="16" y="302"/>
                  <a:pt x="14" y="301"/>
                </a:cubicBezTo>
                <a:close/>
                <a:moveTo>
                  <a:pt x="17" y="304"/>
                </a:moveTo>
                <a:cubicBezTo>
                  <a:pt x="17" y="304"/>
                  <a:pt x="17" y="304"/>
                  <a:pt x="17" y="302"/>
                </a:cubicBezTo>
                <a:cubicBezTo>
                  <a:pt x="17" y="302"/>
                  <a:pt x="16" y="302"/>
                  <a:pt x="16" y="304"/>
                </a:cubicBezTo>
                <a:cubicBezTo>
                  <a:pt x="16" y="305"/>
                  <a:pt x="16" y="305"/>
                  <a:pt x="17" y="304"/>
                </a:cubicBezTo>
                <a:close/>
                <a:moveTo>
                  <a:pt x="6" y="305"/>
                </a:moveTo>
                <a:cubicBezTo>
                  <a:pt x="6" y="305"/>
                  <a:pt x="6" y="305"/>
                  <a:pt x="6" y="305"/>
                </a:cubicBezTo>
                <a:cubicBezTo>
                  <a:pt x="6" y="307"/>
                  <a:pt x="8" y="307"/>
                  <a:pt x="8" y="305"/>
                </a:cubicBezTo>
                <a:cubicBezTo>
                  <a:pt x="10" y="305"/>
                  <a:pt x="10" y="304"/>
                  <a:pt x="8" y="302"/>
                </a:cubicBezTo>
                <a:cubicBezTo>
                  <a:pt x="8" y="302"/>
                  <a:pt x="8" y="302"/>
                  <a:pt x="6" y="304"/>
                </a:cubicBezTo>
                <a:cubicBezTo>
                  <a:pt x="6" y="304"/>
                  <a:pt x="6" y="304"/>
                  <a:pt x="6" y="305"/>
                </a:cubicBezTo>
                <a:close/>
                <a:moveTo>
                  <a:pt x="13" y="287"/>
                </a:moveTo>
                <a:cubicBezTo>
                  <a:pt x="13" y="287"/>
                  <a:pt x="13" y="287"/>
                  <a:pt x="11" y="287"/>
                </a:cubicBezTo>
                <a:cubicBezTo>
                  <a:pt x="11" y="288"/>
                  <a:pt x="11" y="288"/>
                  <a:pt x="11" y="288"/>
                </a:cubicBezTo>
                <a:cubicBezTo>
                  <a:pt x="13" y="288"/>
                  <a:pt x="13" y="287"/>
                  <a:pt x="13" y="287"/>
                </a:cubicBezTo>
                <a:close/>
                <a:moveTo>
                  <a:pt x="14" y="288"/>
                </a:moveTo>
                <a:cubicBezTo>
                  <a:pt x="16" y="288"/>
                  <a:pt x="16" y="288"/>
                  <a:pt x="16" y="288"/>
                </a:cubicBezTo>
                <a:cubicBezTo>
                  <a:pt x="16" y="287"/>
                  <a:pt x="14" y="288"/>
                  <a:pt x="13" y="288"/>
                </a:cubicBezTo>
                <a:cubicBezTo>
                  <a:pt x="13" y="288"/>
                  <a:pt x="13" y="288"/>
                  <a:pt x="14" y="288"/>
                </a:cubicBezTo>
                <a:close/>
                <a:moveTo>
                  <a:pt x="14" y="285"/>
                </a:moveTo>
                <a:cubicBezTo>
                  <a:pt x="14" y="284"/>
                  <a:pt x="14" y="284"/>
                  <a:pt x="16" y="284"/>
                </a:cubicBezTo>
                <a:cubicBezTo>
                  <a:pt x="16" y="285"/>
                  <a:pt x="14" y="287"/>
                  <a:pt x="14" y="285"/>
                </a:cubicBezTo>
                <a:close/>
                <a:moveTo>
                  <a:pt x="19" y="284"/>
                </a:moveTo>
                <a:cubicBezTo>
                  <a:pt x="17" y="284"/>
                  <a:pt x="17" y="282"/>
                  <a:pt x="17" y="282"/>
                </a:cubicBezTo>
                <a:cubicBezTo>
                  <a:pt x="17" y="281"/>
                  <a:pt x="19" y="284"/>
                  <a:pt x="19" y="284"/>
                </a:cubicBezTo>
                <a:close/>
                <a:moveTo>
                  <a:pt x="8" y="277"/>
                </a:moveTo>
                <a:cubicBezTo>
                  <a:pt x="8" y="277"/>
                  <a:pt x="10" y="276"/>
                  <a:pt x="10" y="277"/>
                </a:cubicBezTo>
                <a:cubicBezTo>
                  <a:pt x="11" y="277"/>
                  <a:pt x="8" y="279"/>
                  <a:pt x="8" y="277"/>
                </a:cubicBezTo>
                <a:close/>
                <a:moveTo>
                  <a:pt x="10" y="302"/>
                </a:moveTo>
                <a:cubicBezTo>
                  <a:pt x="10" y="301"/>
                  <a:pt x="10" y="301"/>
                  <a:pt x="10" y="301"/>
                </a:cubicBezTo>
                <a:cubicBezTo>
                  <a:pt x="11" y="301"/>
                  <a:pt x="11" y="302"/>
                  <a:pt x="10" y="302"/>
                </a:cubicBezTo>
                <a:close/>
                <a:moveTo>
                  <a:pt x="16" y="299"/>
                </a:moveTo>
                <a:cubicBezTo>
                  <a:pt x="16" y="299"/>
                  <a:pt x="14" y="298"/>
                  <a:pt x="14" y="299"/>
                </a:cubicBezTo>
                <a:cubicBezTo>
                  <a:pt x="14" y="299"/>
                  <a:pt x="14" y="299"/>
                  <a:pt x="16" y="299"/>
                </a:cubicBezTo>
                <a:cubicBezTo>
                  <a:pt x="16" y="299"/>
                  <a:pt x="17" y="299"/>
                  <a:pt x="16" y="299"/>
                </a:cubicBezTo>
                <a:close/>
                <a:moveTo>
                  <a:pt x="17" y="293"/>
                </a:moveTo>
                <a:cubicBezTo>
                  <a:pt x="16" y="293"/>
                  <a:pt x="16" y="291"/>
                  <a:pt x="16" y="291"/>
                </a:cubicBezTo>
                <a:cubicBezTo>
                  <a:pt x="17" y="291"/>
                  <a:pt x="17" y="293"/>
                  <a:pt x="17" y="293"/>
                </a:cubicBezTo>
                <a:close/>
                <a:moveTo>
                  <a:pt x="51" y="417"/>
                </a:moveTo>
                <a:cubicBezTo>
                  <a:pt x="53" y="417"/>
                  <a:pt x="53" y="419"/>
                  <a:pt x="54" y="419"/>
                </a:cubicBezTo>
                <a:cubicBezTo>
                  <a:pt x="56" y="419"/>
                  <a:pt x="54" y="419"/>
                  <a:pt x="53" y="417"/>
                </a:cubicBezTo>
                <a:cubicBezTo>
                  <a:pt x="51" y="416"/>
                  <a:pt x="53" y="416"/>
                  <a:pt x="54" y="416"/>
                </a:cubicBezTo>
                <a:cubicBezTo>
                  <a:pt x="56" y="416"/>
                  <a:pt x="57" y="416"/>
                  <a:pt x="56" y="416"/>
                </a:cubicBezTo>
                <a:cubicBezTo>
                  <a:pt x="56" y="417"/>
                  <a:pt x="56" y="417"/>
                  <a:pt x="56" y="419"/>
                </a:cubicBezTo>
                <a:cubicBezTo>
                  <a:pt x="57" y="421"/>
                  <a:pt x="57" y="417"/>
                  <a:pt x="59" y="419"/>
                </a:cubicBezTo>
                <a:cubicBezTo>
                  <a:pt x="59" y="421"/>
                  <a:pt x="60" y="419"/>
                  <a:pt x="60" y="421"/>
                </a:cubicBezTo>
                <a:cubicBezTo>
                  <a:pt x="62" y="422"/>
                  <a:pt x="62" y="421"/>
                  <a:pt x="62" y="422"/>
                </a:cubicBezTo>
                <a:cubicBezTo>
                  <a:pt x="63" y="424"/>
                  <a:pt x="63" y="421"/>
                  <a:pt x="63" y="421"/>
                </a:cubicBezTo>
                <a:cubicBezTo>
                  <a:pt x="62" y="419"/>
                  <a:pt x="63" y="419"/>
                  <a:pt x="60" y="417"/>
                </a:cubicBezTo>
                <a:cubicBezTo>
                  <a:pt x="57" y="416"/>
                  <a:pt x="62" y="417"/>
                  <a:pt x="60" y="416"/>
                </a:cubicBezTo>
                <a:cubicBezTo>
                  <a:pt x="60" y="416"/>
                  <a:pt x="60" y="416"/>
                  <a:pt x="59" y="416"/>
                </a:cubicBezTo>
                <a:cubicBezTo>
                  <a:pt x="57" y="414"/>
                  <a:pt x="57" y="414"/>
                  <a:pt x="59" y="414"/>
                </a:cubicBezTo>
                <a:cubicBezTo>
                  <a:pt x="60" y="414"/>
                  <a:pt x="60" y="413"/>
                  <a:pt x="60" y="413"/>
                </a:cubicBezTo>
                <a:cubicBezTo>
                  <a:pt x="59" y="411"/>
                  <a:pt x="56" y="413"/>
                  <a:pt x="54" y="413"/>
                </a:cubicBezTo>
                <a:cubicBezTo>
                  <a:pt x="53" y="413"/>
                  <a:pt x="51" y="413"/>
                  <a:pt x="48" y="414"/>
                </a:cubicBezTo>
                <a:cubicBezTo>
                  <a:pt x="46" y="414"/>
                  <a:pt x="48" y="414"/>
                  <a:pt x="49" y="416"/>
                </a:cubicBezTo>
                <a:cubicBezTo>
                  <a:pt x="51" y="417"/>
                  <a:pt x="46" y="416"/>
                  <a:pt x="51" y="417"/>
                </a:cubicBezTo>
                <a:close/>
                <a:moveTo>
                  <a:pt x="51" y="413"/>
                </a:moveTo>
                <a:cubicBezTo>
                  <a:pt x="54" y="411"/>
                  <a:pt x="53" y="413"/>
                  <a:pt x="51" y="411"/>
                </a:cubicBezTo>
                <a:cubicBezTo>
                  <a:pt x="48" y="411"/>
                  <a:pt x="48" y="411"/>
                  <a:pt x="46" y="413"/>
                </a:cubicBezTo>
                <a:cubicBezTo>
                  <a:pt x="45" y="413"/>
                  <a:pt x="46" y="413"/>
                  <a:pt x="48" y="413"/>
                </a:cubicBezTo>
                <a:cubicBezTo>
                  <a:pt x="48" y="413"/>
                  <a:pt x="48" y="413"/>
                  <a:pt x="51" y="413"/>
                </a:cubicBezTo>
                <a:close/>
                <a:moveTo>
                  <a:pt x="43" y="413"/>
                </a:moveTo>
                <a:cubicBezTo>
                  <a:pt x="43" y="413"/>
                  <a:pt x="42" y="413"/>
                  <a:pt x="43" y="413"/>
                </a:cubicBezTo>
                <a:cubicBezTo>
                  <a:pt x="46" y="413"/>
                  <a:pt x="45" y="411"/>
                  <a:pt x="43" y="411"/>
                </a:cubicBezTo>
                <a:cubicBezTo>
                  <a:pt x="42" y="411"/>
                  <a:pt x="42" y="413"/>
                  <a:pt x="40" y="413"/>
                </a:cubicBezTo>
                <a:cubicBezTo>
                  <a:pt x="39" y="413"/>
                  <a:pt x="39" y="413"/>
                  <a:pt x="39" y="413"/>
                </a:cubicBezTo>
                <a:cubicBezTo>
                  <a:pt x="39" y="414"/>
                  <a:pt x="40" y="414"/>
                  <a:pt x="42" y="414"/>
                </a:cubicBezTo>
                <a:cubicBezTo>
                  <a:pt x="43" y="414"/>
                  <a:pt x="42" y="416"/>
                  <a:pt x="43" y="416"/>
                </a:cubicBezTo>
                <a:cubicBezTo>
                  <a:pt x="45" y="414"/>
                  <a:pt x="45" y="413"/>
                  <a:pt x="43" y="413"/>
                </a:cubicBezTo>
                <a:close/>
                <a:moveTo>
                  <a:pt x="39" y="411"/>
                </a:moveTo>
                <a:cubicBezTo>
                  <a:pt x="39" y="411"/>
                  <a:pt x="37" y="410"/>
                  <a:pt x="36" y="411"/>
                </a:cubicBezTo>
                <a:cubicBezTo>
                  <a:pt x="36" y="411"/>
                  <a:pt x="36" y="413"/>
                  <a:pt x="37" y="411"/>
                </a:cubicBezTo>
                <a:cubicBezTo>
                  <a:pt x="39" y="411"/>
                  <a:pt x="37" y="413"/>
                  <a:pt x="39" y="411"/>
                </a:cubicBezTo>
                <a:cubicBezTo>
                  <a:pt x="40" y="411"/>
                  <a:pt x="39" y="411"/>
                  <a:pt x="39" y="411"/>
                </a:cubicBezTo>
                <a:close/>
                <a:moveTo>
                  <a:pt x="65" y="424"/>
                </a:moveTo>
                <a:cubicBezTo>
                  <a:pt x="63" y="422"/>
                  <a:pt x="66" y="422"/>
                  <a:pt x="66" y="422"/>
                </a:cubicBezTo>
                <a:cubicBezTo>
                  <a:pt x="68" y="424"/>
                  <a:pt x="65" y="424"/>
                  <a:pt x="65" y="424"/>
                </a:cubicBezTo>
                <a:close/>
                <a:moveTo>
                  <a:pt x="68" y="421"/>
                </a:moveTo>
                <a:cubicBezTo>
                  <a:pt x="68" y="421"/>
                  <a:pt x="68" y="419"/>
                  <a:pt x="68" y="421"/>
                </a:cubicBezTo>
                <a:cubicBezTo>
                  <a:pt x="68" y="422"/>
                  <a:pt x="66" y="421"/>
                  <a:pt x="66" y="421"/>
                </a:cubicBezTo>
                <a:cubicBezTo>
                  <a:pt x="66" y="422"/>
                  <a:pt x="66" y="422"/>
                  <a:pt x="68" y="422"/>
                </a:cubicBezTo>
                <a:cubicBezTo>
                  <a:pt x="69" y="422"/>
                  <a:pt x="69" y="422"/>
                  <a:pt x="68" y="421"/>
                </a:cubicBezTo>
                <a:close/>
                <a:moveTo>
                  <a:pt x="33" y="403"/>
                </a:moveTo>
                <a:cubicBezTo>
                  <a:pt x="33" y="402"/>
                  <a:pt x="34" y="402"/>
                  <a:pt x="34" y="402"/>
                </a:cubicBezTo>
                <a:cubicBezTo>
                  <a:pt x="33" y="400"/>
                  <a:pt x="34" y="399"/>
                  <a:pt x="33" y="399"/>
                </a:cubicBezTo>
                <a:cubicBezTo>
                  <a:pt x="31" y="399"/>
                  <a:pt x="31" y="399"/>
                  <a:pt x="31" y="399"/>
                </a:cubicBezTo>
                <a:cubicBezTo>
                  <a:pt x="31" y="400"/>
                  <a:pt x="29" y="399"/>
                  <a:pt x="29" y="399"/>
                </a:cubicBezTo>
                <a:cubicBezTo>
                  <a:pt x="28" y="400"/>
                  <a:pt x="29" y="400"/>
                  <a:pt x="29" y="402"/>
                </a:cubicBezTo>
                <a:cubicBezTo>
                  <a:pt x="31" y="402"/>
                  <a:pt x="33" y="402"/>
                  <a:pt x="31" y="403"/>
                </a:cubicBezTo>
                <a:cubicBezTo>
                  <a:pt x="31" y="405"/>
                  <a:pt x="33" y="405"/>
                  <a:pt x="33" y="403"/>
                </a:cubicBezTo>
                <a:cubicBezTo>
                  <a:pt x="33" y="403"/>
                  <a:pt x="33" y="403"/>
                  <a:pt x="33" y="403"/>
                </a:cubicBezTo>
                <a:close/>
                <a:moveTo>
                  <a:pt x="22" y="377"/>
                </a:moveTo>
                <a:cubicBezTo>
                  <a:pt x="22" y="375"/>
                  <a:pt x="23" y="374"/>
                  <a:pt x="23" y="374"/>
                </a:cubicBezTo>
                <a:cubicBezTo>
                  <a:pt x="25" y="374"/>
                  <a:pt x="23" y="377"/>
                  <a:pt x="22" y="377"/>
                </a:cubicBezTo>
                <a:close/>
                <a:moveTo>
                  <a:pt x="28" y="400"/>
                </a:moveTo>
                <a:cubicBezTo>
                  <a:pt x="28" y="402"/>
                  <a:pt x="28" y="402"/>
                  <a:pt x="28" y="400"/>
                </a:cubicBezTo>
                <a:cubicBezTo>
                  <a:pt x="28" y="399"/>
                  <a:pt x="31" y="399"/>
                  <a:pt x="29" y="397"/>
                </a:cubicBezTo>
                <a:cubicBezTo>
                  <a:pt x="29" y="397"/>
                  <a:pt x="28" y="397"/>
                  <a:pt x="28" y="396"/>
                </a:cubicBezTo>
                <a:cubicBezTo>
                  <a:pt x="28" y="396"/>
                  <a:pt x="26" y="394"/>
                  <a:pt x="25" y="396"/>
                </a:cubicBezTo>
                <a:cubicBezTo>
                  <a:pt x="25" y="396"/>
                  <a:pt x="25" y="394"/>
                  <a:pt x="25" y="396"/>
                </a:cubicBezTo>
                <a:cubicBezTo>
                  <a:pt x="23" y="396"/>
                  <a:pt x="25" y="394"/>
                  <a:pt x="23" y="393"/>
                </a:cubicBezTo>
                <a:cubicBezTo>
                  <a:pt x="22" y="393"/>
                  <a:pt x="23" y="394"/>
                  <a:pt x="20" y="394"/>
                </a:cubicBezTo>
                <a:cubicBezTo>
                  <a:pt x="19" y="393"/>
                  <a:pt x="22" y="396"/>
                  <a:pt x="20" y="396"/>
                </a:cubicBezTo>
                <a:cubicBezTo>
                  <a:pt x="19" y="396"/>
                  <a:pt x="19" y="394"/>
                  <a:pt x="19" y="396"/>
                </a:cubicBezTo>
                <a:cubicBezTo>
                  <a:pt x="17" y="397"/>
                  <a:pt x="19" y="396"/>
                  <a:pt x="19" y="397"/>
                </a:cubicBezTo>
                <a:cubicBezTo>
                  <a:pt x="19" y="399"/>
                  <a:pt x="20" y="396"/>
                  <a:pt x="20" y="397"/>
                </a:cubicBezTo>
                <a:cubicBezTo>
                  <a:pt x="22" y="399"/>
                  <a:pt x="20" y="400"/>
                  <a:pt x="22" y="400"/>
                </a:cubicBezTo>
                <a:cubicBezTo>
                  <a:pt x="23" y="402"/>
                  <a:pt x="22" y="397"/>
                  <a:pt x="23" y="399"/>
                </a:cubicBezTo>
                <a:cubicBezTo>
                  <a:pt x="23" y="400"/>
                  <a:pt x="25" y="397"/>
                  <a:pt x="25" y="399"/>
                </a:cubicBezTo>
                <a:cubicBezTo>
                  <a:pt x="25" y="402"/>
                  <a:pt x="22" y="402"/>
                  <a:pt x="23" y="402"/>
                </a:cubicBezTo>
                <a:cubicBezTo>
                  <a:pt x="25" y="402"/>
                  <a:pt x="25" y="400"/>
                  <a:pt x="26" y="402"/>
                </a:cubicBezTo>
                <a:cubicBezTo>
                  <a:pt x="26" y="402"/>
                  <a:pt x="26" y="400"/>
                  <a:pt x="28" y="400"/>
                </a:cubicBezTo>
                <a:close/>
                <a:moveTo>
                  <a:pt x="29" y="403"/>
                </a:moveTo>
                <a:cubicBezTo>
                  <a:pt x="29" y="402"/>
                  <a:pt x="29" y="400"/>
                  <a:pt x="28" y="402"/>
                </a:cubicBezTo>
                <a:cubicBezTo>
                  <a:pt x="28" y="403"/>
                  <a:pt x="26" y="402"/>
                  <a:pt x="28" y="403"/>
                </a:cubicBezTo>
                <a:cubicBezTo>
                  <a:pt x="28" y="403"/>
                  <a:pt x="28" y="403"/>
                  <a:pt x="29" y="403"/>
                </a:cubicBezTo>
                <a:close/>
                <a:moveTo>
                  <a:pt x="14" y="391"/>
                </a:moveTo>
                <a:cubicBezTo>
                  <a:pt x="16" y="391"/>
                  <a:pt x="14" y="393"/>
                  <a:pt x="13" y="393"/>
                </a:cubicBezTo>
                <a:cubicBezTo>
                  <a:pt x="13" y="391"/>
                  <a:pt x="14" y="391"/>
                  <a:pt x="14" y="391"/>
                </a:cubicBezTo>
                <a:close/>
                <a:moveTo>
                  <a:pt x="17" y="383"/>
                </a:moveTo>
                <a:cubicBezTo>
                  <a:pt x="17" y="382"/>
                  <a:pt x="17" y="382"/>
                  <a:pt x="17" y="382"/>
                </a:cubicBezTo>
                <a:cubicBezTo>
                  <a:pt x="17" y="380"/>
                  <a:pt x="17" y="382"/>
                  <a:pt x="16" y="382"/>
                </a:cubicBezTo>
                <a:cubicBezTo>
                  <a:pt x="14" y="383"/>
                  <a:pt x="16" y="383"/>
                  <a:pt x="16" y="385"/>
                </a:cubicBezTo>
                <a:cubicBezTo>
                  <a:pt x="16" y="385"/>
                  <a:pt x="17" y="385"/>
                  <a:pt x="17" y="383"/>
                </a:cubicBezTo>
                <a:close/>
                <a:moveTo>
                  <a:pt x="16" y="391"/>
                </a:moveTo>
                <a:cubicBezTo>
                  <a:pt x="17" y="391"/>
                  <a:pt x="17" y="389"/>
                  <a:pt x="19" y="391"/>
                </a:cubicBezTo>
                <a:cubicBezTo>
                  <a:pt x="19" y="391"/>
                  <a:pt x="17" y="391"/>
                  <a:pt x="19" y="393"/>
                </a:cubicBezTo>
                <a:cubicBezTo>
                  <a:pt x="19" y="393"/>
                  <a:pt x="19" y="391"/>
                  <a:pt x="20" y="393"/>
                </a:cubicBezTo>
                <a:cubicBezTo>
                  <a:pt x="22" y="393"/>
                  <a:pt x="22" y="393"/>
                  <a:pt x="22" y="391"/>
                </a:cubicBezTo>
                <a:cubicBezTo>
                  <a:pt x="20" y="391"/>
                  <a:pt x="20" y="389"/>
                  <a:pt x="19" y="389"/>
                </a:cubicBezTo>
                <a:cubicBezTo>
                  <a:pt x="19" y="389"/>
                  <a:pt x="19" y="388"/>
                  <a:pt x="17" y="389"/>
                </a:cubicBezTo>
                <a:cubicBezTo>
                  <a:pt x="17" y="389"/>
                  <a:pt x="17" y="388"/>
                  <a:pt x="16" y="388"/>
                </a:cubicBezTo>
                <a:cubicBezTo>
                  <a:pt x="14" y="388"/>
                  <a:pt x="13" y="388"/>
                  <a:pt x="11" y="386"/>
                </a:cubicBezTo>
                <a:cubicBezTo>
                  <a:pt x="10" y="385"/>
                  <a:pt x="8" y="385"/>
                  <a:pt x="10" y="386"/>
                </a:cubicBezTo>
                <a:cubicBezTo>
                  <a:pt x="11" y="386"/>
                  <a:pt x="10" y="386"/>
                  <a:pt x="11" y="388"/>
                </a:cubicBezTo>
                <a:cubicBezTo>
                  <a:pt x="13" y="388"/>
                  <a:pt x="11" y="389"/>
                  <a:pt x="14" y="389"/>
                </a:cubicBezTo>
                <a:cubicBezTo>
                  <a:pt x="14" y="389"/>
                  <a:pt x="16" y="389"/>
                  <a:pt x="16" y="391"/>
                </a:cubicBezTo>
                <a:close/>
                <a:moveTo>
                  <a:pt x="14" y="371"/>
                </a:moveTo>
                <a:cubicBezTo>
                  <a:pt x="14" y="369"/>
                  <a:pt x="14" y="371"/>
                  <a:pt x="14" y="372"/>
                </a:cubicBezTo>
                <a:cubicBezTo>
                  <a:pt x="13" y="372"/>
                  <a:pt x="14" y="374"/>
                  <a:pt x="16" y="374"/>
                </a:cubicBezTo>
                <a:cubicBezTo>
                  <a:pt x="16" y="372"/>
                  <a:pt x="16" y="371"/>
                  <a:pt x="14" y="371"/>
                </a:cubicBezTo>
                <a:close/>
                <a:moveTo>
                  <a:pt x="8" y="375"/>
                </a:moveTo>
                <a:cubicBezTo>
                  <a:pt x="8" y="374"/>
                  <a:pt x="10" y="374"/>
                  <a:pt x="10" y="372"/>
                </a:cubicBezTo>
                <a:cubicBezTo>
                  <a:pt x="8" y="371"/>
                  <a:pt x="8" y="371"/>
                  <a:pt x="8" y="372"/>
                </a:cubicBezTo>
                <a:cubicBezTo>
                  <a:pt x="8" y="374"/>
                  <a:pt x="8" y="374"/>
                  <a:pt x="8" y="372"/>
                </a:cubicBezTo>
                <a:cubicBezTo>
                  <a:pt x="6" y="372"/>
                  <a:pt x="6" y="374"/>
                  <a:pt x="6" y="374"/>
                </a:cubicBezTo>
                <a:cubicBezTo>
                  <a:pt x="8" y="375"/>
                  <a:pt x="6" y="375"/>
                  <a:pt x="6" y="377"/>
                </a:cubicBezTo>
                <a:cubicBezTo>
                  <a:pt x="6" y="377"/>
                  <a:pt x="8" y="377"/>
                  <a:pt x="8" y="375"/>
                </a:cubicBezTo>
                <a:close/>
                <a:moveTo>
                  <a:pt x="13" y="374"/>
                </a:moveTo>
                <a:cubicBezTo>
                  <a:pt x="11" y="372"/>
                  <a:pt x="11" y="372"/>
                  <a:pt x="11" y="372"/>
                </a:cubicBezTo>
                <a:cubicBezTo>
                  <a:pt x="13" y="374"/>
                  <a:pt x="11" y="374"/>
                  <a:pt x="13" y="375"/>
                </a:cubicBezTo>
                <a:cubicBezTo>
                  <a:pt x="14" y="375"/>
                  <a:pt x="14" y="374"/>
                  <a:pt x="13" y="374"/>
                </a:cubicBezTo>
                <a:close/>
                <a:moveTo>
                  <a:pt x="16" y="377"/>
                </a:moveTo>
                <a:cubicBezTo>
                  <a:pt x="17" y="380"/>
                  <a:pt x="17" y="378"/>
                  <a:pt x="17" y="377"/>
                </a:cubicBezTo>
                <a:cubicBezTo>
                  <a:pt x="16" y="375"/>
                  <a:pt x="14" y="374"/>
                  <a:pt x="14" y="375"/>
                </a:cubicBezTo>
                <a:cubicBezTo>
                  <a:pt x="14" y="377"/>
                  <a:pt x="14" y="375"/>
                  <a:pt x="16" y="377"/>
                </a:cubicBezTo>
                <a:close/>
                <a:moveTo>
                  <a:pt x="16" y="380"/>
                </a:moveTo>
                <a:cubicBezTo>
                  <a:pt x="16" y="380"/>
                  <a:pt x="16" y="378"/>
                  <a:pt x="14" y="377"/>
                </a:cubicBezTo>
                <a:cubicBezTo>
                  <a:pt x="13" y="377"/>
                  <a:pt x="11" y="377"/>
                  <a:pt x="13" y="377"/>
                </a:cubicBezTo>
                <a:cubicBezTo>
                  <a:pt x="13" y="378"/>
                  <a:pt x="13" y="377"/>
                  <a:pt x="13" y="378"/>
                </a:cubicBezTo>
                <a:cubicBezTo>
                  <a:pt x="14" y="378"/>
                  <a:pt x="13" y="378"/>
                  <a:pt x="14" y="380"/>
                </a:cubicBezTo>
                <a:cubicBezTo>
                  <a:pt x="14" y="382"/>
                  <a:pt x="14" y="380"/>
                  <a:pt x="16" y="380"/>
                </a:cubicBezTo>
                <a:close/>
                <a:moveTo>
                  <a:pt x="10" y="375"/>
                </a:moveTo>
                <a:cubicBezTo>
                  <a:pt x="11" y="374"/>
                  <a:pt x="10" y="374"/>
                  <a:pt x="10" y="375"/>
                </a:cubicBezTo>
                <a:cubicBezTo>
                  <a:pt x="8" y="377"/>
                  <a:pt x="8" y="378"/>
                  <a:pt x="8" y="377"/>
                </a:cubicBezTo>
                <a:cubicBezTo>
                  <a:pt x="10" y="377"/>
                  <a:pt x="10" y="377"/>
                  <a:pt x="10" y="375"/>
                </a:cubicBezTo>
                <a:close/>
                <a:moveTo>
                  <a:pt x="10" y="380"/>
                </a:moveTo>
                <a:cubicBezTo>
                  <a:pt x="10" y="380"/>
                  <a:pt x="11" y="378"/>
                  <a:pt x="10" y="378"/>
                </a:cubicBezTo>
                <a:cubicBezTo>
                  <a:pt x="8" y="378"/>
                  <a:pt x="8" y="378"/>
                  <a:pt x="8" y="378"/>
                </a:cubicBezTo>
                <a:cubicBezTo>
                  <a:pt x="8" y="378"/>
                  <a:pt x="8" y="378"/>
                  <a:pt x="10" y="380"/>
                </a:cubicBezTo>
                <a:close/>
                <a:moveTo>
                  <a:pt x="6" y="369"/>
                </a:moveTo>
                <a:cubicBezTo>
                  <a:pt x="6" y="368"/>
                  <a:pt x="6" y="368"/>
                  <a:pt x="6" y="368"/>
                </a:cubicBezTo>
                <a:cubicBezTo>
                  <a:pt x="5" y="366"/>
                  <a:pt x="5" y="368"/>
                  <a:pt x="5" y="369"/>
                </a:cubicBezTo>
                <a:cubicBezTo>
                  <a:pt x="5" y="371"/>
                  <a:pt x="3" y="372"/>
                  <a:pt x="5" y="371"/>
                </a:cubicBezTo>
                <a:cubicBezTo>
                  <a:pt x="6" y="371"/>
                  <a:pt x="5" y="369"/>
                  <a:pt x="6" y="369"/>
                </a:cubicBezTo>
                <a:close/>
                <a:moveTo>
                  <a:pt x="14" y="369"/>
                </a:moveTo>
                <a:cubicBezTo>
                  <a:pt x="13" y="369"/>
                  <a:pt x="13" y="368"/>
                  <a:pt x="13" y="368"/>
                </a:cubicBezTo>
                <a:cubicBezTo>
                  <a:pt x="14" y="368"/>
                  <a:pt x="14" y="369"/>
                  <a:pt x="14" y="369"/>
                </a:cubicBezTo>
                <a:close/>
                <a:moveTo>
                  <a:pt x="14" y="368"/>
                </a:moveTo>
                <a:cubicBezTo>
                  <a:pt x="14" y="366"/>
                  <a:pt x="16" y="366"/>
                  <a:pt x="16" y="368"/>
                </a:cubicBezTo>
                <a:cubicBezTo>
                  <a:pt x="16" y="368"/>
                  <a:pt x="14" y="369"/>
                  <a:pt x="14" y="368"/>
                </a:cubicBezTo>
                <a:close/>
                <a:moveTo>
                  <a:pt x="10" y="368"/>
                </a:moveTo>
                <a:cubicBezTo>
                  <a:pt x="10" y="369"/>
                  <a:pt x="11" y="369"/>
                  <a:pt x="11" y="368"/>
                </a:cubicBezTo>
                <a:cubicBezTo>
                  <a:pt x="10" y="368"/>
                  <a:pt x="11" y="366"/>
                  <a:pt x="10" y="366"/>
                </a:cubicBezTo>
                <a:cubicBezTo>
                  <a:pt x="8" y="366"/>
                  <a:pt x="8" y="368"/>
                  <a:pt x="8" y="368"/>
                </a:cubicBezTo>
                <a:cubicBezTo>
                  <a:pt x="6" y="369"/>
                  <a:pt x="6" y="369"/>
                  <a:pt x="8" y="369"/>
                </a:cubicBezTo>
                <a:cubicBezTo>
                  <a:pt x="10" y="369"/>
                  <a:pt x="10" y="368"/>
                  <a:pt x="10" y="368"/>
                </a:cubicBezTo>
                <a:close/>
                <a:moveTo>
                  <a:pt x="13" y="366"/>
                </a:moveTo>
                <a:cubicBezTo>
                  <a:pt x="13" y="363"/>
                  <a:pt x="13" y="363"/>
                  <a:pt x="13" y="363"/>
                </a:cubicBezTo>
                <a:cubicBezTo>
                  <a:pt x="13" y="363"/>
                  <a:pt x="14" y="366"/>
                  <a:pt x="13" y="366"/>
                </a:cubicBezTo>
                <a:close/>
                <a:moveTo>
                  <a:pt x="11" y="349"/>
                </a:moveTo>
                <a:cubicBezTo>
                  <a:pt x="13" y="349"/>
                  <a:pt x="11" y="347"/>
                  <a:pt x="11" y="347"/>
                </a:cubicBezTo>
                <a:cubicBezTo>
                  <a:pt x="11" y="349"/>
                  <a:pt x="10" y="347"/>
                  <a:pt x="11" y="347"/>
                </a:cubicBezTo>
                <a:cubicBezTo>
                  <a:pt x="11" y="346"/>
                  <a:pt x="11" y="344"/>
                  <a:pt x="11" y="341"/>
                </a:cubicBezTo>
                <a:cubicBezTo>
                  <a:pt x="11" y="338"/>
                  <a:pt x="11" y="336"/>
                  <a:pt x="11" y="336"/>
                </a:cubicBezTo>
                <a:cubicBezTo>
                  <a:pt x="10" y="336"/>
                  <a:pt x="10" y="336"/>
                  <a:pt x="8" y="336"/>
                </a:cubicBezTo>
                <a:cubicBezTo>
                  <a:pt x="6" y="338"/>
                  <a:pt x="6" y="338"/>
                  <a:pt x="6" y="338"/>
                </a:cubicBezTo>
                <a:cubicBezTo>
                  <a:pt x="8" y="340"/>
                  <a:pt x="6" y="340"/>
                  <a:pt x="8" y="340"/>
                </a:cubicBezTo>
                <a:cubicBezTo>
                  <a:pt x="8" y="341"/>
                  <a:pt x="8" y="343"/>
                  <a:pt x="8" y="344"/>
                </a:cubicBezTo>
                <a:cubicBezTo>
                  <a:pt x="6" y="343"/>
                  <a:pt x="6" y="343"/>
                  <a:pt x="6" y="343"/>
                </a:cubicBezTo>
                <a:cubicBezTo>
                  <a:pt x="5" y="344"/>
                  <a:pt x="5" y="343"/>
                  <a:pt x="5" y="343"/>
                </a:cubicBezTo>
                <a:cubicBezTo>
                  <a:pt x="3" y="344"/>
                  <a:pt x="3" y="344"/>
                  <a:pt x="5" y="346"/>
                </a:cubicBezTo>
                <a:cubicBezTo>
                  <a:pt x="5" y="347"/>
                  <a:pt x="5" y="349"/>
                  <a:pt x="6" y="351"/>
                </a:cubicBezTo>
                <a:cubicBezTo>
                  <a:pt x="8" y="352"/>
                  <a:pt x="8" y="349"/>
                  <a:pt x="6" y="347"/>
                </a:cubicBezTo>
                <a:cubicBezTo>
                  <a:pt x="6" y="346"/>
                  <a:pt x="6" y="346"/>
                  <a:pt x="8" y="347"/>
                </a:cubicBezTo>
                <a:cubicBezTo>
                  <a:pt x="10" y="347"/>
                  <a:pt x="8" y="347"/>
                  <a:pt x="8" y="349"/>
                </a:cubicBezTo>
                <a:cubicBezTo>
                  <a:pt x="8" y="351"/>
                  <a:pt x="8" y="349"/>
                  <a:pt x="8" y="351"/>
                </a:cubicBezTo>
                <a:cubicBezTo>
                  <a:pt x="8" y="352"/>
                  <a:pt x="8" y="352"/>
                  <a:pt x="10" y="352"/>
                </a:cubicBezTo>
                <a:cubicBezTo>
                  <a:pt x="13" y="352"/>
                  <a:pt x="11" y="349"/>
                  <a:pt x="11" y="349"/>
                </a:cubicBezTo>
                <a:close/>
                <a:moveTo>
                  <a:pt x="5" y="360"/>
                </a:moveTo>
                <a:cubicBezTo>
                  <a:pt x="6" y="358"/>
                  <a:pt x="6" y="358"/>
                  <a:pt x="5" y="358"/>
                </a:cubicBezTo>
                <a:cubicBezTo>
                  <a:pt x="2" y="357"/>
                  <a:pt x="5" y="358"/>
                  <a:pt x="3" y="360"/>
                </a:cubicBezTo>
                <a:cubicBezTo>
                  <a:pt x="3" y="360"/>
                  <a:pt x="2" y="361"/>
                  <a:pt x="3" y="361"/>
                </a:cubicBezTo>
                <a:cubicBezTo>
                  <a:pt x="5" y="361"/>
                  <a:pt x="5" y="360"/>
                  <a:pt x="5" y="360"/>
                </a:cubicBezTo>
                <a:close/>
                <a:moveTo>
                  <a:pt x="13" y="361"/>
                </a:moveTo>
                <a:cubicBezTo>
                  <a:pt x="14" y="361"/>
                  <a:pt x="14" y="361"/>
                  <a:pt x="13" y="360"/>
                </a:cubicBezTo>
                <a:cubicBezTo>
                  <a:pt x="13" y="358"/>
                  <a:pt x="13" y="358"/>
                  <a:pt x="11" y="357"/>
                </a:cubicBezTo>
                <a:cubicBezTo>
                  <a:pt x="11" y="357"/>
                  <a:pt x="10" y="357"/>
                  <a:pt x="11" y="358"/>
                </a:cubicBezTo>
                <a:cubicBezTo>
                  <a:pt x="13" y="360"/>
                  <a:pt x="10" y="358"/>
                  <a:pt x="11" y="361"/>
                </a:cubicBezTo>
                <a:cubicBezTo>
                  <a:pt x="13" y="361"/>
                  <a:pt x="13" y="361"/>
                  <a:pt x="13" y="361"/>
                </a:cubicBezTo>
                <a:close/>
                <a:moveTo>
                  <a:pt x="3" y="349"/>
                </a:moveTo>
                <a:cubicBezTo>
                  <a:pt x="5" y="349"/>
                  <a:pt x="3" y="351"/>
                  <a:pt x="5" y="351"/>
                </a:cubicBezTo>
                <a:cubicBezTo>
                  <a:pt x="5" y="351"/>
                  <a:pt x="5" y="351"/>
                  <a:pt x="5" y="349"/>
                </a:cubicBezTo>
                <a:cubicBezTo>
                  <a:pt x="5" y="347"/>
                  <a:pt x="5" y="347"/>
                  <a:pt x="3" y="347"/>
                </a:cubicBezTo>
                <a:cubicBezTo>
                  <a:pt x="2" y="347"/>
                  <a:pt x="2" y="347"/>
                  <a:pt x="2" y="351"/>
                </a:cubicBezTo>
                <a:cubicBezTo>
                  <a:pt x="2" y="351"/>
                  <a:pt x="3" y="351"/>
                  <a:pt x="3" y="349"/>
                </a:cubicBezTo>
                <a:close/>
                <a:moveTo>
                  <a:pt x="5" y="357"/>
                </a:moveTo>
                <a:cubicBezTo>
                  <a:pt x="5" y="357"/>
                  <a:pt x="5" y="358"/>
                  <a:pt x="6" y="357"/>
                </a:cubicBezTo>
                <a:cubicBezTo>
                  <a:pt x="6" y="355"/>
                  <a:pt x="6" y="357"/>
                  <a:pt x="8" y="357"/>
                </a:cubicBezTo>
                <a:cubicBezTo>
                  <a:pt x="8" y="355"/>
                  <a:pt x="6" y="355"/>
                  <a:pt x="8" y="355"/>
                </a:cubicBezTo>
                <a:cubicBezTo>
                  <a:pt x="10" y="354"/>
                  <a:pt x="8" y="354"/>
                  <a:pt x="8" y="354"/>
                </a:cubicBezTo>
                <a:cubicBezTo>
                  <a:pt x="6" y="355"/>
                  <a:pt x="8" y="352"/>
                  <a:pt x="6" y="354"/>
                </a:cubicBezTo>
                <a:cubicBezTo>
                  <a:pt x="6" y="354"/>
                  <a:pt x="5" y="352"/>
                  <a:pt x="3" y="352"/>
                </a:cubicBezTo>
                <a:cubicBezTo>
                  <a:pt x="2" y="352"/>
                  <a:pt x="6" y="354"/>
                  <a:pt x="5" y="354"/>
                </a:cubicBezTo>
                <a:cubicBezTo>
                  <a:pt x="5" y="355"/>
                  <a:pt x="3" y="352"/>
                  <a:pt x="3" y="355"/>
                </a:cubicBezTo>
                <a:cubicBezTo>
                  <a:pt x="3" y="357"/>
                  <a:pt x="5" y="355"/>
                  <a:pt x="5" y="357"/>
                </a:cubicBezTo>
                <a:close/>
                <a:moveTo>
                  <a:pt x="11" y="364"/>
                </a:moveTo>
                <a:cubicBezTo>
                  <a:pt x="11" y="364"/>
                  <a:pt x="13" y="363"/>
                  <a:pt x="11" y="363"/>
                </a:cubicBezTo>
                <a:cubicBezTo>
                  <a:pt x="11" y="361"/>
                  <a:pt x="10" y="360"/>
                  <a:pt x="10" y="361"/>
                </a:cubicBezTo>
                <a:cubicBezTo>
                  <a:pt x="10" y="363"/>
                  <a:pt x="11" y="363"/>
                  <a:pt x="10" y="363"/>
                </a:cubicBezTo>
                <a:cubicBezTo>
                  <a:pt x="6" y="363"/>
                  <a:pt x="6" y="363"/>
                  <a:pt x="8" y="363"/>
                </a:cubicBezTo>
                <a:cubicBezTo>
                  <a:pt x="10" y="364"/>
                  <a:pt x="8" y="364"/>
                  <a:pt x="10" y="364"/>
                </a:cubicBezTo>
                <a:cubicBezTo>
                  <a:pt x="10" y="366"/>
                  <a:pt x="11" y="363"/>
                  <a:pt x="11" y="364"/>
                </a:cubicBezTo>
                <a:close/>
                <a:moveTo>
                  <a:pt x="10" y="363"/>
                </a:moveTo>
                <a:cubicBezTo>
                  <a:pt x="8" y="361"/>
                  <a:pt x="6" y="361"/>
                  <a:pt x="8" y="360"/>
                </a:cubicBezTo>
                <a:cubicBezTo>
                  <a:pt x="10" y="363"/>
                  <a:pt x="10" y="363"/>
                  <a:pt x="10" y="363"/>
                </a:cubicBezTo>
                <a:close/>
                <a:moveTo>
                  <a:pt x="11" y="366"/>
                </a:moveTo>
                <a:cubicBezTo>
                  <a:pt x="10" y="366"/>
                  <a:pt x="11" y="364"/>
                  <a:pt x="11" y="364"/>
                </a:cubicBezTo>
                <a:cubicBezTo>
                  <a:pt x="11" y="366"/>
                  <a:pt x="13" y="368"/>
                  <a:pt x="11" y="366"/>
                </a:cubicBezTo>
                <a:close/>
                <a:moveTo>
                  <a:pt x="8" y="341"/>
                </a:moveTo>
                <a:cubicBezTo>
                  <a:pt x="8" y="341"/>
                  <a:pt x="5" y="340"/>
                  <a:pt x="5" y="341"/>
                </a:cubicBezTo>
                <a:cubicBezTo>
                  <a:pt x="5" y="343"/>
                  <a:pt x="6" y="341"/>
                  <a:pt x="6" y="343"/>
                </a:cubicBezTo>
                <a:cubicBezTo>
                  <a:pt x="8" y="343"/>
                  <a:pt x="8" y="343"/>
                  <a:pt x="8" y="341"/>
                </a:cubicBezTo>
                <a:close/>
                <a:moveTo>
                  <a:pt x="11" y="335"/>
                </a:moveTo>
                <a:cubicBezTo>
                  <a:pt x="11" y="335"/>
                  <a:pt x="11" y="336"/>
                  <a:pt x="11" y="335"/>
                </a:cubicBezTo>
                <a:cubicBezTo>
                  <a:pt x="10" y="333"/>
                  <a:pt x="11" y="333"/>
                  <a:pt x="11" y="332"/>
                </a:cubicBezTo>
                <a:cubicBezTo>
                  <a:pt x="10" y="330"/>
                  <a:pt x="10" y="329"/>
                  <a:pt x="10" y="330"/>
                </a:cubicBezTo>
                <a:cubicBezTo>
                  <a:pt x="8" y="332"/>
                  <a:pt x="10" y="332"/>
                  <a:pt x="10" y="333"/>
                </a:cubicBezTo>
                <a:cubicBezTo>
                  <a:pt x="10" y="335"/>
                  <a:pt x="8" y="332"/>
                  <a:pt x="6" y="333"/>
                </a:cubicBezTo>
                <a:cubicBezTo>
                  <a:pt x="6" y="335"/>
                  <a:pt x="8" y="335"/>
                  <a:pt x="10" y="336"/>
                </a:cubicBezTo>
                <a:cubicBezTo>
                  <a:pt x="11" y="336"/>
                  <a:pt x="11" y="336"/>
                  <a:pt x="11" y="335"/>
                </a:cubicBezTo>
                <a:close/>
                <a:moveTo>
                  <a:pt x="16" y="327"/>
                </a:moveTo>
                <a:cubicBezTo>
                  <a:pt x="16" y="329"/>
                  <a:pt x="16" y="327"/>
                  <a:pt x="17" y="327"/>
                </a:cubicBezTo>
                <a:cubicBezTo>
                  <a:pt x="17" y="327"/>
                  <a:pt x="16" y="327"/>
                  <a:pt x="14" y="326"/>
                </a:cubicBezTo>
                <a:cubicBezTo>
                  <a:pt x="14" y="326"/>
                  <a:pt x="11" y="326"/>
                  <a:pt x="11" y="327"/>
                </a:cubicBezTo>
                <a:cubicBezTo>
                  <a:pt x="11" y="329"/>
                  <a:pt x="14" y="327"/>
                  <a:pt x="16" y="327"/>
                </a:cubicBezTo>
                <a:close/>
                <a:moveTo>
                  <a:pt x="8" y="333"/>
                </a:moveTo>
                <a:cubicBezTo>
                  <a:pt x="8" y="332"/>
                  <a:pt x="8" y="332"/>
                  <a:pt x="8" y="330"/>
                </a:cubicBezTo>
                <a:cubicBezTo>
                  <a:pt x="8" y="330"/>
                  <a:pt x="6" y="330"/>
                  <a:pt x="6" y="329"/>
                </a:cubicBezTo>
                <a:cubicBezTo>
                  <a:pt x="5" y="329"/>
                  <a:pt x="5" y="332"/>
                  <a:pt x="6" y="333"/>
                </a:cubicBezTo>
                <a:cubicBezTo>
                  <a:pt x="8" y="333"/>
                  <a:pt x="8" y="333"/>
                  <a:pt x="8" y="333"/>
                </a:cubicBezTo>
                <a:close/>
                <a:moveTo>
                  <a:pt x="3" y="343"/>
                </a:moveTo>
                <a:cubicBezTo>
                  <a:pt x="3" y="341"/>
                  <a:pt x="5" y="343"/>
                  <a:pt x="3" y="341"/>
                </a:cubicBezTo>
                <a:cubicBezTo>
                  <a:pt x="3" y="340"/>
                  <a:pt x="3" y="341"/>
                  <a:pt x="3" y="341"/>
                </a:cubicBezTo>
                <a:cubicBezTo>
                  <a:pt x="2" y="341"/>
                  <a:pt x="2" y="343"/>
                  <a:pt x="2" y="343"/>
                </a:cubicBezTo>
                <a:cubicBezTo>
                  <a:pt x="3" y="344"/>
                  <a:pt x="3" y="344"/>
                  <a:pt x="3" y="343"/>
                </a:cubicBezTo>
                <a:close/>
                <a:moveTo>
                  <a:pt x="8" y="326"/>
                </a:moveTo>
                <a:cubicBezTo>
                  <a:pt x="8" y="326"/>
                  <a:pt x="8" y="327"/>
                  <a:pt x="6" y="327"/>
                </a:cubicBezTo>
                <a:cubicBezTo>
                  <a:pt x="5" y="327"/>
                  <a:pt x="5" y="329"/>
                  <a:pt x="6" y="329"/>
                </a:cubicBezTo>
                <a:cubicBezTo>
                  <a:pt x="8" y="329"/>
                  <a:pt x="6" y="329"/>
                  <a:pt x="8" y="329"/>
                </a:cubicBezTo>
                <a:cubicBezTo>
                  <a:pt x="8" y="329"/>
                  <a:pt x="10" y="326"/>
                  <a:pt x="8" y="326"/>
                </a:cubicBezTo>
                <a:close/>
                <a:moveTo>
                  <a:pt x="6" y="335"/>
                </a:moveTo>
                <a:cubicBezTo>
                  <a:pt x="6" y="333"/>
                  <a:pt x="5" y="332"/>
                  <a:pt x="5" y="330"/>
                </a:cubicBezTo>
                <a:cubicBezTo>
                  <a:pt x="3" y="329"/>
                  <a:pt x="3" y="329"/>
                  <a:pt x="3" y="329"/>
                </a:cubicBezTo>
                <a:cubicBezTo>
                  <a:pt x="2" y="330"/>
                  <a:pt x="3" y="330"/>
                  <a:pt x="3" y="332"/>
                </a:cubicBezTo>
                <a:cubicBezTo>
                  <a:pt x="2" y="332"/>
                  <a:pt x="2" y="333"/>
                  <a:pt x="3" y="333"/>
                </a:cubicBezTo>
                <a:cubicBezTo>
                  <a:pt x="5" y="332"/>
                  <a:pt x="5" y="333"/>
                  <a:pt x="5" y="335"/>
                </a:cubicBezTo>
                <a:cubicBezTo>
                  <a:pt x="5" y="336"/>
                  <a:pt x="5" y="336"/>
                  <a:pt x="5" y="336"/>
                </a:cubicBezTo>
                <a:cubicBezTo>
                  <a:pt x="6" y="335"/>
                  <a:pt x="6" y="335"/>
                  <a:pt x="6" y="335"/>
                </a:cubicBezTo>
                <a:close/>
                <a:moveTo>
                  <a:pt x="3" y="336"/>
                </a:moveTo>
                <a:cubicBezTo>
                  <a:pt x="5" y="335"/>
                  <a:pt x="3" y="333"/>
                  <a:pt x="3" y="333"/>
                </a:cubicBezTo>
                <a:cubicBezTo>
                  <a:pt x="2" y="335"/>
                  <a:pt x="2" y="333"/>
                  <a:pt x="2" y="335"/>
                </a:cubicBezTo>
                <a:cubicBezTo>
                  <a:pt x="2" y="336"/>
                  <a:pt x="2" y="336"/>
                  <a:pt x="3" y="336"/>
                </a:cubicBezTo>
                <a:close/>
                <a:moveTo>
                  <a:pt x="3" y="340"/>
                </a:moveTo>
                <a:cubicBezTo>
                  <a:pt x="5" y="340"/>
                  <a:pt x="5" y="341"/>
                  <a:pt x="5" y="340"/>
                </a:cubicBezTo>
                <a:cubicBezTo>
                  <a:pt x="5" y="340"/>
                  <a:pt x="5" y="338"/>
                  <a:pt x="3" y="338"/>
                </a:cubicBezTo>
                <a:cubicBezTo>
                  <a:pt x="3" y="338"/>
                  <a:pt x="0" y="338"/>
                  <a:pt x="2" y="340"/>
                </a:cubicBezTo>
                <a:cubicBezTo>
                  <a:pt x="3" y="340"/>
                  <a:pt x="3" y="340"/>
                  <a:pt x="3" y="340"/>
                </a:cubicBezTo>
                <a:close/>
                <a:moveTo>
                  <a:pt x="5" y="326"/>
                </a:moveTo>
                <a:cubicBezTo>
                  <a:pt x="5" y="326"/>
                  <a:pt x="6" y="324"/>
                  <a:pt x="6" y="326"/>
                </a:cubicBezTo>
                <a:cubicBezTo>
                  <a:pt x="6" y="326"/>
                  <a:pt x="5" y="327"/>
                  <a:pt x="5" y="326"/>
                </a:cubicBezTo>
                <a:close/>
                <a:moveTo>
                  <a:pt x="13" y="318"/>
                </a:moveTo>
                <a:cubicBezTo>
                  <a:pt x="13" y="316"/>
                  <a:pt x="16" y="316"/>
                  <a:pt x="14" y="318"/>
                </a:cubicBezTo>
                <a:cubicBezTo>
                  <a:pt x="13" y="318"/>
                  <a:pt x="13" y="318"/>
                  <a:pt x="13" y="318"/>
                </a:cubicBezTo>
                <a:close/>
                <a:moveTo>
                  <a:pt x="3" y="336"/>
                </a:moveTo>
                <a:cubicBezTo>
                  <a:pt x="5" y="336"/>
                  <a:pt x="5" y="336"/>
                  <a:pt x="3" y="336"/>
                </a:cubicBezTo>
                <a:cubicBezTo>
                  <a:pt x="2" y="336"/>
                  <a:pt x="2" y="336"/>
                  <a:pt x="2" y="338"/>
                </a:cubicBezTo>
                <a:cubicBezTo>
                  <a:pt x="2" y="338"/>
                  <a:pt x="2" y="338"/>
                  <a:pt x="3" y="336"/>
                </a:cubicBezTo>
                <a:close/>
                <a:moveTo>
                  <a:pt x="6" y="340"/>
                </a:moveTo>
                <a:cubicBezTo>
                  <a:pt x="6" y="340"/>
                  <a:pt x="6" y="338"/>
                  <a:pt x="5" y="338"/>
                </a:cubicBezTo>
                <a:cubicBezTo>
                  <a:pt x="5" y="338"/>
                  <a:pt x="5" y="338"/>
                  <a:pt x="5" y="340"/>
                </a:cubicBezTo>
                <a:cubicBezTo>
                  <a:pt x="5" y="340"/>
                  <a:pt x="5" y="340"/>
                  <a:pt x="6" y="340"/>
                </a:cubicBezTo>
                <a:close/>
                <a:moveTo>
                  <a:pt x="14" y="333"/>
                </a:moveTo>
                <a:cubicBezTo>
                  <a:pt x="14" y="333"/>
                  <a:pt x="13" y="332"/>
                  <a:pt x="11" y="332"/>
                </a:cubicBezTo>
                <a:cubicBezTo>
                  <a:pt x="11" y="330"/>
                  <a:pt x="11" y="329"/>
                  <a:pt x="11" y="330"/>
                </a:cubicBezTo>
                <a:cubicBezTo>
                  <a:pt x="11" y="333"/>
                  <a:pt x="11" y="332"/>
                  <a:pt x="11" y="333"/>
                </a:cubicBezTo>
                <a:cubicBezTo>
                  <a:pt x="13" y="333"/>
                  <a:pt x="14" y="333"/>
                  <a:pt x="14" y="333"/>
                </a:cubicBezTo>
                <a:close/>
              </a:path>
            </a:pathLst>
          </a:custGeom>
          <a:solidFill>
            <a:srgbClr val="E3E6ED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34" name="Freeform 233">
            <a:extLst>
              <a:ext uri="{FF2B5EF4-FFF2-40B4-BE49-F238E27FC236}">
                <a16:creationId xmlns:a16="http://schemas.microsoft.com/office/drawing/2014/main" id="{8FA9161C-2080-E867-1D33-CC4EE342988C}"/>
              </a:ext>
            </a:extLst>
          </p:cNvPr>
          <p:cNvSpPr>
            <a:spLocks noEditPoints="1"/>
          </p:cNvSpPr>
          <p:nvPr/>
        </p:nvSpPr>
        <p:spPr bwMode="auto">
          <a:xfrm>
            <a:off x="3338319" y="5247676"/>
            <a:ext cx="630286" cy="1471996"/>
          </a:xfrm>
          <a:custGeom>
            <a:avLst/>
            <a:gdLst/>
            <a:ahLst/>
            <a:cxnLst>
              <a:cxn ang="0">
                <a:pos x="124" y="104"/>
              </a:cxn>
              <a:cxn ang="0">
                <a:pos x="130" y="140"/>
              </a:cxn>
              <a:cxn ang="0">
                <a:pos x="131" y="166"/>
              </a:cxn>
              <a:cxn ang="0">
                <a:pos x="93" y="180"/>
              </a:cxn>
              <a:cxn ang="0">
                <a:pos x="92" y="199"/>
              </a:cxn>
              <a:cxn ang="0">
                <a:pos x="69" y="202"/>
              </a:cxn>
              <a:cxn ang="0">
                <a:pos x="81" y="222"/>
              </a:cxn>
              <a:cxn ang="0">
                <a:pos x="73" y="227"/>
              </a:cxn>
              <a:cxn ang="0">
                <a:pos x="58" y="250"/>
              </a:cxn>
              <a:cxn ang="0">
                <a:pos x="64" y="275"/>
              </a:cxn>
              <a:cxn ang="0">
                <a:pos x="49" y="298"/>
              </a:cxn>
              <a:cxn ang="0">
                <a:pos x="43" y="335"/>
              </a:cxn>
              <a:cxn ang="0">
                <a:pos x="13" y="328"/>
              </a:cxn>
              <a:cxn ang="0">
                <a:pos x="2" y="306"/>
              </a:cxn>
              <a:cxn ang="0">
                <a:pos x="11" y="281"/>
              </a:cxn>
              <a:cxn ang="0">
                <a:pos x="16" y="261"/>
              </a:cxn>
              <a:cxn ang="0">
                <a:pos x="17" y="247"/>
              </a:cxn>
              <a:cxn ang="0">
                <a:pos x="16" y="228"/>
              </a:cxn>
              <a:cxn ang="0">
                <a:pos x="16" y="206"/>
              </a:cxn>
              <a:cxn ang="0">
                <a:pos x="22" y="179"/>
              </a:cxn>
              <a:cxn ang="0">
                <a:pos x="26" y="151"/>
              </a:cxn>
              <a:cxn ang="0">
                <a:pos x="31" y="119"/>
              </a:cxn>
              <a:cxn ang="0">
                <a:pos x="28" y="91"/>
              </a:cxn>
              <a:cxn ang="0">
                <a:pos x="34" y="67"/>
              </a:cxn>
              <a:cxn ang="0">
                <a:pos x="42" y="33"/>
              </a:cxn>
              <a:cxn ang="0">
                <a:pos x="52" y="11"/>
              </a:cxn>
              <a:cxn ang="0">
                <a:pos x="66" y="5"/>
              </a:cxn>
              <a:cxn ang="0">
                <a:pos x="86" y="3"/>
              </a:cxn>
              <a:cxn ang="0">
                <a:pos x="101" y="20"/>
              </a:cxn>
              <a:cxn ang="0">
                <a:pos x="128" y="39"/>
              </a:cxn>
              <a:cxn ang="0">
                <a:pos x="121" y="56"/>
              </a:cxn>
              <a:cxn ang="0">
                <a:pos x="145" y="57"/>
              </a:cxn>
              <a:cxn ang="0">
                <a:pos x="159" y="42"/>
              </a:cxn>
              <a:cxn ang="0">
                <a:pos x="133" y="82"/>
              </a:cxn>
              <a:cxn ang="0">
                <a:pos x="45" y="366"/>
              </a:cxn>
              <a:cxn ang="0">
                <a:pos x="64" y="366"/>
              </a:cxn>
              <a:cxn ang="0">
                <a:pos x="66" y="363"/>
              </a:cxn>
              <a:cxn ang="0">
                <a:pos x="46" y="349"/>
              </a:cxn>
              <a:cxn ang="0">
                <a:pos x="43" y="345"/>
              </a:cxn>
              <a:cxn ang="0">
                <a:pos x="42" y="366"/>
              </a:cxn>
              <a:cxn ang="0">
                <a:pos x="78" y="365"/>
              </a:cxn>
              <a:cxn ang="0">
                <a:pos x="72" y="366"/>
              </a:cxn>
              <a:cxn ang="0">
                <a:pos x="49" y="370"/>
              </a:cxn>
              <a:cxn ang="0">
                <a:pos x="51" y="368"/>
              </a:cxn>
              <a:cxn ang="0">
                <a:pos x="45" y="371"/>
              </a:cxn>
              <a:cxn ang="0">
                <a:pos x="55" y="371"/>
              </a:cxn>
              <a:cxn ang="0">
                <a:pos x="58" y="370"/>
              </a:cxn>
            </a:cxnLst>
            <a:rect l="0" t="0" r="r" b="b"/>
            <a:pathLst>
              <a:path w="160" h="373">
                <a:moveTo>
                  <a:pt x="128" y="87"/>
                </a:moveTo>
                <a:cubicBezTo>
                  <a:pt x="125" y="91"/>
                  <a:pt x="128" y="93"/>
                  <a:pt x="125" y="98"/>
                </a:cubicBezTo>
                <a:cubicBezTo>
                  <a:pt x="122" y="102"/>
                  <a:pt x="127" y="102"/>
                  <a:pt x="124" y="104"/>
                </a:cubicBezTo>
                <a:cubicBezTo>
                  <a:pt x="122" y="107"/>
                  <a:pt x="127" y="116"/>
                  <a:pt x="124" y="118"/>
                </a:cubicBezTo>
                <a:cubicBezTo>
                  <a:pt x="121" y="119"/>
                  <a:pt x="121" y="126"/>
                  <a:pt x="122" y="129"/>
                </a:cubicBezTo>
                <a:cubicBezTo>
                  <a:pt x="118" y="135"/>
                  <a:pt x="127" y="135"/>
                  <a:pt x="130" y="140"/>
                </a:cubicBezTo>
                <a:cubicBezTo>
                  <a:pt x="134" y="146"/>
                  <a:pt x="128" y="144"/>
                  <a:pt x="130" y="149"/>
                </a:cubicBezTo>
                <a:cubicBezTo>
                  <a:pt x="133" y="155"/>
                  <a:pt x="136" y="149"/>
                  <a:pt x="136" y="155"/>
                </a:cubicBezTo>
                <a:cubicBezTo>
                  <a:pt x="136" y="160"/>
                  <a:pt x="134" y="163"/>
                  <a:pt x="131" y="166"/>
                </a:cubicBezTo>
                <a:cubicBezTo>
                  <a:pt x="128" y="171"/>
                  <a:pt x="131" y="171"/>
                  <a:pt x="127" y="174"/>
                </a:cubicBezTo>
                <a:cubicBezTo>
                  <a:pt x="121" y="177"/>
                  <a:pt x="110" y="180"/>
                  <a:pt x="102" y="182"/>
                </a:cubicBezTo>
                <a:cubicBezTo>
                  <a:pt x="95" y="182"/>
                  <a:pt x="96" y="183"/>
                  <a:pt x="93" y="180"/>
                </a:cubicBezTo>
                <a:cubicBezTo>
                  <a:pt x="89" y="179"/>
                  <a:pt x="90" y="183"/>
                  <a:pt x="92" y="185"/>
                </a:cubicBezTo>
                <a:cubicBezTo>
                  <a:pt x="95" y="186"/>
                  <a:pt x="93" y="189"/>
                  <a:pt x="92" y="192"/>
                </a:cubicBezTo>
                <a:cubicBezTo>
                  <a:pt x="90" y="194"/>
                  <a:pt x="89" y="197"/>
                  <a:pt x="92" y="199"/>
                </a:cubicBezTo>
                <a:cubicBezTo>
                  <a:pt x="93" y="200"/>
                  <a:pt x="93" y="202"/>
                  <a:pt x="87" y="205"/>
                </a:cubicBezTo>
                <a:cubicBezTo>
                  <a:pt x="83" y="206"/>
                  <a:pt x="86" y="205"/>
                  <a:pt x="81" y="205"/>
                </a:cubicBezTo>
                <a:cubicBezTo>
                  <a:pt x="77" y="206"/>
                  <a:pt x="73" y="200"/>
                  <a:pt x="69" y="202"/>
                </a:cubicBezTo>
                <a:cubicBezTo>
                  <a:pt x="66" y="203"/>
                  <a:pt x="70" y="208"/>
                  <a:pt x="69" y="213"/>
                </a:cubicBezTo>
                <a:cubicBezTo>
                  <a:pt x="69" y="219"/>
                  <a:pt x="72" y="219"/>
                  <a:pt x="78" y="216"/>
                </a:cubicBezTo>
                <a:cubicBezTo>
                  <a:pt x="81" y="216"/>
                  <a:pt x="81" y="220"/>
                  <a:pt x="81" y="222"/>
                </a:cubicBezTo>
                <a:cubicBezTo>
                  <a:pt x="80" y="227"/>
                  <a:pt x="77" y="227"/>
                  <a:pt x="75" y="224"/>
                </a:cubicBezTo>
                <a:cubicBezTo>
                  <a:pt x="73" y="220"/>
                  <a:pt x="67" y="222"/>
                  <a:pt x="70" y="225"/>
                </a:cubicBezTo>
                <a:cubicBezTo>
                  <a:pt x="73" y="227"/>
                  <a:pt x="77" y="225"/>
                  <a:pt x="73" y="227"/>
                </a:cubicBezTo>
                <a:cubicBezTo>
                  <a:pt x="67" y="228"/>
                  <a:pt x="66" y="234"/>
                  <a:pt x="67" y="237"/>
                </a:cubicBezTo>
                <a:cubicBezTo>
                  <a:pt x="70" y="245"/>
                  <a:pt x="63" y="244"/>
                  <a:pt x="64" y="247"/>
                </a:cubicBezTo>
                <a:cubicBezTo>
                  <a:pt x="67" y="250"/>
                  <a:pt x="60" y="248"/>
                  <a:pt x="58" y="250"/>
                </a:cubicBezTo>
                <a:cubicBezTo>
                  <a:pt x="57" y="253"/>
                  <a:pt x="55" y="248"/>
                  <a:pt x="52" y="256"/>
                </a:cubicBezTo>
                <a:cubicBezTo>
                  <a:pt x="48" y="262"/>
                  <a:pt x="48" y="262"/>
                  <a:pt x="52" y="269"/>
                </a:cubicBezTo>
                <a:cubicBezTo>
                  <a:pt x="58" y="276"/>
                  <a:pt x="63" y="270"/>
                  <a:pt x="64" y="275"/>
                </a:cubicBezTo>
                <a:cubicBezTo>
                  <a:pt x="64" y="281"/>
                  <a:pt x="61" y="279"/>
                  <a:pt x="63" y="281"/>
                </a:cubicBezTo>
                <a:cubicBezTo>
                  <a:pt x="64" y="284"/>
                  <a:pt x="60" y="284"/>
                  <a:pt x="60" y="287"/>
                </a:cubicBezTo>
                <a:cubicBezTo>
                  <a:pt x="60" y="289"/>
                  <a:pt x="51" y="290"/>
                  <a:pt x="49" y="298"/>
                </a:cubicBezTo>
                <a:cubicBezTo>
                  <a:pt x="48" y="304"/>
                  <a:pt x="49" y="307"/>
                  <a:pt x="43" y="309"/>
                </a:cubicBezTo>
                <a:cubicBezTo>
                  <a:pt x="35" y="312"/>
                  <a:pt x="37" y="318"/>
                  <a:pt x="37" y="323"/>
                </a:cubicBezTo>
                <a:cubicBezTo>
                  <a:pt x="38" y="331"/>
                  <a:pt x="45" y="335"/>
                  <a:pt x="43" y="335"/>
                </a:cubicBezTo>
                <a:cubicBezTo>
                  <a:pt x="42" y="332"/>
                  <a:pt x="34" y="334"/>
                  <a:pt x="29" y="331"/>
                </a:cubicBezTo>
                <a:cubicBezTo>
                  <a:pt x="29" y="331"/>
                  <a:pt x="22" y="331"/>
                  <a:pt x="17" y="331"/>
                </a:cubicBezTo>
                <a:cubicBezTo>
                  <a:pt x="13" y="331"/>
                  <a:pt x="16" y="329"/>
                  <a:pt x="13" y="328"/>
                </a:cubicBezTo>
                <a:cubicBezTo>
                  <a:pt x="10" y="326"/>
                  <a:pt x="13" y="314"/>
                  <a:pt x="10" y="314"/>
                </a:cubicBezTo>
                <a:cubicBezTo>
                  <a:pt x="7" y="314"/>
                  <a:pt x="5" y="318"/>
                  <a:pt x="5" y="314"/>
                </a:cubicBezTo>
                <a:cubicBezTo>
                  <a:pt x="3" y="307"/>
                  <a:pt x="0" y="310"/>
                  <a:pt x="2" y="306"/>
                </a:cubicBezTo>
                <a:cubicBezTo>
                  <a:pt x="3" y="303"/>
                  <a:pt x="0" y="298"/>
                  <a:pt x="3" y="300"/>
                </a:cubicBezTo>
                <a:cubicBezTo>
                  <a:pt x="7" y="300"/>
                  <a:pt x="8" y="290"/>
                  <a:pt x="11" y="289"/>
                </a:cubicBezTo>
                <a:cubicBezTo>
                  <a:pt x="14" y="286"/>
                  <a:pt x="8" y="284"/>
                  <a:pt x="11" y="281"/>
                </a:cubicBezTo>
                <a:cubicBezTo>
                  <a:pt x="13" y="279"/>
                  <a:pt x="10" y="279"/>
                  <a:pt x="14" y="275"/>
                </a:cubicBezTo>
                <a:cubicBezTo>
                  <a:pt x="19" y="272"/>
                  <a:pt x="11" y="272"/>
                  <a:pt x="16" y="269"/>
                </a:cubicBezTo>
                <a:cubicBezTo>
                  <a:pt x="19" y="267"/>
                  <a:pt x="14" y="262"/>
                  <a:pt x="16" y="261"/>
                </a:cubicBezTo>
                <a:cubicBezTo>
                  <a:pt x="19" y="259"/>
                  <a:pt x="13" y="256"/>
                  <a:pt x="17" y="255"/>
                </a:cubicBezTo>
                <a:cubicBezTo>
                  <a:pt x="20" y="253"/>
                  <a:pt x="20" y="248"/>
                  <a:pt x="16" y="248"/>
                </a:cubicBezTo>
                <a:cubicBezTo>
                  <a:pt x="13" y="247"/>
                  <a:pt x="13" y="245"/>
                  <a:pt x="17" y="247"/>
                </a:cubicBezTo>
                <a:cubicBezTo>
                  <a:pt x="22" y="247"/>
                  <a:pt x="23" y="241"/>
                  <a:pt x="17" y="242"/>
                </a:cubicBezTo>
                <a:cubicBezTo>
                  <a:pt x="13" y="244"/>
                  <a:pt x="19" y="237"/>
                  <a:pt x="17" y="236"/>
                </a:cubicBezTo>
                <a:cubicBezTo>
                  <a:pt x="14" y="234"/>
                  <a:pt x="17" y="230"/>
                  <a:pt x="16" y="228"/>
                </a:cubicBezTo>
                <a:cubicBezTo>
                  <a:pt x="16" y="227"/>
                  <a:pt x="13" y="227"/>
                  <a:pt x="13" y="220"/>
                </a:cubicBezTo>
                <a:cubicBezTo>
                  <a:pt x="14" y="214"/>
                  <a:pt x="16" y="219"/>
                  <a:pt x="16" y="216"/>
                </a:cubicBezTo>
                <a:cubicBezTo>
                  <a:pt x="17" y="214"/>
                  <a:pt x="14" y="213"/>
                  <a:pt x="16" y="206"/>
                </a:cubicBezTo>
                <a:cubicBezTo>
                  <a:pt x="16" y="200"/>
                  <a:pt x="13" y="202"/>
                  <a:pt x="16" y="199"/>
                </a:cubicBezTo>
                <a:cubicBezTo>
                  <a:pt x="19" y="196"/>
                  <a:pt x="14" y="191"/>
                  <a:pt x="17" y="188"/>
                </a:cubicBezTo>
                <a:cubicBezTo>
                  <a:pt x="20" y="186"/>
                  <a:pt x="16" y="183"/>
                  <a:pt x="22" y="179"/>
                </a:cubicBezTo>
                <a:cubicBezTo>
                  <a:pt x="25" y="177"/>
                  <a:pt x="20" y="169"/>
                  <a:pt x="20" y="166"/>
                </a:cubicBezTo>
                <a:cubicBezTo>
                  <a:pt x="22" y="163"/>
                  <a:pt x="20" y="158"/>
                  <a:pt x="22" y="155"/>
                </a:cubicBezTo>
                <a:cubicBezTo>
                  <a:pt x="22" y="152"/>
                  <a:pt x="23" y="155"/>
                  <a:pt x="26" y="151"/>
                </a:cubicBezTo>
                <a:cubicBezTo>
                  <a:pt x="28" y="147"/>
                  <a:pt x="26" y="146"/>
                  <a:pt x="28" y="136"/>
                </a:cubicBezTo>
                <a:cubicBezTo>
                  <a:pt x="28" y="129"/>
                  <a:pt x="32" y="132"/>
                  <a:pt x="31" y="127"/>
                </a:cubicBezTo>
                <a:cubicBezTo>
                  <a:pt x="31" y="123"/>
                  <a:pt x="34" y="119"/>
                  <a:pt x="31" y="119"/>
                </a:cubicBezTo>
                <a:cubicBezTo>
                  <a:pt x="28" y="119"/>
                  <a:pt x="31" y="118"/>
                  <a:pt x="29" y="113"/>
                </a:cubicBezTo>
                <a:cubicBezTo>
                  <a:pt x="28" y="109"/>
                  <a:pt x="28" y="106"/>
                  <a:pt x="26" y="102"/>
                </a:cubicBezTo>
                <a:cubicBezTo>
                  <a:pt x="25" y="101"/>
                  <a:pt x="26" y="96"/>
                  <a:pt x="28" y="91"/>
                </a:cubicBezTo>
                <a:cubicBezTo>
                  <a:pt x="29" y="87"/>
                  <a:pt x="29" y="90"/>
                  <a:pt x="31" y="88"/>
                </a:cubicBezTo>
                <a:cubicBezTo>
                  <a:pt x="32" y="85"/>
                  <a:pt x="28" y="79"/>
                  <a:pt x="31" y="76"/>
                </a:cubicBezTo>
                <a:cubicBezTo>
                  <a:pt x="32" y="74"/>
                  <a:pt x="32" y="68"/>
                  <a:pt x="34" y="67"/>
                </a:cubicBezTo>
                <a:cubicBezTo>
                  <a:pt x="37" y="65"/>
                  <a:pt x="35" y="67"/>
                  <a:pt x="38" y="59"/>
                </a:cubicBezTo>
                <a:cubicBezTo>
                  <a:pt x="40" y="51"/>
                  <a:pt x="46" y="59"/>
                  <a:pt x="43" y="51"/>
                </a:cubicBezTo>
                <a:cubicBezTo>
                  <a:pt x="40" y="46"/>
                  <a:pt x="43" y="34"/>
                  <a:pt x="42" y="33"/>
                </a:cubicBezTo>
                <a:cubicBezTo>
                  <a:pt x="40" y="28"/>
                  <a:pt x="48" y="25"/>
                  <a:pt x="49" y="25"/>
                </a:cubicBezTo>
                <a:cubicBezTo>
                  <a:pt x="52" y="23"/>
                  <a:pt x="52" y="19"/>
                  <a:pt x="52" y="15"/>
                </a:cubicBezTo>
                <a:cubicBezTo>
                  <a:pt x="54" y="14"/>
                  <a:pt x="54" y="12"/>
                  <a:pt x="52" y="11"/>
                </a:cubicBezTo>
                <a:cubicBezTo>
                  <a:pt x="55" y="9"/>
                  <a:pt x="55" y="6"/>
                  <a:pt x="57" y="5"/>
                </a:cubicBezTo>
                <a:cubicBezTo>
                  <a:pt x="60" y="3"/>
                  <a:pt x="58" y="1"/>
                  <a:pt x="60" y="0"/>
                </a:cubicBezTo>
                <a:cubicBezTo>
                  <a:pt x="61" y="0"/>
                  <a:pt x="61" y="5"/>
                  <a:pt x="66" y="5"/>
                </a:cubicBezTo>
                <a:cubicBezTo>
                  <a:pt x="70" y="3"/>
                  <a:pt x="73" y="3"/>
                  <a:pt x="75" y="11"/>
                </a:cubicBezTo>
                <a:cubicBezTo>
                  <a:pt x="77" y="5"/>
                  <a:pt x="78" y="3"/>
                  <a:pt x="80" y="3"/>
                </a:cubicBezTo>
                <a:cubicBezTo>
                  <a:pt x="83" y="3"/>
                  <a:pt x="84" y="3"/>
                  <a:pt x="86" y="3"/>
                </a:cubicBezTo>
                <a:cubicBezTo>
                  <a:pt x="87" y="3"/>
                  <a:pt x="87" y="5"/>
                  <a:pt x="89" y="6"/>
                </a:cubicBezTo>
                <a:cubicBezTo>
                  <a:pt x="90" y="8"/>
                  <a:pt x="90" y="6"/>
                  <a:pt x="92" y="11"/>
                </a:cubicBezTo>
                <a:cubicBezTo>
                  <a:pt x="95" y="17"/>
                  <a:pt x="99" y="17"/>
                  <a:pt x="101" y="20"/>
                </a:cubicBezTo>
                <a:cubicBezTo>
                  <a:pt x="102" y="23"/>
                  <a:pt x="107" y="22"/>
                  <a:pt x="112" y="26"/>
                </a:cubicBezTo>
                <a:cubicBezTo>
                  <a:pt x="118" y="31"/>
                  <a:pt x="121" y="33"/>
                  <a:pt x="124" y="33"/>
                </a:cubicBezTo>
                <a:cubicBezTo>
                  <a:pt x="125" y="33"/>
                  <a:pt x="130" y="37"/>
                  <a:pt x="128" y="39"/>
                </a:cubicBezTo>
                <a:cubicBezTo>
                  <a:pt x="125" y="43"/>
                  <a:pt x="128" y="43"/>
                  <a:pt x="125" y="45"/>
                </a:cubicBezTo>
                <a:cubicBezTo>
                  <a:pt x="122" y="46"/>
                  <a:pt x="125" y="48"/>
                  <a:pt x="124" y="51"/>
                </a:cubicBezTo>
                <a:cubicBezTo>
                  <a:pt x="122" y="54"/>
                  <a:pt x="119" y="54"/>
                  <a:pt x="121" y="56"/>
                </a:cubicBezTo>
                <a:cubicBezTo>
                  <a:pt x="121" y="59"/>
                  <a:pt x="121" y="57"/>
                  <a:pt x="125" y="57"/>
                </a:cubicBezTo>
                <a:cubicBezTo>
                  <a:pt x="131" y="57"/>
                  <a:pt x="134" y="62"/>
                  <a:pt x="139" y="59"/>
                </a:cubicBezTo>
                <a:cubicBezTo>
                  <a:pt x="142" y="54"/>
                  <a:pt x="144" y="62"/>
                  <a:pt x="145" y="57"/>
                </a:cubicBezTo>
                <a:cubicBezTo>
                  <a:pt x="145" y="53"/>
                  <a:pt x="150" y="53"/>
                  <a:pt x="151" y="48"/>
                </a:cubicBezTo>
                <a:cubicBezTo>
                  <a:pt x="151" y="43"/>
                  <a:pt x="153" y="45"/>
                  <a:pt x="151" y="39"/>
                </a:cubicBezTo>
                <a:cubicBezTo>
                  <a:pt x="154" y="40"/>
                  <a:pt x="156" y="34"/>
                  <a:pt x="159" y="42"/>
                </a:cubicBezTo>
                <a:cubicBezTo>
                  <a:pt x="160" y="48"/>
                  <a:pt x="160" y="54"/>
                  <a:pt x="156" y="57"/>
                </a:cubicBezTo>
                <a:cubicBezTo>
                  <a:pt x="151" y="60"/>
                  <a:pt x="145" y="64"/>
                  <a:pt x="140" y="71"/>
                </a:cubicBezTo>
                <a:cubicBezTo>
                  <a:pt x="134" y="79"/>
                  <a:pt x="134" y="82"/>
                  <a:pt x="133" y="82"/>
                </a:cubicBezTo>
                <a:cubicBezTo>
                  <a:pt x="130" y="84"/>
                  <a:pt x="130" y="85"/>
                  <a:pt x="128" y="87"/>
                </a:cubicBezTo>
                <a:close/>
                <a:moveTo>
                  <a:pt x="42" y="366"/>
                </a:moveTo>
                <a:cubicBezTo>
                  <a:pt x="45" y="366"/>
                  <a:pt x="42" y="365"/>
                  <a:pt x="45" y="366"/>
                </a:cubicBezTo>
                <a:cubicBezTo>
                  <a:pt x="48" y="366"/>
                  <a:pt x="54" y="366"/>
                  <a:pt x="57" y="368"/>
                </a:cubicBezTo>
                <a:cubicBezTo>
                  <a:pt x="60" y="370"/>
                  <a:pt x="58" y="368"/>
                  <a:pt x="60" y="368"/>
                </a:cubicBezTo>
                <a:cubicBezTo>
                  <a:pt x="63" y="368"/>
                  <a:pt x="63" y="365"/>
                  <a:pt x="64" y="366"/>
                </a:cubicBezTo>
                <a:cubicBezTo>
                  <a:pt x="64" y="368"/>
                  <a:pt x="64" y="366"/>
                  <a:pt x="66" y="366"/>
                </a:cubicBezTo>
                <a:cubicBezTo>
                  <a:pt x="67" y="366"/>
                  <a:pt x="67" y="366"/>
                  <a:pt x="67" y="365"/>
                </a:cubicBezTo>
                <a:cubicBezTo>
                  <a:pt x="69" y="363"/>
                  <a:pt x="67" y="363"/>
                  <a:pt x="66" y="363"/>
                </a:cubicBezTo>
                <a:cubicBezTo>
                  <a:pt x="63" y="365"/>
                  <a:pt x="63" y="363"/>
                  <a:pt x="60" y="362"/>
                </a:cubicBezTo>
                <a:cubicBezTo>
                  <a:pt x="58" y="362"/>
                  <a:pt x="57" y="359"/>
                  <a:pt x="54" y="357"/>
                </a:cubicBezTo>
                <a:cubicBezTo>
                  <a:pt x="51" y="356"/>
                  <a:pt x="46" y="351"/>
                  <a:pt x="46" y="349"/>
                </a:cubicBezTo>
                <a:cubicBezTo>
                  <a:pt x="45" y="348"/>
                  <a:pt x="46" y="346"/>
                  <a:pt x="43" y="346"/>
                </a:cubicBezTo>
                <a:cubicBezTo>
                  <a:pt x="42" y="346"/>
                  <a:pt x="42" y="346"/>
                  <a:pt x="42" y="345"/>
                </a:cubicBezTo>
                <a:cubicBezTo>
                  <a:pt x="43" y="343"/>
                  <a:pt x="43" y="343"/>
                  <a:pt x="43" y="345"/>
                </a:cubicBezTo>
                <a:cubicBezTo>
                  <a:pt x="45" y="345"/>
                  <a:pt x="45" y="345"/>
                  <a:pt x="45" y="345"/>
                </a:cubicBezTo>
                <a:cubicBezTo>
                  <a:pt x="45" y="343"/>
                  <a:pt x="43" y="342"/>
                  <a:pt x="42" y="338"/>
                </a:cubicBezTo>
                <a:cubicBezTo>
                  <a:pt x="42" y="366"/>
                  <a:pt x="42" y="366"/>
                  <a:pt x="42" y="366"/>
                </a:cubicBezTo>
                <a:close/>
                <a:moveTo>
                  <a:pt x="73" y="366"/>
                </a:moveTo>
                <a:cubicBezTo>
                  <a:pt x="75" y="365"/>
                  <a:pt x="75" y="366"/>
                  <a:pt x="77" y="366"/>
                </a:cubicBezTo>
                <a:cubicBezTo>
                  <a:pt x="78" y="365"/>
                  <a:pt x="77" y="366"/>
                  <a:pt x="78" y="365"/>
                </a:cubicBezTo>
                <a:cubicBezTo>
                  <a:pt x="80" y="365"/>
                  <a:pt x="80" y="363"/>
                  <a:pt x="78" y="365"/>
                </a:cubicBezTo>
                <a:cubicBezTo>
                  <a:pt x="77" y="365"/>
                  <a:pt x="77" y="363"/>
                  <a:pt x="73" y="365"/>
                </a:cubicBezTo>
                <a:cubicBezTo>
                  <a:pt x="73" y="365"/>
                  <a:pt x="70" y="365"/>
                  <a:pt x="72" y="366"/>
                </a:cubicBezTo>
                <a:cubicBezTo>
                  <a:pt x="73" y="366"/>
                  <a:pt x="73" y="366"/>
                  <a:pt x="73" y="366"/>
                </a:cubicBezTo>
                <a:close/>
                <a:moveTo>
                  <a:pt x="48" y="371"/>
                </a:moveTo>
                <a:cubicBezTo>
                  <a:pt x="49" y="371"/>
                  <a:pt x="48" y="370"/>
                  <a:pt x="49" y="370"/>
                </a:cubicBezTo>
                <a:cubicBezTo>
                  <a:pt x="51" y="370"/>
                  <a:pt x="49" y="371"/>
                  <a:pt x="51" y="371"/>
                </a:cubicBezTo>
                <a:cubicBezTo>
                  <a:pt x="52" y="371"/>
                  <a:pt x="52" y="371"/>
                  <a:pt x="54" y="370"/>
                </a:cubicBezTo>
                <a:cubicBezTo>
                  <a:pt x="54" y="368"/>
                  <a:pt x="52" y="368"/>
                  <a:pt x="51" y="368"/>
                </a:cubicBezTo>
                <a:cubicBezTo>
                  <a:pt x="49" y="368"/>
                  <a:pt x="48" y="366"/>
                  <a:pt x="45" y="366"/>
                </a:cubicBezTo>
                <a:cubicBezTo>
                  <a:pt x="43" y="366"/>
                  <a:pt x="43" y="368"/>
                  <a:pt x="45" y="368"/>
                </a:cubicBezTo>
                <a:cubicBezTo>
                  <a:pt x="45" y="368"/>
                  <a:pt x="45" y="368"/>
                  <a:pt x="45" y="371"/>
                </a:cubicBezTo>
                <a:cubicBezTo>
                  <a:pt x="45" y="371"/>
                  <a:pt x="46" y="371"/>
                  <a:pt x="48" y="371"/>
                </a:cubicBezTo>
                <a:close/>
                <a:moveTo>
                  <a:pt x="54" y="371"/>
                </a:moveTo>
                <a:cubicBezTo>
                  <a:pt x="54" y="371"/>
                  <a:pt x="55" y="370"/>
                  <a:pt x="55" y="371"/>
                </a:cubicBezTo>
                <a:cubicBezTo>
                  <a:pt x="55" y="373"/>
                  <a:pt x="54" y="373"/>
                  <a:pt x="54" y="371"/>
                </a:cubicBezTo>
                <a:close/>
                <a:moveTo>
                  <a:pt x="57" y="371"/>
                </a:moveTo>
                <a:cubicBezTo>
                  <a:pt x="55" y="371"/>
                  <a:pt x="57" y="370"/>
                  <a:pt x="58" y="370"/>
                </a:cubicBezTo>
                <a:cubicBezTo>
                  <a:pt x="58" y="371"/>
                  <a:pt x="58" y="371"/>
                  <a:pt x="57" y="371"/>
                </a:cubicBezTo>
                <a:close/>
              </a:path>
            </a:pathLst>
          </a:custGeom>
          <a:solidFill>
            <a:srgbClr val="E3E6ED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35" name="Freeform 234">
            <a:extLst>
              <a:ext uri="{FF2B5EF4-FFF2-40B4-BE49-F238E27FC236}">
                <a16:creationId xmlns:a16="http://schemas.microsoft.com/office/drawing/2014/main" id="{69085E7D-DEA3-0BE3-ACB2-806318D97D6F}"/>
              </a:ext>
            </a:extLst>
          </p:cNvPr>
          <p:cNvSpPr>
            <a:spLocks/>
          </p:cNvSpPr>
          <p:nvPr/>
        </p:nvSpPr>
        <p:spPr bwMode="auto">
          <a:xfrm>
            <a:off x="3909642" y="7000246"/>
            <a:ext cx="34564" cy="26431"/>
          </a:xfrm>
          <a:custGeom>
            <a:avLst/>
            <a:gdLst/>
            <a:ahLst/>
            <a:cxnLst>
              <a:cxn ang="0">
                <a:pos x="1" y="4"/>
              </a:cxn>
              <a:cxn ang="0">
                <a:pos x="6" y="2"/>
              </a:cxn>
              <a:cxn ang="0">
                <a:pos x="1" y="4"/>
              </a:cxn>
            </a:cxnLst>
            <a:rect l="0" t="0" r="r" b="b"/>
            <a:pathLst>
              <a:path w="9" h="7">
                <a:moveTo>
                  <a:pt x="1" y="4"/>
                </a:moveTo>
                <a:cubicBezTo>
                  <a:pt x="0" y="2"/>
                  <a:pt x="3" y="0"/>
                  <a:pt x="6" y="2"/>
                </a:cubicBezTo>
                <a:cubicBezTo>
                  <a:pt x="9" y="4"/>
                  <a:pt x="3" y="7"/>
                  <a:pt x="1" y="4"/>
                </a:cubicBezTo>
              </a:path>
            </a:pathLst>
          </a:custGeom>
          <a:solidFill>
            <a:srgbClr val="D8D8D8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36" name="Freeform 235">
            <a:extLst>
              <a:ext uri="{FF2B5EF4-FFF2-40B4-BE49-F238E27FC236}">
                <a16:creationId xmlns:a16="http://schemas.microsoft.com/office/drawing/2014/main" id="{E2099D0F-5EBB-7680-50C5-C84D371E5C7E}"/>
              </a:ext>
            </a:extLst>
          </p:cNvPr>
          <p:cNvSpPr>
            <a:spLocks/>
          </p:cNvSpPr>
          <p:nvPr/>
        </p:nvSpPr>
        <p:spPr bwMode="auto">
          <a:xfrm>
            <a:off x="7795052" y="6396403"/>
            <a:ext cx="58963" cy="54895"/>
          </a:xfrm>
          <a:custGeom>
            <a:avLst/>
            <a:gdLst/>
            <a:ahLst/>
            <a:cxnLst>
              <a:cxn ang="0">
                <a:pos x="2" y="14"/>
              </a:cxn>
              <a:cxn ang="0">
                <a:pos x="2" y="9"/>
              </a:cxn>
              <a:cxn ang="0">
                <a:pos x="2" y="3"/>
              </a:cxn>
              <a:cxn ang="0">
                <a:pos x="3" y="1"/>
              </a:cxn>
              <a:cxn ang="0">
                <a:pos x="3" y="6"/>
              </a:cxn>
              <a:cxn ang="0">
                <a:pos x="8" y="4"/>
              </a:cxn>
              <a:cxn ang="0">
                <a:pos x="8" y="7"/>
              </a:cxn>
              <a:cxn ang="0">
                <a:pos x="14" y="6"/>
              </a:cxn>
              <a:cxn ang="0">
                <a:pos x="12" y="9"/>
              </a:cxn>
              <a:cxn ang="0">
                <a:pos x="9" y="10"/>
              </a:cxn>
              <a:cxn ang="0">
                <a:pos x="12" y="14"/>
              </a:cxn>
              <a:cxn ang="0">
                <a:pos x="3" y="12"/>
              </a:cxn>
              <a:cxn ang="0">
                <a:pos x="2" y="14"/>
              </a:cxn>
            </a:cxnLst>
            <a:rect l="0" t="0" r="r" b="b"/>
            <a:pathLst>
              <a:path w="15" h="14">
                <a:moveTo>
                  <a:pt x="2" y="14"/>
                </a:moveTo>
                <a:cubicBezTo>
                  <a:pt x="0" y="12"/>
                  <a:pt x="3" y="10"/>
                  <a:pt x="2" y="9"/>
                </a:cubicBezTo>
                <a:cubicBezTo>
                  <a:pt x="0" y="7"/>
                  <a:pt x="0" y="4"/>
                  <a:pt x="2" y="3"/>
                </a:cubicBezTo>
                <a:cubicBezTo>
                  <a:pt x="2" y="1"/>
                  <a:pt x="2" y="0"/>
                  <a:pt x="3" y="1"/>
                </a:cubicBezTo>
                <a:cubicBezTo>
                  <a:pt x="5" y="3"/>
                  <a:pt x="2" y="4"/>
                  <a:pt x="3" y="6"/>
                </a:cubicBezTo>
                <a:cubicBezTo>
                  <a:pt x="6" y="7"/>
                  <a:pt x="8" y="1"/>
                  <a:pt x="8" y="4"/>
                </a:cubicBezTo>
                <a:cubicBezTo>
                  <a:pt x="8" y="7"/>
                  <a:pt x="5" y="7"/>
                  <a:pt x="8" y="7"/>
                </a:cubicBezTo>
                <a:cubicBezTo>
                  <a:pt x="11" y="7"/>
                  <a:pt x="12" y="4"/>
                  <a:pt x="14" y="6"/>
                </a:cubicBezTo>
                <a:cubicBezTo>
                  <a:pt x="15" y="6"/>
                  <a:pt x="15" y="10"/>
                  <a:pt x="12" y="9"/>
                </a:cubicBezTo>
                <a:cubicBezTo>
                  <a:pt x="9" y="9"/>
                  <a:pt x="8" y="10"/>
                  <a:pt x="9" y="10"/>
                </a:cubicBezTo>
                <a:cubicBezTo>
                  <a:pt x="9" y="10"/>
                  <a:pt x="15" y="12"/>
                  <a:pt x="12" y="14"/>
                </a:cubicBezTo>
                <a:cubicBezTo>
                  <a:pt x="8" y="14"/>
                  <a:pt x="5" y="10"/>
                  <a:pt x="3" y="12"/>
                </a:cubicBezTo>
                <a:cubicBezTo>
                  <a:pt x="3" y="14"/>
                  <a:pt x="2" y="14"/>
                  <a:pt x="2" y="14"/>
                </a:cubicBezTo>
              </a:path>
            </a:pathLst>
          </a:custGeom>
          <a:solidFill>
            <a:srgbClr val="D8D8D8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37" name="Freeform 236">
            <a:extLst>
              <a:ext uri="{FF2B5EF4-FFF2-40B4-BE49-F238E27FC236}">
                <a16:creationId xmlns:a16="http://schemas.microsoft.com/office/drawing/2014/main" id="{AAE268C1-C8F1-E867-9534-D996A0B12BED}"/>
              </a:ext>
            </a:extLst>
          </p:cNvPr>
          <p:cNvSpPr>
            <a:spLocks noEditPoints="1"/>
          </p:cNvSpPr>
          <p:nvPr/>
        </p:nvSpPr>
        <p:spPr bwMode="auto">
          <a:xfrm>
            <a:off x="9517157" y="2543595"/>
            <a:ext cx="691281" cy="910848"/>
          </a:xfrm>
          <a:custGeom>
            <a:avLst/>
            <a:gdLst/>
            <a:ahLst/>
            <a:cxnLst>
              <a:cxn ang="0">
                <a:pos x="53" y="168"/>
              </a:cxn>
              <a:cxn ang="0">
                <a:pos x="39" y="142"/>
              </a:cxn>
              <a:cxn ang="0">
                <a:pos x="49" y="146"/>
              </a:cxn>
              <a:cxn ang="0">
                <a:pos x="102" y="123"/>
              </a:cxn>
              <a:cxn ang="0">
                <a:pos x="111" y="122"/>
              </a:cxn>
              <a:cxn ang="0">
                <a:pos x="122" y="118"/>
              </a:cxn>
              <a:cxn ang="0">
                <a:pos x="128" y="112"/>
              </a:cxn>
              <a:cxn ang="0">
                <a:pos x="134" y="107"/>
              </a:cxn>
              <a:cxn ang="0">
                <a:pos x="142" y="75"/>
              </a:cxn>
              <a:cxn ang="0">
                <a:pos x="137" y="47"/>
              </a:cxn>
              <a:cxn ang="0">
                <a:pos x="134" y="53"/>
              </a:cxn>
              <a:cxn ang="0">
                <a:pos x="126" y="64"/>
              </a:cxn>
              <a:cxn ang="0">
                <a:pos x="107" y="98"/>
              </a:cxn>
              <a:cxn ang="0">
                <a:pos x="102" y="95"/>
              </a:cxn>
              <a:cxn ang="0">
                <a:pos x="90" y="109"/>
              </a:cxn>
              <a:cxn ang="0">
                <a:pos x="61" y="123"/>
              </a:cxn>
              <a:cxn ang="0">
                <a:pos x="67" y="125"/>
              </a:cxn>
              <a:cxn ang="0">
                <a:pos x="87" y="122"/>
              </a:cxn>
              <a:cxn ang="0">
                <a:pos x="90" y="131"/>
              </a:cxn>
              <a:cxn ang="0">
                <a:pos x="52" y="140"/>
              </a:cxn>
              <a:cxn ang="0">
                <a:pos x="52" y="154"/>
              </a:cxn>
              <a:cxn ang="0">
                <a:pos x="58" y="156"/>
              </a:cxn>
              <a:cxn ang="0">
                <a:pos x="62" y="137"/>
              </a:cxn>
              <a:cxn ang="0">
                <a:pos x="53" y="131"/>
              </a:cxn>
              <a:cxn ang="0">
                <a:pos x="46" y="137"/>
              </a:cxn>
              <a:cxn ang="0">
                <a:pos x="52" y="143"/>
              </a:cxn>
              <a:cxn ang="0">
                <a:pos x="82" y="136"/>
              </a:cxn>
              <a:cxn ang="0">
                <a:pos x="79" y="126"/>
              </a:cxn>
              <a:cxn ang="0">
                <a:pos x="70" y="131"/>
              </a:cxn>
              <a:cxn ang="0">
                <a:pos x="71" y="142"/>
              </a:cxn>
              <a:cxn ang="0">
                <a:pos x="117" y="86"/>
              </a:cxn>
              <a:cxn ang="0">
                <a:pos x="137" y="44"/>
              </a:cxn>
              <a:cxn ang="0">
                <a:pos x="152" y="40"/>
              </a:cxn>
              <a:cxn ang="0">
                <a:pos x="175" y="25"/>
              </a:cxn>
              <a:cxn ang="0">
                <a:pos x="164" y="19"/>
              </a:cxn>
              <a:cxn ang="0">
                <a:pos x="142" y="6"/>
              </a:cxn>
              <a:cxn ang="0">
                <a:pos x="135" y="28"/>
              </a:cxn>
              <a:cxn ang="0">
                <a:pos x="129" y="48"/>
              </a:cxn>
              <a:cxn ang="0">
                <a:pos x="90" y="123"/>
              </a:cxn>
              <a:cxn ang="0">
                <a:pos x="76" y="103"/>
              </a:cxn>
              <a:cxn ang="0">
                <a:pos x="35" y="206"/>
              </a:cxn>
              <a:cxn ang="0">
                <a:pos x="32" y="210"/>
              </a:cxn>
              <a:cxn ang="0">
                <a:pos x="41" y="195"/>
              </a:cxn>
              <a:cxn ang="0">
                <a:pos x="44" y="190"/>
              </a:cxn>
              <a:cxn ang="0">
                <a:pos x="0" y="229"/>
              </a:cxn>
              <a:cxn ang="0">
                <a:pos x="3" y="229"/>
              </a:cxn>
              <a:cxn ang="0">
                <a:pos x="12" y="226"/>
              </a:cxn>
            </a:cxnLst>
            <a:rect l="0" t="0" r="r" b="b"/>
            <a:pathLst>
              <a:path w="175" h="231">
                <a:moveTo>
                  <a:pt x="53" y="168"/>
                </a:moveTo>
                <a:cubicBezTo>
                  <a:pt x="52" y="168"/>
                  <a:pt x="53" y="165"/>
                  <a:pt x="53" y="167"/>
                </a:cubicBezTo>
                <a:cubicBezTo>
                  <a:pt x="55" y="167"/>
                  <a:pt x="55" y="168"/>
                  <a:pt x="53" y="168"/>
                </a:cubicBezTo>
                <a:close/>
                <a:moveTo>
                  <a:pt x="39" y="142"/>
                </a:moveTo>
                <a:cubicBezTo>
                  <a:pt x="41" y="142"/>
                  <a:pt x="41" y="143"/>
                  <a:pt x="39" y="143"/>
                </a:cubicBezTo>
                <a:cubicBezTo>
                  <a:pt x="38" y="143"/>
                  <a:pt x="39" y="142"/>
                  <a:pt x="39" y="142"/>
                </a:cubicBezTo>
                <a:close/>
                <a:moveTo>
                  <a:pt x="49" y="146"/>
                </a:moveTo>
                <a:cubicBezTo>
                  <a:pt x="49" y="145"/>
                  <a:pt x="52" y="143"/>
                  <a:pt x="52" y="145"/>
                </a:cubicBezTo>
                <a:cubicBezTo>
                  <a:pt x="52" y="146"/>
                  <a:pt x="50" y="148"/>
                  <a:pt x="49" y="146"/>
                </a:cubicBezTo>
                <a:close/>
                <a:moveTo>
                  <a:pt x="93" y="134"/>
                </a:moveTo>
                <a:cubicBezTo>
                  <a:pt x="96" y="137"/>
                  <a:pt x="97" y="131"/>
                  <a:pt x="99" y="128"/>
                </a:cubicBezTo>
                <a:cubicBezTo>
                  <a:pt x="102" y="125"/>
                  <a:pt x="107" y="126"/>
                  <a:pt x="102" y="123"/>
                </a:cubicBezTo>
                <a:cubicBezTo>
                  <a:pt x="99" y="122"/>
                  <a:pt x="103" y="115"/>
                  <a:pt x="103" y="118"/>
                </a:cubicBezTo>
                <a:cubicBezTo>
                  <a:pt x="103" y="123"/>
                  <a:pt x="108" y="118"/>
                  <a:pt x="105" y="122"/>
                </a:cubicBezTo>
                <a:cubicBezTo>
                  <a:pt x="103" y="125"/>
                  <a:pt x="108" y="122"/>
                  <a:pt x="111" y="122"/>
                </a:cubicBezTo>
                <a:cubicBezTo>
                  <a:pt x="114" y="123"/>
                  <a:pt x="113" y="123"/>
                  <a:pt x="116" y="120"/>
                </a:cubicBezTo>
                <a:cubicBezTo>
                  <a:pt x="117" y="117"/>
                  <a:pt x="119" y="115"/>
                  <a:pt x="119" y="120"/>
                </a:cubicBezTo>
                <a:cubicBezTo>
                  <a:pt x="117" y="125"/>
                  <a:pt x="120" y="123"/>
                  <a:pt x="122" y="118"/>
                </a:cubicBezTo>
                <a:cubicBezTo>
                  <a:pt x="122" y="115"/>
                  <a:pt x="122" y="114"/>
                  <a:pt x="125" y="115"/>
                </a:cubicBezTo>
                <a:cubicBezTo>
                  <a:pt x="126" y="118"/>
                  <a:pt x="125" y="115"/>
                  <a:pt x="126" y="112"/>
                </a:cubicBezTo>
                <a:cubicBezTo>
                  <a:pt x="128" y="111"/>
                  <a:pt x="129" y="111"/>
                  <a:pt x="128" y="112"/>
                </a:cubicBezTo>
                <a:cubicBezTo>
                  <a:pt x="128" y="115"/>
                  <a:pt x="126" y="122"/>
                  <a:pt x="128" y="118"/>
                </a:cubicBezTo>
                <a:cubicBezTo>
                  <a:pt x="129" y="115"/>
                  <a:pt x="131" y="118"/>
                  <a:pt x="132" y="114"/>
                </a:cubicBezTo>
                <a:cubicBezTo>
                  <a:pt x="132" y="107"/>
                  <a:pt x="139" y="115"/>
                  <a:pt x="134" y="107"/>
                </a:cubicBezTo>
                <a:cubicBezTo>
                  <a:pt x="129" y="101"/>
                  <a:pt x="139" y="97"/>
                  <a:pt x="135" y="89"/>
                </a:cubicBezTo>
                <a:cubicBezTo>
                  <a:pt x="135" y="84"/>
                  <a:pt x="137" y="79"/>
                  <a:pt x="140" y="83"/>
                </a:cubicBezTo>
                <a:cubicBezTo>
                  <a:pt x="143" y="84"/>
                  <a:pt x="139" y="79"/>
                  <a:pt x="142" y="75"/>
                </a:cubicBezTo>
                <a:cubicBezTo>
                  <a:pt x="145" y="70"/>
                  <a:pt x="146" y="64"/>
                  <a:pt x="142" y="61"/>
                </a:cubicBezTo>
                <a:cubicBezTo>
                  <a:pt x="139" y="56"/>
                  <a:pt x="139" y="51"/>
                  <a:pt x="140" y="50"/>
                </a:cubicBezTo>
                <a:cubicBezTo>
                  <a:pt x="140" y="47"/>
                  <a:pt x="139" y="48"/>
                  <a:pt x="137" y="47"/>
                </a:cubicBezTo>
                <a:cubicBezTo>
                  <a:pt x="135" y="45"/>
                  <a:pt x="134" y="51"/>
                  <a:pt x="137" y="50"/>
                </a:cubicBezTo>
                <a:cubicBezTo>
                  <a:pt x="140" y="48"/>
                  <a:pt x="139" y="54"/>
                  <a:pt x="137" y="53"/>
                </a:cubicBezTo>
                <a:cubicBezTo>
                  <a:pt x="135" y="51"/>
                  <a:pt x="134" y="56"/>
                  <a:pt x="134" y="53"/>
                </a:cubicBezTo>
                <a:cubicBezTo>
                  <a:pt x="134" y="48"/>
                  <a:pt x="131" y="48"/>
                  <a:pt x="131" y="53"/>
                </a:cubicBezTo>
                <a:cubicBezTo>
                  <a:pt x="131" y="58"/>
                  <a:pt x="126" y="53"/>
                  <a:pt x="128" y="58"/>
                </a:cubicBezTo>
                <a:cubicBezTo>
                  <a:pt x="129" y="64"/>
                  <a:pt x="126" y="62"/>
                  <a:pt x="126" y="64"/>
                </a:cubicBezTo>
                <a:cubicBezTo>
                  <a:pt x="126" y="65"/>
                  <a:pt x="131" y="62"/>
                  <a:pt x="126" y="75"/>
                </a:cubicBezTo>
                <a:cubicBezTo>
                  <a:pt x="125" y="84"/>
                  <a:pt x="122" y="84"/>
                  <a:pt x="119" y="90"/>
                </a:cubicBezTo>
                <a:cubicBezTo>
                  <a:pt x="114" y="97"/>
                  <a:pt x="111" y="95"/>
                  <a:pt x="107" y="98"/>
                </a:cubicBezTo>
                <a:cubicBezTo>
                  <a:pt x="103" y="101"/>
                  <a:pt x="107" y="97"/>
                  <a:pt x="105" y="95"/>
                </a:cubicBezTo>
                <a:cubicBezTo>
                  <a:pt x="103" y="95"/>
                  <a:pt x="110" y="94"/>
                  <a:pt x="108" y="90"/>
                </a:cubicBezTo>
                <a:cubicBezTo>
                  <a:pt x="107" y="89"/>
                  <a:pt x="102" y="92"/>
                  <a:pt x="102" y="95"/>
                </a:cubicBezTo>
                <a:cubicBezTo>
                  <a:pt x="103" y="100"/>
                  <a:pt x="96" y="106"/>
                  <a:pt x="96" y="107"/>
                </a:cubicBezTo>
                <a:cubicBezTo>
                  <a:pt x="97" y="109"/>
                  <a:pt x="97" y="112"/>
                  <a:pt x="93" y="112"/>
                </a:cubicBezTo>
                <a:cubicBezTo>
                  <a:pt x="88" y="114"/>
                  <a:pt x="93" y="111"/>
                  <a:pt x="90" y="109"/>
                </a:cubicBezTo>
                <a:cubicBezTo>
                  <a:pt x="88" y="109"/>
                  <a:pt x="76" y="115"/>
                  <a:pt x="75" y="112"/>
                </a:cubicBezTo>
                <a:cubicBezTo>
                  <a:pt x="73" y="109"/>
                  <a:pt x="71" y="112"/>
                  <a:pt x="67" y="117"/>
                </a:cubicBezTo>
                <a:cubicBezTo>
                  <a:pt x="62" y="123"/>
                  <a:pt x="62" y="118"/>
                  <a:pt x="61" y="123"/>
                </a:cubicBezTo>
                <a:cubicBezTo>
                  <a:pt x="59" y="126"/>
                  <a:pt x="56" y="123"/>
                  <a:pt x="56" y="126"/>
                </a:cubicBezTo>
                <a:cubicBezTo>
                  <a:pt x="56" y="131"/>
                  <a:pt x="61" y="128"/>
                  <a:pt x="64" y="129"/>
                </a:cubicBezTo>
                <a:cubicBezTo>
                  <a:pt x="68" y="131"/>
                  <a:pt x="65" y="126"/>
                  <a:pt x="67" y="125"/>
                </a:cubicBezTo>
                <a:cubicBezTo>
                  <a:pt x="70" y="125"/>
                  <a:pt x="68" y="126"/>
                  <a:pt x="71" y="126"/>
                </a:cubicBezTo>
                <a:cubicBezTo>
                  <a:pt x="75" y="125"/>
                  <a:pt x="78" y="125"/>
                  <a:pt x="81" y="123"/>
                </a:cubicBezTo>
                <a:cubicBezTo>
                  <a:pt x="85" y="122"/>
                  <a:pt x="81" y="120"/>
                  <a:pt x="87" y="122"/>
                </a:cubicBezTo>
                <a:cubicBezTo>
                  <a:pt x="91" y="123"/>
                  <a:pt x="91" y="120"/>
                  <a:pt x="93" y="122"/>
                </a:cubicBezTo>
                <a:cubicBezTo>
                  <a:pt x="93" y="125"/>
                  <a:pt x="90" y="125"/>
                  <a:pt x="90" y="126"/>
                </a:cubicBezTo>
                <a:cubicBezTo>
                  <a:pt x="90" y="128"/>
                  <a:pt x="88" y="129"/>
                  <a:pt x="90" y="131"/>
                </a:cubicBezTo>
                <a:cubicBezTo>
                  <a:pt x="93" y="132"/>
                  <a:pt x="90" y="132"/>
                  <a:pt x="94" y="134"/>
                </a:cubicBezTo>
                <a:cubicBezTo>
                  <a:pt x="93" y="134"/>
                  <a:pt x="93" y="134"/>
                  <a:pt x="93" y="134"/>
                </a:cubicBezTo>
                <a:close/>
                <a:moveTo>
                  <a:pt x="52" y="140"/>
                </a:moveTo>
                <a:cubicBezTo>
                  <a:pt x="50" y="140"/>
                  <a:pt x="50" y="136"/>
                  <a:pt x="52" y="139"/>
                </a:cubicBezTo>
                <a:cubicBezTo>
                  <a:pt x="53" y="142"/>
                  <a:pt x="55" y="145"/>
                  <a:pt x="52" y="148"/>
                </a:cubicBezTo>
                <a:cubicBezTo>
                  <a:pt x="50" y="151"/>
                  <a:pt x="50" y="150"/>
                  <a:pt x="52" y="154"/>
                </a:cubicBezTo>
                <a:cubicBezTo>
                  <a:pt x="52" y="157"/>
                  <a:pt x="49" y="156"/>
                  <a:pt x="53" y="157"/>
                </a:cubicBezTo>
                <a:cubicBezTo>
                  <a:pt x="56" y="159"/>
                  <a:pt x="53" y="162"/>
                  <a:pt x="56" y="159"/>
                </a:cubicBezTo>
                <a:cubicBezTo>
                  <a:pt x="59" y="157"/>
                  <a:pt x="56" y="157"/>
                  <a:pt x="58" y="156"/>
                </a:cubicBezTo>
                <a:cubicBezTo>
                  <a:pt x="59" y="154"/>
                  <a:pt x="58" y="157"/>
                  <a:pt x="59" y="156"/>
                </a:cubicBezTo>
                <a:cubicBezTo>
                  <a:pt x="61" y="156"/>
                  <a:pt x="61" y="142"/>
                  <a:pt x="64" y="142"/>
                </a:cubicBezTo>
                <a:cubicBezTo>
                  <a:pt x="67" y="140"/>
                  <a:pt x="65" y="137"/>
                  <a:pt x="62" y="137"/>
                </a:cubicBezTo>
                <a:cubicBezTo>
                  <a:pt x="59" y="137"/>
                  <a:pt x="64" y="134"/>
                  <a:pt x="62" y="132"/>
                </a:cubicBezTo>
                <a:cubicBezTo>
                  <a:pt x="61" y="131"/>
                  <a:pt x="58" y="136"/>
                  <a:pt x="58" y="131"/>
                </a:cubicBezTo>
                <a:cubicBezTo>
                  <a:pt x="56" y="129"/>
                  <a:pt x="53" y="128"/>
                  <a:pt x="53" y="131"/>
                </a:cubicBezTo>
                <a:cubicBezTo>
                  <a:pt x="52" y="134"/>
                  <a:pt x="52" y="131"/>
                  <a:pt x="50" y="134"/>
                </a:cubicBezTo>
                <a:cubicBezTo>
                  <a:pt x="49" y="137"/>
                  <a:pt x="49" y="131"/>
                  <a:pt x="47" y="134"/>
                </a:cubicBezTo>
                <a:cubicBezTo>
                  <a:pt x="47" y="137"/>
                  <a:pt x="44" y="134"/>
                  <a:pt x="46" y="137"/>
                </a:cubicBezTo>
                <a:cubicBezTo>
                  <a:pt x="47" y="140"/>
                  <a:pt x="46" y="139"/>
                  <a:pt x="47" y="140"/>
                </a:cubicBezTo>
                <a:cubicBezTo>
                  <a:pt x="49" y="143"/>
                  <a:pt x="46" y="145"/>
                  <a:pt x="49" y="143"/>
                </a:cubicBezTo>
                <a:cubicBezTo>
                  <a:pt x="52" y="140"/>
                  <a:pt x="49" y="145"/>
                  <a:pt x="52" y="143"/>
                </a:cubicBezTo>
                <a:cubicBezTo>
                  <a:pt x="53" y="142"/>
                  <a:pt x="53" y="142"/>
                  <a:pt x="52" y="140"/>
                </a:cubicBezTo>
                <a:close/>
                <a:moveTo>
                  <a:pt x="78" y="134"/>
                </a:moveTo>
                <a:cubicBezTo>
                  <a:pt x="81" y="132"/>
                  <a:pt x="82" y="139"/>
                  <a:pt x="82" y="136"/>
                </a:cubicBezTo>
                <a:cubicBezTo>
                  <a:pt x="84" y="131"/>
                  <a:pt x="87" y="132"/>
                  <a:pt x="87" y="129"/>
                </a:cubicBezTo>
                <a:cubicBezTo>
                  <a:pt x="85" y="128"/>
                  <a:pt x="87" y="128"/>
                  <a:pt x="85" y="126"/>
                </a:cubicBezTo>
                <a:cubicBezTo>
                  <a:pt x="84" y="125"/>
                  <a:pt x="82" y="125"/>
                  <a:pt x="79" y="126"/>
                </a:cubicBezTo>
                <a:cubicBezTo>
                  <a:pt x="76" y="128"/>
                  <a:pt x="78" y="129"/>
                  <a:pt x="76" y="129"/>
                </a:cubicBezTo>
                <a:cubicBezTo>
                  <a:pt x="75" y="128"/>
                  <a:pt x="73" y="131"/>
                  <a:pt x="73" y="129"/>
                </a:cubicBezTo>
                <a:cubicBezTo>
                  <a:pt x="73" y="126"/>
                  <a:pt x="73" y="126"/>
                  <a:pt x="70" y="131"/>
                </a:cubicBezTo>
                <a:cubicBezTo>
                  <a:pt x="68" y="134"/>
                  <a:pt x="64" y="136"/>
                  <a:pt x="67" y="136"/>
                </a:cubicBezTo>
                <a:cubicBezTo>
                  <a:pt x="70" y="136"/>
                  <a:pt x="67" y="137"/>
                  <a:pt x="70" y="140"/>
                </a:cubicBezTo>
                <a:cubicBezTo>
                  <a:pt x="71" y="142"/>
                  <a:pt x="67" y="142"/>
                  <a:pt x="71" y="142"/>
                </a:cubicBezTo>
                <a:cubicBezTo>
                  <a:pt x="75" y="143"/>
                  <a:pt x="73" y="136"/>
                  <a:pt x="78" y="134"/>
                </a:cubicBezTo>
                <a:close/>
                <a:moveTo>
                  <a:pt x="116" y="84"/>
                </a:moveTo>
                <a:cubicBezTo>
                  <a:pt x="117" y="81"/>
                  <a:pt x="117" y="84"/>
                  <a:pt x="117" y="86"/>
                </a:cubicBezTo>
                <a:cubicBezTo>
                  <a:pt x="116" y="87"/>
                  <a:pt x="114" y="86"/>
                  <a:pt x="116" y="84"/>
                </a:cubicBezTo>
                <a:close/>
                <a:moveTo>
                  <a:pt x="132" y="45"/>
                </a:moveTo>
                <a:cubicBezTo>
                  <a:pt x="134" y="40"/>
                  <a:pt x="134" y="45"/>
                  <a:pt x="137" y="44"/>
                </a:cubicBezTo>
                <a:cubicBezTo>
                  <a:pt x="142" y="42"/>
                  <a:pt x="129" y="40"/>
                  <a:pt x="131" y="36"/>
                </a:cubicBezTo>
                <a:cubicBezTo>
                  <a:pt x="134" y="31"/>
                  <a:pt x="134" y="39"/>
                  <a:pt x="139" y="36"/>
                </a:cubicBezTo>
                <a:cubicBezTo>
                  <a:pt x="142" y="33"/>
                  <a:pt x="143" y="34"/>
                  <a:pt x="152" y="40"/>
                </a:cubicBezTo>
                <a:cubicBezTo>
                  <a:pt x="157" y="44"/>
                  <a:pt x="155" y="33"/>
                  <a:pt x="160" y="31"/>
                </a:cubicBezTo>
                <a:cubicBezTo>
                  <a:pt x="163" y="30"/>
                  <a:pt x="166" y="31"/>
                  <a:pt x="169" y="30"/>
                </a:cubicBezTo>
                <a:cubicBezTo>
                  <a:pt x="174" y="26"/>
                  <a:pt x="175" y="26"/>
                  <a:pt x="175" y="25"/>
                </a:cubicBezTo>
                <a:cubicBezTo>
                  <a:pt x="174" y="23"/>
                  <a:pt x="172" y="28"/>
                  <a:pt x="169" y="23"/>
                </a:cubicBezTo>
                <a:cubicBezTo>
                  <a:pt x="168" y="19"/>
                  <a:pt x="172" y="14"/>
                  <a:pt x="171" y="14"/>
                </a:cubicBezTo>
                <a:cubicBezTo>
                  <a:pt x="169" y="16"/>
                  <a:pt x="168" y="20"/>
                  <a:pt x="164" y="19"/>
                </a:cubicBezTo>
                <a:cubicBezTo>
                  <a:pt x="161" y="19"/>
                  <a:pt x="164" y="17"/>
                  <a:pt x="160" y="17"/>
                </a:cubicBezTo>
                <a:cubicBezTo>
                  <a:pt x="155" y="16"/>
                  <a:pt x="149" y="8"/>
                  <a:pt x="146" y="5"/>
                </a:cubicBezTo>
                <a:cubicBezTo>
                  <a:pt x="143" y="0"/>
                  <a:pt x="139" y="2"/>
                  <a:pt x="142" y="6"/>
                </a:cubicBezTo>
                <a:cubicBezTo>
                  <a:pt x="145" y="12"/>
                  <a:pt x="140" y="12"/>
                  <a:pt x="142" y="16"/>
                </a:cubicBezTo>
                <a:cubicBezTo>
                  <a:pt x="143" y="19"/>
                  <a:pt x="139" y="20"/>
                  <a:pt x="139" y="23"/>
                </a:cubicBezTo>
                <a:cubicBezTo>
                  <a:pt x="140" y="25"/>
                  <a:pt x="140" y="30"/>
                  <a:pt x="135" y="28"/>
                </a:cubicBezTo>
                <a:cubicBezTo>
                  <a:pt x="132" y="25"/>
                  <a:pt x="129" y="25"/>
                  <a:pt x="132" y="28"/>
                </a:cubicBezTo>
                <a:cubicBezTo>
                  <a:pt x="134" y="31"/>
                  <a:pt x="123" y="36"/>
                  <a:pt x="128" y="39"/>
                </a:cubicBezTo>
                <a:cubicBezTo>
                  <a:pt x="132" y="42"/>
                  <a:pt x="126" y="45"/>
                  <a:pt x="129" y="48"/>
                </a:cubicBezTo>
                <a:cubicBezTo>
                  <a:pt x="129" y="48"/>
                  <a:pt x="129" y="50"/>
                  <a:pt x="132" y="45"/>
                </a:cubicBezTo>
                <a:close/>
                <a:moveTo>
                  <a:pt x="87" y="126"/>
                </a:moveTo>
                <a:cubicBezTo>
                  <a:pt x="87" y="125"/>
                  <a:pt x="90" y="122"/>
                  <a:pt x="90" y="123"/>
                </a:cubicBezTo>
                <a:cubicBezTo>
                  <a:pt x="90" y="125"/>
                  <a:pt x="88" y="128"/>
                  <a:pt x="87" y="126"/>
                </a:cubicBezTo>
                <a:close/>
                <a:moveTo>
                  <a:pt x="76" y="106"/>
                </a:moveTo>
                <a:cubicBezTo>
                  <a:pt x="76" y="103"/>
                  <a:pt x="76" y="103"/>
                  <a:pt x="76" y="103"/>
                </a:cubicBezTo>
                <a:cubicBezTo>
                  <a:pt x="75" y="104"/>
                  <a:pt x="75" y="106"/>
                  <a:pt x="76" y="106"/>
                </a:cubicBezTo>
                <a:close/>
                <a:moveTo>
                  <a:pt x="32" y="210"/>
                </a:moveTo>
                <a:cubicBezTo>
                  <a:pt x="32" y="209"/>
                  <a:pt x="32" y="209"/>
                  <a:pt x="35" y="206"/>
                </a:cubicBezTo>
                <a:cubicBezTo>
                  <a:pt x="38" y="204"/>
                  <a:pt x="36" y="203"/>
                  <a:pt x="35" y="204"/>
                </a:cubicBezTo>
                <a:cubicBezTo>
                  <a:pt x="33" y="207"/>
                  <a:pt x="32" y="207"/>
                  <a:pt x="30" y="210"/>
                </a:cubicBezTo>
                <a:cubicBezTo>
                  <a:pt x="30" y="212"/>
                  <a:pt x="32" y="212"/>
                  <a:pt x="32" y="210"/>
                </a:cubicBezTo>
                <a:close/>
                <a:moveTo>
                  <a:pt x="41" y="195"/>
                </a:moveTo>
                <a:cubicBezTo>
                  <a:pt x="39" y="193"/>
                  <a:pt x="41" y="192"/>
                  <a:pt x="41" y="193"/>
                </a:cubicBezTo>
                <a:cubicBezTo>
                  <a:pt x="43" y="195"/>
                  <a:pt x="41" y="196"/>
                  <a:pt x="41" y="195"/>
                </a:cubicBezTo>
                <a:close/>
                <a:moveTo>
                  <a:pt x="44" y="190"/>
                </a:moveTo>
                <a:cubicBezTo>
                  <a:pt x="44" y="187"/>
                  <a:pt x="47" y="185"/>
                  <a:pt x="47" y="187"/>
                </a:cubicBezTo>
                <a:cubicBezTo>
                  <a:pt x="47" y="187"/>
                  <a:pt x="44" y="192"/>
                  <a:pt x="44" y="190"/>
                </a:cubicBezTo>
                <a:close/>
                <a:moveTo>
                  <a:pt x="0" y="229"/>
                </a:moveTo>
                <a:cubicBezTo>
                  <a:pt x="0" y="228"/>
                  <a:pt x="1" y="229"/>
                  <a:pt x="1" y="231"/>
                </a:cubicBezTo>
                <a:cubicBezTo>
                  <a:pt x="1" y="231"/>
                  <a:pt x="0" y="231"/>
                  <a:pt x="0" y="229"/>
                </a:cubicBezTo>
                <a:close/>
                <a:moveTo>
                  <a:pt x="3" y="229"/>
                </a:moveTo>
                <a:cubicBezTo>
                  <a:pt x="1" y="229"/>
                  <a:pt x="4" y="226"/>
                  <a:pt x="4" y="228"/>
                </a:cubicBezTo>
                <a:cubicBezTo>
                  <a:pt x="4" y="229"/>
                  <a:pt x="4" y="231"/>
                  <a:pt x="3" y="229"/>
                </a:cubicBezTo>
                <a:close/>
                <a:moveTo>
                  <a:pt x="12" y="226"/>
                </a:moveTo>
                <a:cubicBezTo>
                  <a:pt x="11" y="224"/>
                  <a:pt x="12" y="224"/>
                  <a:pt x="14" y="224"/>
                </a:cubicBezTo>
                <a:cubicBezTo>
                  <a:pt x="14" y="226"/>
                  <a:pt x="12" y="226"/>
                  <a:pt x="12" y="226"/>
                </a:cubicBezTo>
                <a:close/>
              </a:path>
            </a:pathLst>
          </a:custGeom>
          <a:solidFill>
            <a:srgbClr val="E3E6ED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38" name="Freeform 237">
            <a:extLst>
              <a:ext uri="{FF2B5EF4-FFF2-40B4-BE49-F238E27FC236}">
                <a16:creationId xmlns:a16="http://schemas.microsoft.com/office/drawing/2014/main" id="{858B4459-7EDA-368F-F8E2-CE09D866BF72}"/>
              </a:ext>
            </a:extLst>
          </p:cNvPr>
          <p:cNvSpPr>
            <a:spLocks noEditPoints="1"/>
          </p:cNvSpPr>
          <p:nvPr/>
        </p:nvSpPr>
        <p:spPr bwMode="auto">
          <a:xfrm>
            <a:off x="6253934" y="564395"/>
            <a:ext cx="5359467" cy="2181563"/>
          </a:xfrm>
          <a:custGeom>
            <a:avLst/>
            <a:gdLst/>
            <a:ahLst/>
            <a:cxnLst>
              <a:cxn ang="0">
                <a:pos x="404" y="136"/>
              </a:cxn>
              <a:cxn ang="0">
                <a:pos x="273" y="177"/>
              </a:cxn>
              <a:cxn ang="0">
                <a:pos x="361" y="90"/>
              </a:cxn>
              <a:cxn ang="0">
                <a:pos x="278" y="138"/>
              </a:cxn>
              <a:cxn ang="0">
                <a:pos x="227" y="31"/>
              </a:cxn>
              <a:cxn ang="0">
                <a:pos x="217" y="29"/>
              </a:cxn>
              <a:cxn ang="0">
                <a:pos x="343" y="18"/>
              </a:cxn>
              <a:cxn ang="0">
                <a:pos x="328" y="25"/>
              </a:cxn>
              <a:cxn ang="0">
                <a:pos x="297" y="32"/>
              </a:cxn>
              <a:cxn ang="0">
                <a:pos x="314" y="31"/>
              </a:cxn>
              <a:cxn ang="0">
                <a:pos x="285" y="12"/>
              </a:cxn>
              <a:cxn ang="0">
                <a:pos x="291" y="14"/>
              </a:cxn>
              <a:cxn ang="0">
                <a:pos x="288" y="20"/>
              </a:cxn>
              <a:cxn ang="0">
                <a:pos x="276" y="23"/>
              </a:cxn>
              <a:cxn ang="0">
                <a:pos x="1351" y="247"/>
              </a:cxn>
              <a:cxn ang="0">
                <a:pos x="1184" y="200"/>
              </a:cxn>
              <a:cxn ang="0">
                <a:pos x="902" y="164"/>
              </a:cxn>
              <a:cxn ang="0">
                <a:pos x="734" y="116"/>
              </a:cxn>
              <a:cxn ang="0">
                <a:pos x="570" y="104"/>
              </a:cxn>
              <a:cxn ang="0">
                <a:pos x="474" y="154"/>
              </a:cxn>
              <a:cxn ang="0">
                <a:pos x="457" y="217"/>
              </a:cxn>
              <a:cxn ang="0">
                <a:pos x="381" y="169"/>
              </a:cxn>
              <a:cxn ang="0">
                <a:pos x="214" y="233"/>
              </a:cxn>
              <a:cxn ang="0">
                <a:pos x="144" y="275"/>
              </a:cxn>
              <a:cxn ang="0">
                <a:pos x="90" y="191"/>
              </a:cxn>
              <a:cxn ang="0">
                <a:pos x="84" y="250"/>
              </a:cxn>
              <a:cxn ang="0">
                <a:pos x="80" y="306"/>
              </a:cxn>
              <a:cxn ang="0">
                <a:pos x="67" y="332"/>
              </a:cxn>
              <a:cxn ang="0">
                <a:pos x="87" y="380"/>
              </a:cxn>
              <a:cxn ang="0">
                <a:pos x="109" y="422"/>
              </a:cxn>
              <a:cxn ang="0">
                <a:pos x="163" y="455"/>
              </a:cxn>
              <a:cxn ang="0">
                <a:pos x="148" y="492"/>
              </a:cxn>
              <a:cxn ang="0">
                <a:pos x="172" y="528"/>
              </a:cxn>
              <a:cxn ang="0">
                <a:pos x="220" y="548"/>
              </a:cxn>
              <a:cxn ang="0">
                <a:pos x="217" y="469"/>
              </a:cxn>
              <a:cxn ang="0">
                <a:pos x="329" y="432"/>
              </a:cxn>
              <a:cxn ang="0">
                <a:pos x="472" y="425"/>
              </a:cxn>
              <a:cxn ang="0">
                <a:pos x="623" y="433"/>
              </a:cxn>
              <a:cxn ang="0">
                <a:pos x="798" y="419"/>
              </a:cxn>
              <a:cxn ang="0">
                <a:pos x="899" y="508"/>
              </a:cxn>
              <a:cxn ang="0">
                <a:pos x="900" y="534"/>
              </a:cxn>
              <a:cxn ang="0">
                <a:pos x="957" y="401"/>
              </a:cxn>
              <a:cxn ang="0">
                <a:pos x="1013" y="334"/>
              </a:cxn>
              <a:cxn ang="0">
                <a:pos x="1121" y="329"/>
              </a:cxn>
              <a:cxn ang="0">
                <a:pos x="1146" y="326"/>
              </a:cxn>
              <a:cxn ang="0">
                <a:pos x="1273" y="256"/>
              </a:cxn>
              <a:cxn ang="0">
                <a:pos x="978" y="489"/>
              </a:cxn>
              <a:cxn ang="0">
                <a:pos x="984" y="441"/>
              </a:cxn>
              <a:cxn ang="0">
                <a:pos x="975" y="407"/>
              </a:cxn>
              <a:cxn ang="0">
                <a:pos x="1025" y="503"/>
              </a:cxn>
              <a:cxn ang="0">
                <a:pos x="1066" y="464"/>
              </a:cxn>
              <a:cxn ang="0">
                <a:pos x="1080" y="446"/>
              </a:cxn>
              <a:cxn ang="0">
                <a:pos x="25" y="390"/>
              </a:cxn>
              <a:cxn ang="0">
                <a:pos x="937" y="393"/>
              </a:cxn>
              <a:cxn ang="0">
                <a:pos x="1274" y="175"/>
              </a:cxn>
              <a:cxn ang="0">
                <a:pos x="1018" y="107"/>
              </a:cxn>
              <a:cxn ang="0">
                <a:pos x="946" y="118"/>
              </a:cxn>
              <a:cxn ang="0">
                <a:pos x="870" y="149"/>
              </a:cxn>
              <a:cxn ang="0">
                <a:pos x="739" y="121"/>
              </a:cxn>
              <a:cxn ang="0">
                <a:pos x="638" y="35"/>
              </a:cxn>
              <a:cxn ang="0">
                <a:pos x="600" y="29"/>
              </a:cxn>
              <a:cxn ang="0">
                <a:pos x="571" y="14"/>
              </a:cxn>
            </a:cxnLst>
            <a:rect l="0" t="0" r="r" b="b"/>
            <a:pathLst>
              <a:path w="1359" h="553">
                <a:moveTo>
                  <a:pt x="314" y="189"/>
                </a:moveTo>
                <a:cubicBezTo>
                  <a:pt x="314" y="189"/>
                  <a:pt x="319" y="189"/>
                  <a:pt x="317" y="192"/>
                </a:cubicBezTo>
                <a:cubicBezTo>
                  <a:pt x="317" y="194"/>
                  <a:pt x="325" y="192"/>
                  <a:pt x="325" y="191"/>
                </a:cubicBezTo>
                <a:cubicBezTo>
                  <a:pt x="326" y="189"/>
                  <a:pt x="320" y="188"/>
                  <a:pt x="316" y="183"/>
                </a:cubicBezTo>
                <a:cubicBezTo>
                  <a:pt x="313" y="180"/>
                  <a:pt x="313" y="182"/>
                  <a:pt x="311" y="183"/>
                </a:cubicBezTo>
                <a:cubicBezTo>
                  <a:pt x="308" y="183"/>
                  <a:pt x="313" y="186"/>
                  <a:pt x="309" y="185"/>
                </a:cubicBezTo>
                <a:cubicBezTo>
                  <a:pt x="308" y="185"/>
                  <a:pt x="308" y="186"/>
                  <a:pt x="311" y="189"/>
                </a:cubicBezTo>
                <a:cubicBezTo>
                  <a:pt x="313" y="191"/>
                  <a:pt x="314" y="191"/>
                  <a:pt x="314" y="189"/>
                </a:cubicBezTo>
                <a:close/>
                <a:moveTo>
                  <a:pt x="404" y="136"/>
                </a:moveTo>
                <a:cubicBezTo>
                  <a:pt x="398" y="138"/>
                  <a:pt x="396" y="144"/>
                  <a:pt x="409" y="143"/>
                </a:cubicBezTo>
                <a:cubicBezTo>
                  <a:pt x="419" y="141"/>
                  <a:pt x="410" y="133"/>
                  <a:pt x="404" y="136"/>
                </a:cubicBezTo>
                <a:close/>
                <a:moveTo>
                  <a:pt x="290" y="168"/>
                </a:moveTo>
                <a:cubicBezTo>
                  <a:pt x="287" y="163"/>
                  <a:pt x="282" y="164"/>
                  <a:pt x="285" y="154"/>
                </a:cubicBezTo>
                <a:cubicBezTo>
                  <a:pt x="287" y="144"/>
                  <a:pt x="297" y="144"/>
                  <a:pt x="290" y="139"/>
                </a:cubicBezTo>
                <a:cubicBezTo>
                  <a:pt x="282" y="136"/>
                  <a:pt x="288" y="138"/>
                  <a:pt x="274" y="139"/>
                </a:cubicBezTo>
                <a:cubicBezTo>
                  <a:pt x="261" y="141"/>
                  <a:pt x="271" y="143"/>
                  <a:pt x="264" y="146"/>
                </a:cubicBezTo>
                <a:cubicBezTo>
                  <a:pt x="258" y="149"/>
                  <a:pt x="265" y="147"/>
                  <a:pt x="262" y="154"/>
                </a:cubicBezTo>
                <a:cubicBezTo>
                  <a:pt x="259" y="160"/>
                  <a:pt x="256" y="152"/>
                  <a:pt x="255" y="158"/>
                </a:cubicBezTo>
                <a:cubicBezTo>
                  <a:pt x="252" y="164"/>
                  <a:pt x="252" y="166"/>
                  <a:pt x="259" y="166"/>
                </a:cubicBezTo>
                <a:cubicBezTo>
                  <a:pt x="268" y="166"/>
                  <a:pt x="255" y="168"/>
                  <a:pt x="264" y="172"/>
                </a:cubicBezTo>
                <a:cubicBezTo>
                  <a:pt x="271" y="177"/>
                  <a:pt x="265" y="163"/>
                  <a:pt x="270" y="169"/>
                </a:cubicBezTo>
                <a:cubicBezTo>
                  <a:pt x="274" y="175"/>
                  <a:pt x="262" y="175"/>
                  <a:pt x="273" y="177"/>
                </a:cubicBezTo>
                <a:cubicBezTo>
                  <a:pt x="282" y="178"/>
                  <a:pt x="276" y="180"/>
                  <a:pt x="285" y="180"/>
                </a:cubicBezTo>
                <a:cubicBezTo>
                  <a:pt x="293" y="180"/>
                  <a:pt x="294" y="183"/>
                  <a:pt x="302" y="178"/>
                </a:cubicBezTo>
                <a:cubicBezTo>
                  <a:pt x="305" y="177"/>
                  <a:pt x="291" y="174"/>
                  <a:pt x="290" y="168"/>
                </a:cubicBezTo>
                <a:close/>
                <a:moveTo>
                  <a:pt x="299" y="136"/>
                </a:moveTo>
                <a:cubicBezTo>
                  <a:pt x="299" y="133"/>
                  <a:pt x="303" y="136"/>
                  <a:pt x="305" y="130"/>
                </a:cubicBezTo>
                <a:cubicBezTo>
                  <a:pt x="306" y="126"/>
                  <a:pt x="311" y="127"/>
                  <a:pt x="311" y="124"/>
                </a:cubicBezTo>
                <a:cubicBezTo>
                  <a:pt x="311" y="121"/>
                  <a:pt x="311" y="121"/>
                  <a:pt x="322" y="118"/>
                </a:cubicBezTo>
                <a:cubicBezTo>
                  <a:pt x="331" y="115"/>
                  <a:pt x="320" y="115"/>
                  <a:pt x="335" y="107"/>
                </a:cubicBezTo>
                <a:cubicBezTo>
                  <a:pt x="351" y="101"/>
                  <a:pt x="376" y="98"/>
                  <a:pt x="389" y="91"/>
                </a:cubicBezTo>
                <a:cubicBezTo>
                  <a:pt x="401" y="85"/>
                  <a:pt x="387" y="79"/>
                  <a:pt x="375" y="84"/>
                </a:cubicBezTo>
                <a:cubicBezTo>
                  <a:pt x="363" y="87"/>
                  <a:pt x="370" y="87"/>
                  <a:pt x="361" y="90"/>
                </a:cubicBezTo>
                <a:cubicBezTo>
                  <a:pt x="352" y="93"/>
                  <a:pt x="358" y="88"/>
                  <a:pt x="348" y="93"/>
                </a:cubicBezTo>
                <a:cubicBezTo>
                  <a:pt x="337" y="98"/>
                  <a:pt x="343" y="91"/>
                  <a:pt x="332" y="93"/>
                </a:cubicBezTo>
                <a:cubicBezTo>
                  <a:pt x="323" y="93"/>
                  <a:pt x="332" y="96"/>
                  <a:pt x="326" y="96"/>
                </a:cubicBezTo>
                <a:cubicBezTo>
                  <a:pt x="320" y="96"/>
                  <a:pt x="306" y="101"/>
                  <a:pt x="303" y="107"/>
                </a:cubicBezTo>
                <a:cubicBezTo>
                  <a:pt x="299" y="112"/>
                  <a:pt x="300" y="105"/>
                  <a:pt x="296" y="109"/>
                </a:cubicBezTo>
                <a:cubicBezTo>
                  <a:pt x="291" y="113"/>
                  <a:pt x="293" y="107"/>
                  <a:pt x="290" y="110"/>
                </a:cubicBezTo>
                <a:cubicBezTo>
                  <a:pt x="285" y="113"/>
                  <a:pt x="293" y="113"/>
                  <a:pt x="290" y="115"/>
                </a:cubicBezTo>
                <a:cubicBezTo>
                  <a:pt x="285" y="116"/>
                  <a:pt x="294" y="118"/>
                  <a:pt x="288" y="118"/>
                </a:cubicBezTo>
                <a:cubicBezTo>
                  <a:pt x="282" y="119"/>
                  <a:pt x="285" y="126"/>
                  <a:pt x="278" y="129"/>
                </a:cubicBezTo>
                <a:cubicBezTo>
                  <a:pt x="270" y="132"/>
                  <a:pt x="268" y="135"/>
                  <a:pt x="274" y="135"/>
                </a:cubicBezTo>
                <a:cubicBezTo>
                  <a:pt x="281" y="133"/>
                  <a:pt x="270" y="139"/>
                  <a:pt x="278" y="138"/>
                </a:cubicBezTo>
                <a:cubicBezTo>
                  <a:pt x="285" y="135"/>
                  <a:pt x="285" y="135"/>
                  <a:pt x="291" y="139"/>
                </a:cubicBezTo>
                <a:cubicBezTo>
                  <a:pt x="293" y="141"/>
                  <a:pt x="299" y="141"/>
                  <a:pt x="299" y="136"/>
                </a:cubicBezTo>
                <a:close/>
                <a:moveTo>
                  <a:pt x="207" y="23"/>
                </a:moveTo>
                <a:cubicBezTo>
                  <a:pt x="211" y="23"/>
                  <a:pt x="211" y="26"/>
                  <a:pt x="215" y="25"/>
                </a:cubicBezTo>
                <a:cubicBezTo>
                  <a:pt x="221" y="21"/>
                  <a:pt x="221" y="20"/>
                  <a:pt x="227" y="21"/>
                </a:cubicBezTo>
                <a:cubicBezTo>
                  <a:pt x="232" y="23"/>
                  <a:pt x="235" y="21"/>
                  <a:pt x="226" y="18"/>
                </a:cubicBezTo>
                <a:cubicBezTo>
                  <a:pt x="215" y="17"/>
                  <a:pt x="223" y="20"/>
                  <a:pt x="215" y="20"/>
                </a:cubicBezTo>
                <a:cubicBezTo>
                  <a:pt x="206" y="21"/>
                  <a:pt x="198" y="23"/>
                  <a:pt x="204" y="25"/>
                </a:cubicBezTo>
                <a:cubicBezTo>
                  <a:pt x="207" y="25"/>
                  <a:pt x="206" y="25"/>
                  <a:pt x="207" y="23"/>
                </a:cubicBezTo>
                <a:close/>
                <a:moveTo>
                  <a:pt x="223" y="29"/>
                </a:moveTo>
                <a:cubicBezTo>
                  <a:pt x="227" y="28"/>
                  <a:pt x="221" y="32"/>
                  <a:pt x="227" y="31"/>
                </a:cubicBezTo>
                <a:cubicBezTo>
                  <a:pt x="233" y="29"/>
                  <a:pt x="232" y="32"/>
                  <a:pt x="235" y="29"/>
                </a:cubicBezTo>
                <a:cubicBezTo>
                  <a:pt x="236" y="28"/>
                  <a:pt x="230" y="29"/>
                  <a:pt x="232" y="28"/>
                </a:cubicBezTo>
                <a:cubicBezTo>
                  <a:pt x="235" y="26"/>
                  <a:pt x="238" y="28"/>
                  <a:pt x="239" y="25"/>
                </a:cubicBezTo>
                <a:cubicBezTo>
                  <a:pt x="242" y="23"/>
                  <a:pt x="244" y="25"/>
                  <a:pt x="252" y="23"/>
                </a:cubicBezTo>
                <a:cubicBezTo>
                  <a:pt x="259" y="21"/>
                  <a:pt x="255" y="18"/>
                  <a:pt x="249" y="20"/>
                </a:cubicBezTo>
                <a:cubicBezTo>
                  <a:pt x="242" y="21"/>
                  <a:pt x="252" y="18"/>
                  <a:pt x="246" y="18"/>
                </a:cubicBezTo>
                <a:cubicBezTo>
                  <a:pt x="239" y="17"/>
                  <a:pt x="233" y="20"/>
                  <a:pt x="235" y="20"/>
                </a:cubicBezTo>
                <a:cubicBezTo>
                  <a:pt x="238" y="21"/>
                  <a:pt x="239" y="25"/>
                  <a:pt x="230" y="25"/>
                </a:cubicBezTo>
                <a:cubicBezTo>
                  <a:pt x="223" y="25"/>
                  <a:pt x="220" y="25"/>
                  <a:pt x="223" y="26"/>
                </a:cubicBezTo>
                <a:cubicBezTo>
                  <a:pt x="227" y="28"/>
                  <a:pt x="223" y="28"/>
                  <a:pt x="220" y="28"/>
                </a:cubicBezTo>
                <a:cubicBezTo>
                  <a:pt x="217" y="26"/>
                  <a:pt x="212" y="26"/>
                  <a:pt x="217" y="29"/>
                </a:cubicBezTo>
                <a:cubicBezTo>
                  <a:pt x="220" y="31"/>
                  <a:pt x="220" y="29"/>
                  <a:pt x="223" y="29"/>
                </a:cubicBezTo>
                <a:close/>
                <a:moveTo>
                  <a:pt x="271" y="28"/>
                </a:moveTo>
                <a:cubicBezTo>
                  <a:pt x="268" y="25"/>
                  <a:pt x="267" y="25"/>
                  <a:pt x="261" y="28"/>
                </a:cubicBezTo>
                <a:cubicBezTo>
                  <a:pt x="256" y="29"/>
                  <a:pt x="276" y="32"/>
                  <a:pt x="271" y="28"/>
                </a:cubicBezTo>
                <a:close/>
                <a:moveTo>
                  <a:pt x="246" y="14"/>
                </a:moveTo>
                <a:cubicBezTo>
                  <a:pt x="249" y="11"/>
                  <a:pt x="253" y="12"/>
                  <a:pt x="249" y="14"/>
                </a:cubicBezTo>
                <a:cubicBezTo>
                  <a:pt x="246" y="15"/>
                  <a:pt x="241" y="17"/>
                  <a:pt x="246" y="14"/>
                </a:cubicBezTo>
                <a:close/>
                <a:moveTo>
                  <a:pt x="352" y="20"/>
                </a:moveTo>
                <a:cubicBezTo>
                  <a:pt x="360" y="18"/>
                  <a:pt x="364" y="20"/>
                  <a:pt x="364" y="15"/>
                </a:cubicBezTo>
                <a:cubicBezTo>
                  <a:pt x="364" y="12"/>
                  <a:pt x="357" y="11"/>
                  <a:pt x="354" y="14"/>
                </a:cubicBezTo>
                <a:cubicBezTo>
                  <a:pt x="352" y="17"/>
                  <a:pt x="349" y="14"/>
                  <a:pt x="343" y="18"/>
                </a:cubicBezTo>
                <a:cubicBezTo>
                  <a:pt x="338" y="20"/>
                  <a:pt x="344" y="21"/>
                  <a:pt x="352" y="20"/>
                </a:cubicBezTo>
                <a:close/>
                <a:moveTo>
                  <a:pt x="338" y="4"/>
                </a:moveTo>
                <a:cubicBezTo>
                  <a:pt x="343" y="3"/>
                  <a:pt x="354" y="3"/>
                  <a:pt x="352" y="4"/>
                </a:cubicBezTo>
                <a:cubicBezTo>
                  <a:pt x="349" y="7"/>
                  <a:pt x="337" y="4"/>
                  <a:pt x="338" y="4"/>
                </a:cubicBezTo>
                <a:close/>
                <a:moveTo>
                  <a:pt x="305" y="3"/>
                </a:moveTo>
                <a:cubicBezTo>
                  <a:pt x="306" y="0"/>
                  <a:pt x="317" y="0"/>
                  <a:pt x="317" y="3"/>
                </a:cubicBezTo>
                <a:cubicBezTo>
                  <a:pt x="316" y="4"/>
                  <a:pt x="303" y="6"/>
                  <a:pt x="305" y="3"/>
                </a:cubicBezTo>
                <a:close/>
                <a:moveTo>
                  <a:pt x="329" y="17"/>
                </a:moveTo>
                <a:cubicBezTo>
                  <a:pt x="334" y="17"/>
                  <a:pt x="341" y="11"/>
                  <a:pt x="328" y="14"/>
                </a:cubicBezTo>
                <a:cubicBezTo>
                  <a:pt x="317" y="17"/>
                  <a:pt x="325" y="18"/>
                  <a:pt x="329" y="17"/>
                </a:cubicBezTo>
                <a:close/>
                <a:moveTo>
                  <a:pt x="328" y="25"/>
                </a:moveTo>
                <a:cubicBezTo>
                  <a:pt x="334" y="26"/>
                  <a:pt x="332" y="23"/>
                  <a:pt x="337" y="23"/>
                </a:cubicBezTo>
                <a:cubicBezTo>
                  <a:pt x="341" y="23"/>
                  <a:pt x="340" y="14"/>
                  <a:pt x="331" y="18"/>
                </a:cubicBezTo>
                <a:cubicBezTo>
                  <a:pt x="322" y="21"/>
                  <a:pt x="319" y="14"/>
                  <a:pt x="316" y="21"/>
                </a:cubicBezTo>
                <a:cubicBezTo>
                  <a:pt x="313" y="29"/>
                  <a:pt x="322" y="23"/>
                  <a:pt x="328" y="25"/>
                </a:cubicBezTo>
                <a:close/>
                <a:moveTo>
                  <a:pt x="241" y="29"/>
                </a:moveTo>
                <a:cubicBezTo>
                  <a:pt x="246" y="28"/>
                  <a:pt x="246" y="29"/>
                  <a:pt x="242" y="31"/>
                </a:cubicBezTo>
                <a:cubicBezTo>
                  <a:pt x="239" y="34"/>
                  <a:pt x="236" y="29"/>
                  <a:pt x="241" y="29"/>
                </a:cubicBezTo>
                <a:close/>
                <a:moveTo>
                  <a:pt x="246" y="32"/>
                </a:moveTo>
                <a:cubicBezTo>
                  <a:pt x="250" y="29"/>
                  <a:pt x="258" y="34"/>
                  <a:pt x="252" y="34"/>
                </a:cubicBezTo>
                <a:cubicBezTo>
                  <a:pt x="246" y="34"/>
                  <a:pt x="239" y="34"/>
                  <a:pt x="246" y="32"/>
                </a:cubicBezTo>
                <a:close/>
                <a:moveTo>
                  <a:pt x="297" y="32"/>
                </a:moveTo>
                <a:cubicBezTo>
                  <a:pt x="302" y="32"/>
                  <a:pt x="299" y="26"/>
                  <a:pt x="296" y="28"/>
                </a:cubicBezTo>
                <a:cubicBezTo>
                  <a:pt x="293" y="28"/>
                  <a:pt x="288" y="26"/>
                  <a:pt x="288" y="29"/>
                </a:cubicBezTo>
                <a:cubicBezTo>
                  <a:pt x="287" y="34"/>
                  <a:pt x="291" y="31"/>
                  <a:pt x="297" y="32"/>
                </a:cubicBezTo>
                <a:close/>
                <a:moveTo>
                  <a:pt x="305" y="31"/>
                </a:moveTo>
                <a:cubicBezTo>
                  <a:pt x="309" y="32"/>
                  <a:pt x="303" y="28"/>
                  <a:pt x="311" y="28"/>
                </a:cubicBezTo>
                <a:cubicBezTo>
                  <a:pt x="317" y="28"/>
                  <a:pt x="317" y="26"/>
                  <a:pt x="309" y="25"/>
                </a:cubicBezTo>
                <a:cubicBezTo>
                  <a:pt x="303" y="25"/>
                  <a:pt x="296" y="25"/>
                  <a:pt x="299" y="28"/>
                </a:cubicBezTo>
                <a:cubicBezTo>
                  <a:pt x="300" y="29"/>
                  <a:pt x="300" y="29"/>
                  <a:pt x="305" y="31"/>
                </a:cubicBezTo>
                <a:close/>
                <a:moveTo>
                  <a:pt x="313" y="31"/>
                </a:moveTo>
                <a:cubicBezTo>
                  <a:pt x="308" y="34"/>
                  <a:pt x="314" y="34"/>
                  <a:pt x="319" y="34"/>
                </a:cubicBezTo>
                <a:cubicBezTo>
                  <a:pt x="325" y="32"/>
                  <a:pt x="319" y="31"/>
                  <a:pt x="314" y="31"/>
                </a:cubicBezTo>
                <a:cubicBezTo>
                  <a:pt x="313" y="31"/>
                  <a:pt x="313" y="31"/>
                  <a:pt x="313" y="31"/>
                </a:cubicBezTo>
                <a:close/>
                <a:moveTo>
                  <a:pt x="299" y="9"/>
                </a:moveTo>
                <a:cubicBezTo>
                  <a:pt x="302" y="9"/>
                  <a:pt x="303" y="9"/>
                  <a:pt x="308" y="9"/>
                </a:cubicBezTo>
                <a:cubicBezTo>
                  <a:pt x="313" y="9"/>
                  <a:pt x="309" y="9"/>
                  <a:pt x="305" y="7"/>
                </a:cubicBezTo>
                <a:cubicBezTo>
                  <a:pt x="300" y="6"/>
                  <a:pt x="302" y="6"/>
                  <a:pt x="297" y="7"/>
                </a:cubicBezTo>
                <a:cubicBezTo>
                  <a:pt x="294" y="9"/>
                  <a:pt x="294" y="9"/>
                  <a:pt x="299" y="9"/>
                </a:cubicBezTo>
                <a:close/>
                <a:moveTo>
                  <a:pt x="293" y="12"/>
                </a:moveTo>
                <a:cubicBezTo>
                  <a:pt x="294" y="14"/>
                  <a:pt x="296" y="12"/>
                  <a:pt x="303" y="11"/>
                </a:cubicBezTo>
                <a:cubicBezTo>
                  <a:pt x="306" y="11"/>
                  <a:pt x="299" y="9"/>
                  <a:pt x="294" y="9"/>
                </a:cubicBezTo>
                <a:cubicBezTo>
                  <a:pt x="288" y="9"/>
                  <a:pt x="296" y="12"/>
                  <a:pt x="291" y="11"/>
                </a:cubicBezTo>
                <a:cubicBezTo>
                  <a:pt x="288" y="11"/>
                  <a:pt x="284" y="11"/>
                  <a:pt x="285" y="12"/>
                </a:cubicBezTo>
                <a:cubicBezTo>
                  <a:pt x="288" y="14"/>
                  <a:pt x="288" y="11"/>
                  <a:pt x="293" y="12"/>
                </a:cubicBezTo>
                <a:close/>
                <a:moveTo>
                  <a:pt x="305" y="14"/>
                </a:moveTo>
                <a:cubicBezTo>
                  <a:pt x="306" y="14"/>
                  <a:pt x="313" y="15"/>
                  <a:pt x="311" y="17"/>
                </a:cubicBezTo>
                <a:cubicBezTo>
                  <a:pt x="308" y="17"/>
                  <a:pt x="303" y="15"/>
                  <a:pt x="305" y="14"/>
                </a:cubicBezTo>
                <a:close/>
                <a:moveTo>
                  <a:pt x="313" y="20"/>
                </a:moveTo>
                <a:cubicBezTo>
                  <a:pt x="314" y="20"/>
                  <a:pt x="316" y="17"/>
                  <a:pt x="308" y="18"/>
                </a:cubicBezTo>
                <a:cubicBezTo>
                  <a:pt x="300" y="20"/>
                  <a:pt x="309" y="20"/>
                  <a:pt x="313" y="20"/>
                </a:cubicBezTo>
                <a:close/>
                <a:moveTo>
                  <a:pt x="296" y="17"/>
                </a:moveTo>
                <a:cubicBezTo>
                  <a:pt x="299" y="17"/>
                  <a:pt x="299" y="18"/>
                  <a:pt x="305" y="18"/>
                </a:cubicBezTo>
                <a:cubicBezTo>
                  <a:pt x="311" y="17"/>
                  <a:pt x="306" y="17"/>
                  <a:pt x="303" y="15"/>
                </a:cubicBezTo>
                <a:cubicBezTo>
                  <a:pt x="299" y="15"/>
                  <a:pt x="293" y="14"/>
                  <a:pt x="291" y="14"/>
                </a:cubicBezTo>
                <a:cubicBezTo>
                  <a:pt x="290" y="15"/>
                  <a:pt x="294" y="15"/>
                  <a:pt x="296" y="17"/>
                </a:cubicBezTo>
                <a:close/>
                <a:moveTo>
                  <a:pt x="284" y="17"/>
                </a:moveTo>
                <a:cubicBezTo>
                  <a:pt x="287" y="17"/>
                  <a:pt x="282" y="17"/>
                  <a:pt x="290" y="18"/>
                </a:cubicBezTo>
                <a:cubicBezTo>
                  <a:pt x="299" y="20"/>
                  <a:pt x="297" y="21"/>
                  <a:pt x="302" y="20"/>
                </a:cubicBezTo>
                <a:cubicBezTo>
                  <a:pt x="305" y="18"/>
                  <a:pt x="302" y="20"/>
                  <a:pt x="299" y="18"/>
                </a:cubicBezTo>
                <a:cubicBezTo>
                  <a:pt x="294" y="17"/>
                  <a:pt x="291" y="15"/>
                  <a:pt x="287" y="15"/>
                </a:cubicBezTo>
                <a:cubicBezTo>
                  <a:pt x="284" y="17"/>
                  <a:pt x="281" y="12"/>
                  <a:pt x="278" y="15"/>
                </a:cubicBezTo>
                <a:cubicBezTo>
                  <a:pt x="276" y="17"/>
                  <a:pt x="281" y="15"/>
                  <a:pt x="284" y="17"/>
                </a:cubicBezTo>
                <a:close/>
                <a:moveTo>
                  <a:pt x="278" y="20"/>
                </a:moveTo>
                <a:cubicBezTo>
                  <a:pt x="281" y="20"/>
                  <a:pt x="279" y="21"/>
                  <a:pt x="282" y="20"/>
                </a:cubicBezTo>
                <a:cubicBezTo>
                  <a:pt x="285" y="20"/>
                  <a:pt x="290" y="20"/>
                  <a:pt x="288" y="20"/>
                </a:cubicBezTo>
                <a:cubicBezTo>
                  <a:pt x="287" y="20"/>
                  <a:pt x="282" y="17"/>
                  <a:pt x="281" y="18"/>
                </a:cubicBezTo>
                <a:cubicBezTo>
                  <a:pt x="279" y="20"/>
                  <a:pt x="276" y="17"/>
                  <a:pt x="273" y="18"/>
                </a:cubicBezTo>
                <a:cubicBezTo>
                  <a:pt x="273" y="20"/>
                  <a:pt x="274" y="20"/>
                  <a:pt x="278" y="20"/>
                </a:cubicBezTo>
                <a:close/>
                <a:moveTo>
                  <a:pt x="296" y="21"/>
                </a:moveTo>
                <a:cubicBezTo>
                  <a:pt x="299" y="21"/>
                  <a:pt x="294" y="20"/>
                  <a:pt x="291" y="20"/>
                </a:cubicBezTo>
                <a:cubicBezTo>
                  <a:pt x="287" y="20"/>
                  <a:pt x="285" y="21"/>
                  <a:pt x="287" y="21"/>
                </a:cubicBezTo>
                <a:cubicBezTo>
                  <a:pt x="288" y="23"/>
                  <a:pt x="293" y="21"/>
                  <a:pt x="296" y="21"/>
                </a:cubicBezTo>
                <a:close/>
                <a:moveTo>
                  <a:pt x="302" y="23"/>
                </a:moveTo>
                <a:cubicBezTo>
                  <a:pt x="297" y="23"/>
                  <a:pt x="302" y="21"/>
                  <a:pt x="305" y="21"/>
                </a:cubicBezTo>
                <a:cubicBezTo>
                  <a:pt x="306" y="21"/>
                  <a:pt x="306" y="25"/>
                  <a:pt x="302" y="23"/>
                </a:cubicBezTo>
                <a:close/>
                <a:moveTo>
                  <a:pt x="276" y="23"/>
                </a:moveTo>
                <a:cubicBezTo>
                  <a:pt x="274" y="21"/>
                  <a:pt x="271" y="23"/>
                  <a:pt x="273" y="23"/>
                </a:cubicBezTo>
                <a:cubicBezTo>
                  <a:pt x="274" y="25"/>
                  <a:pt x="270" y="26"/>
                  <a:pt x="276" y="25"/>
                </a:cubicBezTo>
                <a:cubicBezTo>
                  <a:pt x="279" y="25"/>
                  <a:pt x="278" y="25"/>
                  <a:pt x="276" y="23"/>
                </a:cubicBezTo>
                <a:close/>
                <a:moveTo>
                  <a:pt x="1273" y="256"/>
                </a:moveTo>
                <a:cubicBezTo>
                  <a:pt x="1273" y="256"/>
                  <a:pt x="1273" y="256"/>
                  <a:pt x="1273" y="256"/>
                </a:cubicBezTo>
                <a:cubicBezTo>
                  <a:pt x="1278" y="252"/>
                  <a:pt x="1278" y="252"/>
                  <a:pt x="1275" y="247"/>
                </a:cubicBezTo>
                <a:cubicBezTo>
                  <a:pt x="1270" y="242"/>
                  <a:pt x="1280" y="241"/>
                  <a:pt x="1283" y="250"/>
                </a:cubicBezTo>
                <a:cubicBezTo>
                  <a:pt x="1287" y="259"/>
                  <a:pt x="1301" y="244"/>
                  <a:pt x="1305" y="256"/>
                </a:cubicBezTo>
                <a:cubicBezTo>
                  <a:pt x="1311" y="269"/>
                  <a:pt x="1316" y="261"/>
                  <a:pt x="1321" y="267"/>
                </a:cubicBezTo>
                <a:cubicBezTo>
                  <a:pt x="1324" y="273"/>
                  <a:pt x="1334" y="267"/>
                  <a:pt x="1334" y="258"/>
                </a:cubicBezTo>
                <a:cubicBezTo>
                  <a:pt x="1334" y="247"/>
                  <a:pt x="1343" y="255"/>
                  <a:pt x="1351" y="247"/>
                </a:cubicBezTo>
                <a:cubicBezTo>
                  <a:pt x="1359" y="237"/>
                  <a:pt x="1348" y="245"/>
                  <a:pt x="1342" y="236"/>
                </a:cubicBezTo>
                <a:cubicBezTo>
                  <a:pt x="1337" y="230"/>
                  <a:pt x="1330" y="230"/>
                  <a:pt x="1321" y="230"/>
                </a:cubicBezTo>
                <a:cubicBezTo>
                  <a:pt x="1310" y="230"/>
                  <a:pt x="1330" y="247"/>
                  <a:pt x="1318" y="239"/>
                </a:cubicBezTo>
                <a:cubicBezTo>
                  <a:pt x="1305" y="233"/>
                  <a:pt x="1324" y="228"/>
                  <a:pt x="1304" y="219"/>
                </a:cubicBezTo>
                <a:cubicBezTo>
                  <a:pt x="1293" y="213"/>
                  <a:pt x="1283" y="208"/>
                  <a:pt x="1273" y="203"/>
                </a:cubicBezTo>
                <a:cubicBezTo>
                  <a:pt x="1273" y="203"/>
                  <a:pt x="1273" y="203"/>
                  <a:pt x="1273" y="203"/>
                </a:cubicBezTo>
                <a:cubicBezTo>
                  <a:pt x="1266" y="199"/>
                  <a:pt x="1258" y="196"/>
                  <a:pt x="1249" y="194"/>
                </a:cubicBezTo>
                <a:cubicBezTo>
                  <a:pt x="1232" y="189"/>
                  <a:pt x="1244" y="191"/>
                  <a:pt x="1222" y="189"/>
                </a:cubicBezTo>
                <a:cubicBezTo>
                  <a:pt x="1197" y="188"/>
                  <a:pt x="1203" y="178"/>
                  <a:pt x="1197" y="189"/>
                </a:cubicBezTo>
                <a:cubicBezTo>
                  <a:pt x="1190" y="200"/>
                  <a:pt x="1209" y="194"/>
                  <a:pt x="1199" y="203"/>
                </a:cubicBezTo>
                <a:cubicBezTo>
                  <a:pt x="1188" y="213"/>
                  <a:pt x="1193" y="200"/>
                  <a:pt x="1184" y="200"/>
                </a:cubicBezTo>
                <a:cubicBezTo>
                  <a:pt x="1174" y="200"/>
                  <a:pt x="1187" y="189"/>
                  <a:pt x="1171" y="194"/>
                </a:cubicBezTo>
                <a:cubicBezTo>
                  <a:pt x="1156" y="200"/>
                  <a:pt x="1153" y="188"/>
                  <a:pt x="1133" y="192"/>
                </a:cubicBezTo>
                <a:cubicBezTo>
                  <a:pt x="1114" y="197"/>
                  <a:pt x="1112" y="191"/>
                  <a:pt x="1115" y="186"/>
                </a:cubicBezTo>
                <a:cubicBezTo>
                  <a:pt x="1118" y="180"/>
                  <a:pt x="1103" y="168"/>
                  <a:pt x="1071" y="174"/>
                </a:cubicBezTo>
                <a:cubicBezTo>
                  <a:pt x="1040" y="180"/>
                  <a:pt x="1042" y="161"/>
                  <a:pt x="1031" y="157"/>
                </a:cubicBezTo>
                <a:cubicBezTo>
                  <a:pt x="1021" y="152"/>
                  <a:pt x="1021" y="157"/>
                  <a:pt x="1002" y="152"/>
                </a:cubicBezTo>
                <a:cubicBezTo>
                  <a:pt x="984" y="147"/>
                  <a:pt x="981" y="150"/>
                  <a:pt x="967" y="147"/>
                </a:cubicBezTo>
                <a:cubicBezTo>
                  <a:pt x="954" y="143"/>
                  <a:pt x="969" y="152"/>
                  <a:pt x="954" y="152"/>
                </a:cubicBezTo>
                <a:cubicBezTo>
                  <a:pt x="938" y="152"/>
                  <a:pt x="966" y="171"/>
                  <a:pt x="951" y="166"/>
                </a:cubicBezTo>
                <a:cubicBezTo>
                  <a:pt x="934" y="161"/>
                  <a:pt x="940" y="169"/>
                  <a:pt x="928" y="164"/>
                </a:cubicBezTo>
                <a:cubicBezTo>
                  <a:pt x="914" y="161"/>
                  <a:pt x="914" y="174"/>
                  <a:pt x="902" y="164"/>
                </a:cubicBezTo>
                <a:cubicBezTo>
                  <a:pt x="890" y="155"/>
                  <a:pt x="893" y="186"/>
                  <a:pt x="879" y="174"/>
                </a:cubicBezTo>
                <a:cubicBezTo>
                  <a:pt x="865" y="161"/>
                  <a:pt x="864" y="157"/>
                  <a:pt x="856" y="154"/>
                </a:cubicBezTo>
                <a:cubicBezTo>
                  <a:pt x="847" y="150"/>
                  <a:pt x="861" y="166"/>
                  <a:pt x="852" y="158"/>
                </a:cubicBezTo>
                <a:cubicBezTo>
                  <a:pt x="844" y="152"/>
                  <a:pt x="827" y="146"/>
                  <a:pt x="803" y="144"/>
                </a:cubicBezTo>
                <a:cubicBezTo>
                  <a:pt x="766" y="141"/>
                  <a:pt x="797" y="136"/>
                  <a:pt x="785" y="135"/>
                </a:cubicBezTo>
                <a:cubicBezTo>
                  <a:pt x="772" y="133"/>
                  <a:pt x="762" y="133"/>
                  <a:pt x="751" y="135"/>
                </a:cubicBezTo>
                <a:cubicBezTo>
                  <a:pt x="740" y="136"/>
                  <a:pt x="747" y="126"/>
                  <a:pt x="739" y="130"/>
                </a:cubicBezTo>
                <a:cubicBezTo>
                  <a:pt x="731" y="135"/>
                  <a:pt x="733" y="127"/>
                  <a:pt x="722" y="129"/>
                </a:cubicBezTo>
                <a:cubicBezTo>
                  <a:pt x="712" y="132"/>
                  <a:pt x="724" y="136"/>
                  <a:pt x="704" y="139"/>
                </a:cubicBezTo>
                <a:cubicBezTo>
                  <a:pt x="686" y="143"/>
                  <a:pt x="686" y="139"/>
                  <a:pt x="704" y="132"/>
                </a:cubicBezTo>
                <a:cubicBezTo>
                  <a:pt x="722" y="124"/>
                  <a:pt x="718" y="121"/>
                  <a:pt x="734" y="116"/>
                </a:cubicBezTo>
                <a:cubicBezTo>
                  <a:pt x="750" y="112"/>
                  <a:pt x="750" y="102"/>
                  <a:pt x="747" y="96"/>
                </a:cubicBezTo>
                <a:cubicBezTo>
                  <a:pt x="743" y="91"/>
                  <a:pt x="739" y="94"/>
                  <a:pt x="731" y="88"/>
                </a:cubicBezTo>
                <a:cubicBezTo>
                  <a:pt x="725" y="82"/>
                  <a:pt x="719" y="88"/>
                  <a:pt x="710" y="85"/>
                </a:cubicBezTo>
                <a:cubicBezTo>
                  <a:pt x="701" y="84"/>
                  <a:pt x="705" y="88"/>
                  <a:pt x="695" y="90"/>
                </a:cubicBezTo>
                <a:cubicBezTo>
                  <a:pt x="678" y="91"/>
                  <a:pt x="708" y="82"/>
                  <a:pt x="689" y="82"/>
                </a:cubicBezTo>
                <a:cubicBezTo>
                  <a:pt x="670" y="81"/>
                  <a:pt x="676" y="79"/>
                  <a:pt x="686" y="76"/>
                </a:cubicBezTo>
                <a:cubicBezTo>
                  <a:pt x="693" y="74"/>
                  <a:pt x="676" y="66"/>
                  <a:pt x="661" y="73"/>
                </a:cubicBezTo>
                <a:cubicBezTo>
                  <a:pt x="637" y="84"/>
                  <a:pt x="651" y="88"/>
                  <a:pt x="640" y="88"/>
                </a:cubicBezTo>
                <a:cubicBezTo>
                  <a:pt x="617" y="90"/>
                  <a:pt x="643" y="90"/>
                  <a:pt x="622" y="94"/>
                </a:cubicBezTo>
                <a:cubicBezTo>
                  <a:pt x="600" y="99"/>
                  <a:pt x="625" y="90"/>
                  <a:pt x="596" y="94"/>
                </a:cubicBezTo>
                <a:cubicBezTo>
                  <a:pt x="568" y="98"/>
                  <a:pt x="599" y="101"/>
                  <a:pt x="570" y="104"/>
                </a:cubicBezTo>
                <a:cubicBezTo>
                  <a:pt x="539" y="105"/>
                  <a:pt x="553" y="110"/>
                  <a:pt x="538" y="110"/>
                </a:cubicBezTo>
                <a:cubicBezTo>
                  <a:pt x="524" y="112"/>
                  <a:pt x="523" y="124"/>
                  <a:pt x="532" y="126"/>
                </a:cubicBezTo>
                <a:cubicBezTo>
                  <a:pt x="539" y="126"/>
                  <a:pt x="535" y="129"/>
                  <a:pt x="524" y="132"/>
                </a:cubicBezTo>
                <a:cubicBezTo>
                  <a:pt x="508" y="135"/>
                  <a:pt x="488" y="130"/>
                  <a:pt x="483" y="138"/>
                </a:cubicBezTo>
                <a:cubicBezTo>
                  <a:pt x="477" y="144"/>
                  <a:pt x="491" y="138"/>
                  <a:pt x="486" y="147"/>
                </a:cubicBezTo>
                <a:cubicBezTo>
                  <a:pt x="480" y="155"/>
                  <a:pt x="497" y="150"/>
                  <a:pt x="497" y="157"/>
                </a:cubicBezTo>
                <a:cubicBezTo>
                  <a:pt x="498" y="164"/>
                  <a:pt x="512" y="157"/>
                  <a:pt x="508" y="166"/>
                </a:cubicBezTo>
                <a:cubicBezTo>
                  <a:pt x="501" y="177"/>
                  <a:pt x="517" y="175"/>
                  <a:pt x="508" y="183"/>
                </a:cubicBezTo>
                <a:cubicBezTo>
                  <a:pt x="497" y="192"/>
                  <a:pt x="512" y="171"/>
                  <a:pt x="501" y="174"/>
                </a:cubicBezTo>
                <a:cubicBezTo>
                  <a:pt x="491" y="178"/>
                  <a:pt x="512" y="163"/>
                  <a:pt x="498" y="163"/>
                </a:cubicBezTo>
                <a:cubicBezTo>
                  <a:pt x="486" y="163"/>
                  <a:pt x="491" y="155"/>
                  <a:pt x="474" y="154"/>
                </a:cubicBezTo>
                <a:cubicBezTo>
                  <a:pt x="456" y="150"/>
                  <a:pt x="462" y="161"/>
                  <a:pt x="457" y="160"/>
                </a:cubicBezTo>
                <a:cubicBezTo>
                  <a:pt x="450" y="157"/>
                  <a:pt x="442" y="163"/>
                  <a:pt x="454" y="166"/>
                </a:cubicBezTo>
                <a:cubicBezTo>
                  <a:pt x="466" y="171"/>
                  <a:pt x="459" y="172"/>
                  <a:pt x="448" y="171"/>
                </a:cubicBezTo>
                <a:cubicBezTo>
                  <a:pt x="436" y="169"/>
                  <a:pt x="448" y="157"/>
                  <a:pt x="445" y="150"/>
                </a:cubicBezTo>
                <a:cubicBezTo>
                  <a:pt x="441" y="144"/>
                  <a:pt x="437" y="143"/>
                  <a:pt x="439" y="152"/>
                </a:cubicBezTo>
                <a:cubicBezTo>
                  <a:pt x="444" y="164"/>
                  <a:pt x="419" y="158"/>
                  <a:pt x="428" y="169"/>
                </a:cubicBezTo>
                <a:cubicBezTo>
                  <a:pt x="434" y="178"/>
                  <a:pt x="437" y="178"/>
                  <a:pt x="431" y="186"/>
                </a:cubicBezTo>
                <a:cubicBezTo>
                  <a:pt x="424" y="194"/>
                  <a:pt x="431" y="194"/>
                  <a:pt x="431" y="200"/>
                </a:cubicBezTo>
                <a:cubicBezTo>
                  <a:pt x="430" y="206"/>
                  <a:pt x="445" y="196"/>
                  <a:pt x="456" y="202"/>
                </a:cubicBezTo>
                <a:cubicBezTo>
                  <a:pt x="468" y="209"/>
                  <a:pt x="463" y="211"/>
                  <a:pt x="462" y="214"/>
                </a:cubicBezTo>
                <a:cubicBezTo>
                  <a:pt x="460" y="217"/>
                  <a:pt x="456" y="225"/>
                  <a:pt x="457" y="217"/>
                </a:cubicBezTo>
                <a:cubicBezTo>
                  <a:pt x="460" y="209"/>
                  <a:pt x="457" y="200"/>
                  <a:pt x="442" y="205"/>
                </a:cubicBezTo>
                <a:cubicBezTo>
                  <a:pt x="428" y="209"/>
                  <a:pt x="444" y="219"/>
                  <a:pt x="436" y="222"/>
                </a:cubicBezTo>
                <a:cubicBezTo>
                  <a:pt x="428" y="227"/>
                  <a:pt x="434" y="231"/>
                  <a:pt x="425" y="234"/>
                </a:cubicBezTo>
                <a:cubicBezTo>
                  <a:pt x="416" y="239"/>
                  <a:pt x="425" y="244"/>
                  <a:pt x="407" y="241"/>
                </a:cubicBezTo>
                <a:cubicBezTo>
                  <a:pt x="387" y="237"/>
                  <a:pt x="413" y="241"/>
                  <a:pt x="418" y="230"/>
                </a:cubicBezTo>
                <a:cubicBezTo>
                  <a:pt x="424" y="219"/>
                  <a:pt x="427" y="225"/>
                  <a:pt x="427" y="216"/>
                </a:cubicBezTo>
                <a:cubicBezTo>
                  <a:pt x="428" y="206"/>
                  <a:pt x="419" y="206"/>
                  <a:pt x="421" y="196"/>
                </a:cubicBezTo>
                <a:cubicBezTo>
                  <a:pt x="422" y="183"/>
                  <a:pt x="425" y="177"/>
                  <a:pt x="418" y="169"/>
                </a:cubicBezTo>
                <a:cubicBezTo>
                  <a:pt x="409" y="163"/>
                  <a:pt x="424" y="164"/>
                  <a:pt x="424" y="154"/>
                </a:cubicBezTo>
                <a:cubicBezTo>
                  <a:pt x="424" y="141"/>
                  <a:pt x="406" y="147"/>
                  <a:pt x="398" y="146"/>
                </a:cubicBezTo>
                <a:cubicBezTo>
                  <a:pt x="389" y="143"/>
                  <a:pt x="392" y="164"/>
                  <a:pt x="381" y="169"/>
                </a:cubicBezTo>
                <a:cubicBezTo>
                  <a:pt x="364" y="175"/>
                  <a:pt x="384" y="175"/>
                  <a:pt x="376" y="186"/>
                </a:cubicBezTo>
                <a:cubicBezTo>
                  <a:pt x="369" y="199"/>
                  <a:pt x="398" y="199"/>
                  <a:pt x="392" y="209"/>
                </a:cubicBezTo>
                <a:cubicBezTo>
                  <a:pt x="384" y="219"/>
                  <a:pt x="389" y="209"/>
                  <a:pt x="361" y="199"/>
                </a:cubicBezTo>
                <a:cubicBezTo>
                  <a:pt x="332" y="186"/>
                  <a:pt x="319" y="192"/>
                  <a:pt x="326" y="200"/>
                </a:cubicBezTo>
                <a:cubicBezTo>
                  <a:pt x="331" y="205"/>
                  <a:pt x="316" y="216"/>
                  <a:pt x="316" y="208"/>
                </a:cubicBezTo>
                <a:cubicBezTo>
                  <a:pt x="316" y="199"/>
                  <a:pt x="311" y="202"/>
                  <a:pt x="302" y="208"/>
                </a:cubicBezTo>
                <a:cubicBezTo>
                  <a:pt x="293" y="214"/>
                  <a:pt x="294" y="202"/>
                  <a:pt x="282" y="211"/>
                </a:cubicBezTo>
                <a:cubicBezTo>
                  <a:pt x="270" y="219"/>
                  <a:pt x="270" y="208"/>
                  <a:pt x="276" y="203"/>
                </a:cubicBezTo>
                <a:cubicBezTo>
                  <a:pt x="281" y="200"/>
                  <a:pt x="270" y="202"/>
                  <a:pt x="250" y="213"/>
                </a:cubicBezTo>
                <a:cubicBezTo>
                  <a:pt x="230" y="222"/>
                  <a:pt x="227" y="214"/>
                  <a:pt x="224" y="227"/>
                </a:cubicBezTo>
                <a:cubicBezTo>
                  <a:pt x="221" y="239"/>
                  <a:pt x="220" y="230"/>
                  <a:pt x="214" y="233"/>
                </a:cubicBezTo>
                <a:cubicBezTo>
                  <a:pt x="206" y="237"/>
                  <a:pt x="211" y="231"/>
                  <a:pt x="204" y="228"/>
                </a:cubicBezTo>
                <a:cubicBezTo>
                  <a:pt x="197" y="225"/>
                  <a:pt x="206" y="220"/>
                  <a:pt x="212" y="220"/>
                </a:cubicBezTo>
                <a:cubicBezTo>
                  <a:pt x="218" y="220"/>
                  <a:pt x="212" y="208"/>
                  <a:pt x="203" y="209"/>
                </a:cubicBezTo>
                <a:cubicBezTo>
                  <a:pt x="194" y="209"/>
                  <a:pt x="185" y="203"/>
                  <a:pt x="192" y="211"/>
                </a:cubicBezTo>
                <a:cubicBezTo>
                  <a:pt x="200" y="217"/>
                  <a:pt x="186" y="224"/>
                  <a:pt x="195" y="230"/>
                </a:cubicBezTo>
                <a:cubicBezTo>
                  <a:pt x="203" y="234"/>
                  <a:pt x="194" y="236"/>
                  <a:pt x="195" y="245"/>
                </a:cubicBezTo>
                <a:cubicBezTo>
                  <a:pt x="197" y="253"/>
                  <a:pt x="189" y="231"/>
                  <a:pt x="176" y="241"/>
                </a:cubicBezTo>
                <a:cubicBezTo>
                  <a:pt x="162" y="250"/>
                  <a:pt x="156" y="248"/>
                  <a:pt x="163" y="258"/>
                </a:cubicBezTo>
                <a:cubicBezTo>
                  <a:pt x="172" y="267"/>
                  <a:pt x="162" y="269"/>
                  <a:pt x="148" y="261"/>
                </a:cubicBezTo>
                <a:cubicBezTo>
                  <a:pt x="133" y="255"/>
                  <a:pt x="130" y="259"/>
                  <a:pt x="136" y="264"/>
                </a:cubicBezTo>
                <a:cubicBezTo>
                  <a:pt x="142" y="270"/>
                  <a:pt x="153" y="269"/>
                  <a:pt x="144" y="275"/>
                </a:cubicBezTo>
                <a:cubicBezTo>
                  <a:pt x="136" y="279"/>
                  <a:pt x="137" y="269"/>
                  <a:pt x="128" y="267"/>
                </a:cubicBezTo>
                <a:cubicBezTo>
                  <a:pt x="118" y="265"/>
                  <a:pt x="125" y="261"/>
                  <a:pt x="121" y="256"/>
                </a:cubicBezTo>
                <a:cubicBezTo>
                  <a:pt x="115" y="252"/>
                  <a:pt x="127" y="250"/>
                  <a:pt x="119" y="244"/>
                </a:cubicBezTo>
                <a:cubicBezTo>
                  <a:pt x="112" y="237"/>
                  <a:pt x="104" y="236"/>
                  <a:pt x="102" y="230"/>
                </a:cubicBezTo>
                <a:cubicBezTo>
                  <a:pt x="101" y="224"/>
                  <a:pt x="102" y="234"/>
                  <a:pt x="118" y="237"/>
                </a:cubicBezTo>
                <a:cubicBezTo>
                  <a:pt x="133" y="239"/>
                  <a:pt x="148" y="250"/>
                  <a:pt x="162" y="242"/>
                </a:cubicBezTo>
                <a:cubicBezTo>
                  <a:pt x="176" y="234"/>
                  <a:pt x="180" y="228"/>
                  <a:pt x="165" y="219"/>
                </a:cubicBezTo>
                <a:cubicBezTo>
                  <a:pt x="151" y="209"/>
                  <a:pt x="153" y="214"/>
                  <a:pt x="137" y="203"/>
                </a:cubicBezTo>
                <a:cubicBezTo>
                  <a:pt x="122" y="194"/>
                  <a:pt x="127" y="202"/>
                  <a:pt x="113" y="199"/>
                </a:cubicBezTo>
                <a:cubicBezTo>
                  <a:pt x="101" y="194"/>
                  <a:pt x="113" y="194"/>
                  <a:pt x="104" y="191"/>
                </a:cubicBezTo>
                <a:cubicBezTo>
                  <a:pt x="95" y="186"/>
                  <a:pt x="102" y="196"/>
                  <a:pt x="90" y="191"/>
                </a:cubicBezTo>
                <a:cubicBezTo>
                  <a:pt x="90" y="192"/>
                  <a:pt x="90" y="192"/>
                  <a:pt x="90" y="192"/>
                </a:cubicBezTo>
                <a:cubicBezTo>
                  <a:pt x="92" y="196"/>
                  <a:pt x="89" y="196"/>
                  <a:pt x="87" y="194"/>
                </a:cubicBezTo>
                <a:cubicBezTo>
                  <a:pt x="84" y="194"/>
                  <a:pt x="86" y="194"/>
                  <a:pt x="84" y="196"/>
                </a:cubicBezTo>
                <a:cubicBezTo>
                  <a:pt x="83" y="197"/>
                  <a:pt x="78" y="197"/>
                  <a:pt x="78" y="199"/>
                </a:cubicBezTo>
                <a:cubicBezTo>
                  <a:pt x="77" y="202"/>
                  <a:pt x="77" y="203"/>
                  <a:pt x="75" y="202"/>
                </a:cubicBezTo>
                <a:cubicBezTo>
                  <a:pt x="67" y="206"/>
                  <a:pt x="74" y="203"/>
                  <a:pt x="74" y="205"/>
                </a:cubicBezTo>
                <a:cubicBezTo>
                  <a:pt x="75" y="208"/>
                  <a:pt x="70" y="206"/>
                  <a:pt x="72" y="211"/>
                </a:cubicBezTo>
                <a:cubicBezTo>
                  <a:pt x="74" y="219"/>
                  <a:pt x="77" y="213"/>
                  <a:pt x="80" y="217"/>
                </a:cubicBezTo>
                <a:cubicBezTo>
                  <a:pt x="83" y="222"/>
                  <a:pt x="86" y="220"/>
                  <a:pt x="83" y="224"/>
                </a:cubicBezTo>
                <a:cubicBezTo>
                  <a:pt x="80" y="227"/>
                  <a:pt x="74" y="231"/>
                  <a:pt x="77" y="234"/>
                </a:cubicBezTo>
                <a:cubicBezTo>
                  <a:pt x="80" y="236"/>
                  <a:pt x="86" y="250"/>
                  <a:pt x="84" y="250"/>
                </a:cubicBezTo>
                <a:cubicBezTo>
                  <a:pt x="81" y="250"/>
                  <a:pt x="81" y="250"/>
                  <a:pt x="81" y="252"/>
                </a:cubicBezTo>
                <a:cubicBezTo>
                  <a:pt x="83" y="252"/>
                  <a:pt x="81" y="252"/>
                  <a:pt x="81" y="253"/>
                </a:cubicBezTo>
                <a:cubicBezTo>
                  <a:pt x="81" y="256"/>
                  <a:pt x="80" y="255"/>
                  <a:pt x="81" y="256"/>
                </a:cubicBezTo>
                <a:cubicBezTo>
                  <a:pt x="84" y="258"/>
                  <a:pt x="80" y="258"/>
                  <a:pt x="80" y="259"/>
                </a:cubicBezTo>
                <a:cubicBezTo>
                  <a:pt x="81" y="262"/>
                  <a:pt x="87" y="262"/>
                  <a:pt x="84" y="264"/>
                </a:cubicBezTo>
                <a:cubicBezTo>
                  <a:pt x="83" y="265"/>
                  <a:pt x="84" y="265"/>
                  <a:pt x="84" y="267"/>
                </a:cubicBezTo>
                <a:cubicBezTo>
                  <a:pt x="83" y="269"/>
                  <a:pt x="89" y="269"/>
                  <a:pt x="89" y="272"/>
                </a:cubicBezTo>
                <a:cubicBezTo>
                  <a:pt x="87" y="275"/>
                  <a:pt x="81" y="275"/>
                  <a:pt x="84" y="278"/>
                </a:cubicBezTo>
                <a:cubicBezTo>
                  <a:pt x="87" y="279"/>
                  <a:pt x="92" y="281"/>
                  <a:pt x="93" y="284"/>
                </a:cubicBezTo>
                <a:cubicBezTo>
                  <a:pt x="95" y="287"/>
                  <a:pt x="96" y="286"/>
                  <a:pt x="95" y="289"/>
                </a:cubicBezTo>
                <a:cubicBezTo>
                  <a:pt x="93" y="292"/>
                  <a:pt x="89" y="298"/>
                  <a:pt x="80" y="306"/>
                </a:cubicBezTo>
                <a:cubicBezTo>
                  <a:pt x="72" y="314"/>
                  <a:pt x="69" y="315"/>
                  <a:pt x="66" y="318"/>
                </a:cubicBezTo>
                <a:cubicBezTo>
                  <a:pt x="69" y="320"/>
                  <a:pt x="72" y="315"/>
                  <a:pt x="74" y="317"/>
                </a:cubicBezTo>
                <a:cubicBezTo>
                  <a:pt x="74" y="317"/>
                  <a:pt x="72" y="317"/>
                  <a:pt x="72" y="318"/>
                </a:cubicBezTo>
                <a:cubicBezTo>
                  <a:pt x="74" y="321"/>
                  <a:pt x="69" y="317"/>
                  <a:pt x="72" y="320"/>
                </a:cubicBezTo>
                <a:cubicBezTo>
                  <a:pt x="74" y="323"/>
                  <a:pt x="74" y="320"/>
                  <a:pt x="75" y="323"/>
                </a:cubicBezTo>
                <a:cubicBezTo>
                  <a:pt x="77" y="325"/>
                  <a:pt x="81" y="321"/>
                  <a:pt x="83" y="325"/>
                </a:cubicBezTo>
                <a:cubicBezTo>
                  <a:pt x="83" y="326"/>
                  <a:pt x="86" y="325"/>
                  <a:pt x="86" y="326"/>
                </a:cubicBezTo>
                <a:cubicBezTo>
                  <a:pt x="84" y="328"/>
                  <a:pt x="84" y="328"/>
                  <a:pt x="80" y="326"/>
                </a:cubicBezTo>
                <a:cubicBezTo>
                  <a:pt x="74" y="325"/>
                  <a:pt x="77" y="331"/>
                  <a:pt x="74" y="328"/>
                </a:cubicBezTo>
                <a:cubicBezTo>
                  <a:pt x="69" y="326"/>
                  <a:pt x="72" y="332"/>
                  <a:pt x="69" y="329"/>
                </a:cubicBezTo>
                <a:cubicBezTo>
                  <a:pt x="66" y="328"/>
                  <a:pt x="69" y="331"/>
                  <a:pt x="67" y="332"/>
                </a:cubicBezTo>
                <a:cubicBezTo>
                  <a:pt x="70" y="335"/>
                  <a:pt x="66" y="334"/>
                  <a:pt x="66" y="337"/>
                </a:cubicBezTo>
                <a:cubicBezTo>
                  <a:pt x="66" y="342"/>
                  <a:pt x="61" y="338"/>
                  <a:pt x="63" y="345"/>
                </a:cubicBezTo>
                <a:cubicBezTo>
                  <a:pt x="66" y="349"/>
                  <a:pt x="61" y="346"/>
                  <a:pt x="64" y="351"/>
                </a:cubicBezTo>
                <a:cubicBezTo>
                  <a:pt x="67" y="356"/>
                  <a:pt x="64" y="352"/>
                  <a:pt x="63" y="357"/>
                </a:cubicBezTo>
                <a:cubicBezTo>
                  <a:pt x="64" y="360"/>
                  <a:pt x="67" y="360"/>
                  <a:pt x="66" y="362"/>
                </a:cubicBezTo>
                <a:cubicBezTo>
                  <a:pt x="66" y="363"/>
                  <a:pt x="64" y="366"/>
                  <a:pt x="66" y="366"/>
                </a:cubicBezTo>
                <a:cubicBezTo>
                  <a:pt x="67" y="366"/>
                  <a:pt x="66" y="366"/>
                  <a:pt x="67" y="370"/>
                </a:cubicBezTo>
                <a:cubicBezTo>
                  <a:pt x="70" y="373"/>
                  <a:pt x="69" y="376"/>
                  <a:pt x="69" y="376"/>
                </a:cubicBezTo>
                <a:cubicBezTo>
                  <a:pt x="74" y="374"/>
                  <a:pt x="70" y="377"/>
                  <a:pt x="75" y="377"/>
                </a:cubicBezTo>
                <a:cubicBezTo>
                  <a:pt x="81" y="376"/>
                  <a:pt x="77" y="382"/>
                  <a:pt x="81" y="380"/>
                </a:cubicBezTo>
                <a:cubicBezTo>
                  <a:pt x="84" y="377"/>
                  <a:pt x="87" y="379"/>
                  <a:pt x="87" y="380"/>
                </a:cubicBezTo>
                <a:cubicBezTo>
                  <a:pt x="89" y="382"/>
                  <a:pt x="92" y="380"/>
                  <a:pt x="90" y="384"/>
                </a:cubicBezTo>
                <a:cubicBezTo>
                  <a:pt x="89" y="388"/>
                  <a:pt x="93" y="388"/>
                  <a:pt x="90" y="390"/>
                </a:cubicBezTo>
                <a:cubicBezTo>
                  <a:pt x="87" y="393"/>
                  <a:pt x="92" y="391"/>
                  <a:pt x="92" y="396"/>
                </a:cubicBezTo>
                <a:cubicBezTo>
                  <a:pt x="93" y="402"/>
                  <a:pt x="99" y="401"/>
                  <a:pt x="98" y="402"/>
                </a:cubicBezTo>
                <a:cubicBezTo>
                  <a:pt x="95" y="407"/>
                  <a:pt x="102" y="402"/>
                  <a:pt x="102" y="407"/>
                </a:cubicBezTo>
                <a:cubicBezTo>
                  <a:pt x="102" y="408"/>
                  <a:pt x="107" y="408"/>
                  <a:pt x="104" y="410"/>
                </a:cubicBezTo>
                <a:cubicBezTo>
                  <a:pt x="101" y="412"/>
                  <a:pt x="101" y="415"/>
                  <a:pt x="96" y="412"/>
                </a:cubicBezTo>
                <a:cubicBezTo>
                  <a:pt x="95" y="410"/>
                  <a:pt x="93" y="413"/>
                  <a:pt x="95" y="415"/>
                </a:cubicBezTo>
                <a:cubicBezTo>
                  <a:pt x="98" y="419"/>
                  <a:pt x="93" y="419"/>
                  <a:pt x="96" y="424"/>
                </a:cubicBezTo>
                <a:cubicBezTo>
                  <a:pt x="98" y="425"/>
                  <a:pt x="101" y="427"/>
                  <a:pt x="102" y="424"/>
                </a:cubicBezTo>
                <a:cubicBezTo>
                  <a:pt x="102" y="421"/>
                  <a:pt x="105" y="424"/>
                  <a:pt x="109" y="422"/>
                </a:cubicBezTo>
                <a:cubicBezTo>
                  <a:pt x="112" y="419"/>
                  <a:pt x="110" y="424"/>
                  <a:pt x="113" y="422"/>
                </a:cubicBezTo>
                <a:cubicBezTo>
                  <a:pt x="116" y="419"/>
                  <a:pt x="113" y="425"/>
                  <a:pt x="118" y="427"/>
                </a:cubicBezTo>
                <a:cubicBezTo>
                  <a:pt x="121" y="429"/>
                  <a:pt x="115" y="430"/>
                  <a:pt x="116" y="432"/>
                </a:cubicBezTo>
                <a:cubicBezTo>
                  <a:pt x="119" y="435"/>
                  <a:pt x="116" y="435"/>
                  <a:pt x="119" y="435"/>
                </a:cubicBezTo>
                <a:cubicBezTo>
                  <a:pt x="122" y="436"/>
                  <a:pt x="122" y="433"/>
                  <a:pt x="125" y="438"/>
                </a:cubicBezTo>
                <a:cubicBezTo>
                  <a:pt x="128" y="441"/>
                  <a:pt x="125" y="447"/>
                  <a:pt x="128" y="446"/>
                </a:cubicBezTo>
                <a:cubicBezTo>
                  <a:pt x="133" y="444"/>
                  <a:pt x="133" y="449"/>
                  <a:pt x="139" y="446"/>
                </a:cubicBezTo>
                <a:cubicBezTo>
                  <a:pt x="144" y="443"/>
                  <a:pt x="142" y="447"/>
                  <a:pt x="145" y="449"/>
                </a:cubicBezTo>
                <a:cubicBezTo>
                  <a:pt x="148" y="452"/>
                  <a:pt x="150" y="447"/>
                  <a:pt x="153" y="452"/>
                </a:cubicBezTo>
                <a:cubicBezTo>
                  <a:pt x="154" y="453"/>
                  <a:pt x="157" y="450"/>
                  <a:pt x="159" y="453"/>
                </a:cubicBezTo>
                <a:cubicBezTo>
                  <a:pt x="160" y="457"/>
                  <a:pt x="163" y="453"/>
                  <a:pt x="163" y="455"/>
                </a:cubicBezTo>
                <a:cubicBezTo>
                  <a:pt x="163" y="458"/>
                  <a:pt x="165" y="458"/>
                  <a:pt x="163" y="460"/>
                </a:cubicBezTo>
                <a:cubicBezTo>
                  <a:pt x="160" y="461"/>
                  <a:pt x="160" y="463"/>
                  <a:pt x="162" y="463"/>
                </a:cubicBezTo>
                <a:cubicBezTo>
                  <a:pt x="163" y="463"/>
                  <a:pt x="165" y="464"/>
                  <a:pt x="162" y="464"/>
                </a:cubicBezTo>
                <a:cubicBezTo>
                  <a:pt x="160" y="464"/>
                  <a:pt x="159" y="466"/>
                  <a:pt x="160" y="468"/>
                </a:cubicBezTo>
                <a:cubicBezTo>
                  <a:pt x="162" y="469"/>
                  <a:pt x="163" y="472"/>
                  <a:pt x="162" y="474"/>
                </a:cubicBezTo>
                <a:cubicBezTo>
                  <a:pt x="160" y="477"/>
                  <a:pt x="154" y="474"/>
                  <a:pt x="153" y="477"/>
                </a:cubicBezTo>
                <a:cubicBezTo>
                  <a:pt x="153" y="480"/>
                  <a:pt x="147" y="475"/>
                  <a:pt x="148" y="485"/>
                </a:cubicBezTo>
                <a:cubicBezTo>
                  <a:pt x="153" y="481"/>
                  <a:pt x="150" y="486"/>
                  <a:pt x="154" y="483"/>
                </a:cubicBezTo>
                <a:cubicBezTo>
                  <a:pt x="157" y="481"/>
                  <a:pt x="157" y="485"/>
                  <a:pt x="154" y="486"/>
                </a:cubicBezTo>
                <a:cubicBezTo>
                  <a:pt x="148" y="488"/>
                  <a:pt x="151" y="489"/>
                  <a:pt x="145" y="489"/>
                </a:cubicBezTo>
                <a:cubicBezTo>
                  <a:pt x="144" y="489"/>
                  <a:pt x="145" y="494"/>
                  <a:pt x="148" y="492"/>
                </a:cubicBezTo>
                <a:cubicBezTo>
                  <a:pt x="150" y="492"/>
                  <a:pt x="153" y="497"/>
                  <a:pt x="150" y="497"/>
                </a:cubicBezTo>
                <a:cubicBezTo>
                  <a:pt x="148" y="496"/>
                  <a:pt x="147" y="496"/>
                  <a:pt x="145" y="499"/>
                </a:cubicBezTo>
                <a:cubicBezTo>
                  <a:pt x="145" y="502"/>
                  <a:pt x="144" y="502"/>
                  <a:pt x="144" y="503"/>
                </a:cubicBezTo>
                <a:cubicBezTo>
                  <a:pt x="145" y="508"/>
                  <a:pt x="144" y="505"/>
                  <a:pt x="140" y="505"/>
                </a:cubicBezTo>
                <a:cubicBezTo>
                  <a:pt x="139" y="505"/>
                  <a:pt x="136" y="502"/>
                  <a:pt x="137" y="505"/>
                </a:cubicBezTo>
                <a:cubicBezTo>
                  <a:pt x="137" y="506"/>
                  <a:pt x="133" y="506"/>
                  <a:pt x="139" y="508"/>
                </a:cubicBezTo>
                <a:cubicBezTo>
                  <a:pt x="144" y="511"/>
                  <a:pt x="140" y="513"/>
                  <a:pt x="145" y="513"/>
                </a:cubicBezTo>
                <a:cubicBezTo>
                  <a:pt x="150" y="514"/>
                  <a:pt x="145" y="514"/>
                  <a:pt x="151" y="517"/>
                </a:cubicBezTo>
                <a:cubicBezTo>
                  <a:pt x="157" y="519"/>
                  <a:pt x="151" y="516"/>
                  <a:pt x="162" y="527"/>
                </a:cubicBezTo>
                <a:cubicBezTo>
                  <a:pt x="163" y="525"/>
                  <a:pt x="166" y="525"/>
                  <a:pt x="168" y="525"/>
                </a:cubicBezTo>
                <a:cubicBezTo>
                  <a:pt x="169" y="525"/>
                  <a:pt x="169" y="528"/>
                  <a:pt x="172" y="528"/>
                </a:cubicBezTo>
                <a:cubicBezTo>
                  <a:pt x="176" y="528"/>
                  <a:pt x="174" y="531"/>
                  <a:pt x="179" y="528"/>
                </a:cubicBezTo>
                <a:cubicBezTo>
                  <a:pt x="182" y="527"/>
                  <a:pt x="183" y="530"/>
                  <a:pt x="185" y="530"/>
                </a:cubicBezTo>
                <a:cubicBezTo>
                  <a:pt x="186" y="530"/>
                  <a:pt x="186" y="531"/>
                  <a:pt x="191" y="533"/>
                </a:cubicBezTo>
                <a:cubicBezTo>
                  <a:pt x="195" y="534"/>
                  <a:pt x="191" y="534"/>
                  <a:pt x="192" y="536"/>
                </a:cubicBezTo>
                <a:cubicBezTo>
                  <a:pt x="195" y="537"/>
                  <a:pt x="197" y="533"/>
                  <a:pt x="198" y="534"/>
                </a:cubicBezTo>
                <a:cubicBezTo>
                  <a:pt x="201" y="536"/>
                  <a:pt x="201" y="533"/>
                  <a:pt x="203" y="534"/>
                </a:cubicBezTo>
                <a:cubicBezTo>
                  <a:pt x="204" y="534"/>
                  <a:pt x="204" y="536"/>
                  <a:pt x="207" y="536"/>
                </a:cubicBezTo>
                <a:cubicBezTo>
                  <a:pt x="211" y="536"/>
                  <a:pt x="206" y="539"/>
                  <a:pt x="207" y="541"/>
                </a:cubicBezTo>
                <a:cubicBezTo>
                  <a:pt x="209" y="542"/>
                  <a:pt x="209" y="542"/>
                  <a:pt x="214" y="544"/>
                </a:cubicBezTo>
                <a:cubicBezTo>
                  <a:pt x="215" y="547"/>
                  <a:pt x="217" y="542"/>
                  <a:pt x="217" y="545"/>
                </a:cubicBezTo>
                <a:cubicBezTo>
                  <a:pt x="218" y="548"/>
                  <a:pt x="220" y="545"/>
                  <a:pt x="220" y="548"/>
                </a:cubicBezTo>
                <a:cubicBezTo>
                  <a:pt x="221" y="553"/>
                  <a:pt x="226" y="551"/>
                  <a:pt x="226" y="550"/>
                </a:cubicBezTo>
                <a:cubicBezTo>
                  <a:pt x="227" y="548"/>
                  <a:pt x="229" y="547"/>
                  <a:pt x="230" y="545"/>
                </a:cubicBezTo>
                <a:cubicBezTo>
                  <a:pt x="226" y="534"/>
                  <a:pt x="221" y="536"/>
                  <a:pt x="223" y="527"/>
                </a:cubicBezTo>
                <a:cubicBezTo>
                  <a:pt x="224" y="516"/>
                  <a:pt x="221" y="527"/>
                  <a:pt x="221" y="520"/>
                </a:cubicBezTo>
                <a:cubicBezTo>
                  <a:pt x="221" y="514"/>
                  <a:pt x="212" y="516"/>
                  <a:pt x="217" y="513"/>
                </a:cubicBezTo>
                <a:cubicBezTo>
                  <a:pt x="220" y="509"/>
                  <a:pt x="221" y="505"/>
                  <a:pt x="226" y="500"/>
                </a:cubicBezTo>
                <a:cubicBezTo>
                  <a:pt x="230" y="496"/>
                  <a:pt x="232" y="500"/>
                  <a:pt x="232" y="497"/>
                </a:cubicBezTo>
                <a:cubicBezTo>
                  <a:pt x="232" y="496"/>
                  <a:pt x="232" y="497"/>
                  <a:pt x="233" y="492"/>
                </a:cubicBezTo>
                <a:cubicBezTo>
                  <a:pt x="226" y="488"/>
                  <a:pt x="238" y="491"/>
                  <a:pt x="230" y="483"/>
                </a:cubicBezTo>
                <a:cubicBezTo>
                  <a:pt x="224" y="475"/>
                  <a:pt x="224" y="475"/>
                  <a:pt x="221" y="477"/>
                </a:cubicBezTo>
                <a:cubicBezTo>
                  <a:pt x="218" y="477"/>
                  <a:pt x="221" y="472"/>
                  <a:pt x="217" y="469"/>
                </a:cubicBezTo>
                <a:cubicBezTo>
                  <a:pt x="211" y="468"/>
                  <a:pt x="220" y="461"/>
                  <a:pt x="217" y="457"/>
                </a:cubicBezTo>
                <a:cubicBezTo>
                  <a:pt x="214" y="453"/>
                  <a:pt x="221" y="443"/>
                  <a:pt x="224" y="446"/>
                </a:cubicBezTo>
                <a:cubicBezTo>
                  <a:pt x="230" y="455"/>
                  <a:pt x="232" y="452"/>
                  <a:pt x="232" y="446"/>
                </a:cubicBezTo>
                <a:cubicBezTo>
                  <a:pt x="232" y="440"/>
                  <a:pt x="242" y="436"/>
                  <a:pt x="247" y="432"/>
                </a:cubicBezTo>
                <a:cubicBezTo>
                  <a:pt x="250" y="425"/>
                  <a:pt x="252" y="435"/>
                  <a:pt x="256" y="430"/>
                </a:cubicBezTo>
                <a:cubicBezTo>
                  <a:pt x="262" y="427"/>
                  <a:pt x="261" y="432"/>
                  <a:pt x="268" y="433"/>
                </a:cubicBezTo>
                <a:cubicBezTo>
                  <a:pt x="276" y="433"/>
                  <a:pt x="284" y="447"/>
                  <a:pt x="290" y="443"/>
                </a:cubicBezTo>
                <a:cubicBezTo>
                  <a:pt x="293" y="438"/>
                  <a:pt x="294" y="435"/>
                  <a:pt x="299" y="438"/>
                </a:cubicBezTo>
                <a:cubicBezTo>
                  <a:pt x="303" y="441"/>
                  <a:pt x="303" y="433"/>
                  <a:pt x="313" y="441"/>
                </a:cubicBezTo>
                <a:cubicBezTo>
                  <a:pt x="322" y="447"/>
                  <a:pt x="317" y="436"/>
                  <a:pt x="323" y="441"/>
                </a:cubicBezTo>
                <a:cubicBezTo>
                  <a:pt x="331" y="446"/>
                  <a:pt x="338" y="435"/>
                  <a:pt x="329" y="432"/>
                </a:cubicBezTo>
                <a:cubicBezTo>
                  <a:pt x="313" y="424"/>
                  <a:pt x="334" y="425"/>
                  <a:pt x="328" y="419"/>
                </a:cubicBezTo>
                <a:cubicBezTo>
                  <a:pt x="322" y="415"/>
                  <a:pt x="343" y="415"/>
                  <a:pt x="335" y="412"/>
                </a:cubicBezTo>
                <a:cubicBezTo>
                  <a:pt x="328" y="408"/>
                  <a:pt x="325" y="401"/>
                  <a:pt x="334" y="401"/>
                </a:cubicBezTo>
                <a:cubicBezTo>
                  <a:pt x="343" y="401"/>
                  <a:pt x="373" y="394"/>
                  <a:pt x="381" y="390"/>
                </a:cubicBezTo>
                <a:cubicBezTo>
                  <a:pt x="390" y="387"/>
                  <a:pt x="392" y="380"/>
                  <a:pt x="398" y="385"/>
                </a:cubicBezTo>
                <a:cubicBezTo>
                  <a:pt x="402" y="388"/>
                  <a:pt x="406" y="380"/>
                  <a:pt x="409" y="391"/>
                </a:cubicBezTo>
                <a:cubicBezTo>
                  <a:pt x="411" y="404"/>
                  <a:pt x="416" y="396"/>
                  <a:pt x="422" y="399"/>
                </a:cubicBezTo>
                <a:cubicBezTo>
                  <a:pt x="428" y="402"/>
                  <a:pt x="433" y="399"/>
                  <a:pt x="428" y="404"/>
                </a:cubicBezTo>
                <a:cubicBezTo>
                  <a:pt x="424" y="408"/>
                  <a:pt x="433" y="408"/>
                  <a:pt x="445" y="401"/>
                </a:cubicBezTo>
                <a:cubicBezTo>
                  <a:pt x="457" y="391"/>
                  <a:pt x="456" y="398"/>
                  <a:pt x="453" y="401"/>
                </a:cubicBezTo>
                <a:cubicBezTo>
                  <a:pt x="450" y="404"/>
                  <a:pt x="462" y="405"/>
                  <a:pt x="472" y="425"/>
                </a:cubicBezTo>
                <a:cubicBezTo>
                  <a:pt x="486" y="455"/>
                  <a:pt x="480" y="429"/>
                  <a:pt x="489" y="436"/>
                </a:cubicBezTo>
                <a:cubicBezTo>
                  <a:pt x="500" y="446"/>
                  <a:pt x="504" y="433"/>
                  <a:pt x="514" y="443"/>
                </a:cubicBezTo>
                <a:cubicBezTo>
                  <a:pt x="521" y="453"/>
                  <a:pt x="524" y="460"/>
                  <a:pt x="530" y="453"/>
                </a:cubicBezTo>
                <a:cubicBezTo>
                  <a:pt x="538" y="449"/>
                  <a:pt x="530" y="455"/>
                  <a:pt x="538" y="461"/>
                </a:cubicBezTo>
                <a:cubicBezTo>
                  <a:pt x="538" y="461"/>
                  <a:pt x="538" y="461"/>
                  <a:pt x="543" y="460"/>
                </a:cubicBezTo>
                <a:cubicBezTo>
                  <a:pt x="547" y="453"/>
                  <a:pt x="546" y="458"/>
                  <a:pt x="553" y="455"/>
                </a:cubicBezTo>
                <a:cubicBezTo>
                  <a:pt x="559" y="453"/>
                  <a:pt x="553" y="452"/>
                  <a:pt x="562" y="447"/>
                </a:cubicBezTo>
                <a:cubicBezTo>
                  <a:pt x="571" y="443"/>
                  <a:pt x="578" y="440"/>
                  <a:pt x="582" y="443"/>
                </a:cubicBezTo>
                <a:cubicBezTo>
                  <a:pt x="587" y="446"/>
                  <a:pt x="593" y="440"/>
                  <a:pt x="594" y="446"/>
                </a:cubicBezTo>
                <a:cubicBezTo>
                  <a:pt x="596" y="450"/>
                  <a:pt x="622" y="455"/>
                  <a:pt x="625" y="447"/>
                </a:cubicBezTo>
                <a:cubicBezTo>
                  <a:pt x="626" y="441"/>
                  <a:pt x="617" y="441"/>
                  <a:pt x="623" y="433"/>
                </a:cubicBezTo>
                <a:cubicBezTo>
                  <a:pt x="629" y="424"/>
                  <a:pt x="626" y="424"/>
                  <a:pt x="640" y="429"/>
                </a:cubicBezTo>
                <a:cubicBezTo>
                  <a:pt x="652" y="435"/>
                  <a:pt x="657" y="429"/>
                  <a:pt x="657" y="436"/>
                </a:cubicBezTo>
                <a:cubicBezTo>
                  <a:pt x="657" y="444"/>
                  <a:pt x="664" y="450"/>
                  <a:pt x="672" y="447"/>
                </a:cubicBezTo>
                <a:cubicBezTo>
                  <a:pt x="681" y="444"/>
                  <a:pt x="683" y="444"/>
                  <a:pt x="693" y="449"/>
                </a:cubicBezTo>
                <a:cubicBezTo>
                  <a:pt x="704" y="452"/>
                  <a:pt x="698" y="455"/>
                  <a:pt x="712" y="458"/>
                </a:cubicBezTo>
                <a:cubicBezTo>
                  <a:pt x="731" y="463"/>
                  <a:pt x="724" y="455"/>
                  <a:pt x="736" y="457"/>
                </a:cubicBezTo>
                <a:cubicBezTo>
                  <a:pt x="748" y="457"/>
                  <a:pt x="745" y="441"/>
                  <a:pt x="756" y="447"/>
                </a:cubicBezTo>
                <a:cubicBezTo>
                  <a:pt x="765" y="453"/>
                  <a:pt x="765" y="447"/>
                  <a:pt x="771" y="452"/>
                </a:cubicBezTo>
                <a:cubicBezTo>
                  <a:pt x="779" y="457"/>
                  <a:pt x="782" y="457"/>
                  <a:pt x="788" y="450"/>
                </a:cubicBezTo>
                <a:cubicBezTo>
                  <a:pt x="794" y="444"/>
                  <a:pt x="792" y="440"/>
                  <a:pt x="800" y="430"/>
                </a:cubicBezTo>
                <a:cubicBezTo>
                  <a:pt x="806" y="422"/>
                  <a:pt x="803" y="419"/>
                  <a:pt x="798" y="419"/>
                </a:cubicBezTo>
                <a:cubicBezTo>
                  <a:pt x="794" y="419"/>
                  <a:pt x="800" y="410"/>
                  <a:pt x="815" y="408"/>
                </a:cubicBezTo>
                <a:cubicBezTo>
                  <a:pt x="829" y="407"/>
                  <a:pt x="833" y="412"/>
                  <a:pt x="838" y="412"/>
                </a:cubicBezTo>
                <a:cubicBezTo>
                  <a:pt x="842" y="412"/>
                  <a:pt x="852" y="424"/>
                  <a:pt x="855" y="440"/>
                </a:cubicBezTo>
                <a:cubicBezTo>
                  <a:pt x="856" y="457"/>
                  <a:pt x="859" y="455"/>
                  <a:pt x="868" y="457"/>
                </a:cubicBezTo>
                <a:cubicBezTo>
                  <a:pt x="877" y="458"/>
                  <a:pt x="874" y="463"/>
                  <a:pt x="879" y="463"/>
                </a:cubicBezTo>
                <a:cubicBezTo>
                  <a:pt x="884" y="464"/>
                  <a:pt x="879" y="468"/>
                  <a:pt x="882" y="469"/>
                </a:cubicBezTo>
                <a:cubicBezTo>
                  <a:pt x="885" y="471"/>
                  <a:pt x="879" y="472"/>
                  <a:pt x="884" y="475"/>
                </a:cubicBezTo>
                <a:cubicBezTo>
                  <a:pt x="888" y="480"/>
                  <a:pt x="894" y="478"/>
                  <a:pt x="899" y="474"/>
                </a:cubicBezTo>
                <a:cubicBezTo>
                  <a:pt x="903" y="471"/>
                  <a:pt x="903" y="475"/>
                  <a:pt x="908" y="471"/>
                </a:cubicBezTo>
                <a:cubicBezTo>
                  <a:pt x="912" y="466"/>
                  <a:pt x="917" y="474"/>
                  <a:pt x="912" y="480"/>
                </a:cubicBezTo>
                <a:cubicBezTo>
                  <a:pt x="908" y="488"/>
                  <a:pt x="905" y="511"/>
                  <a:pt x="899" y="508"/>
                </a:cubicBezTo>
                <a:cubicBezTo>
                  <a:pt x="893" y="505"/>
                  <a:pt x="891" y="503"/>
                  <a:pt x="890" y="506"/>
                </a:cubicBezTo>
                <a:cubicBezTo>
                  <a:pt x="888" y="511"/>
                  <a:pt x="882" y="506"/>
                  <a:pt x="885" y="513"/>
                </a:cubicBezTo>
                <a:cubicBezTo>
                  <a:pt x="887" y="519"/>
                  <a:pt x="888" y="525"/>
                  <a:pt x="885" y="530"/>
                </a:cubicBezTo>
                <a:cubicBezTo>
                  <a:pt x="884" y="536"/>
                  <a:pt x="882" y="530"/>
                  <a:pt x="881" y="536"/>
                </a:cubicBezTo>
                <a:cubicBezTo>
                  <a:pt x="881" y="536"/>
                  <a:pt x="881" y="536"/>
                  <a:pt x="882" y="539"/>
                </a:cubicBezTo>
                <a:cubicBezTo>
                  <a:pt x="885" y="536"/>
                  <a:pt x="882" y="534"/>
                  <a:pt x="884" y="536"/>
                </a:cubicBezTo>
                <a:cubicBezTo>
                  <a:pt x="887" y="536"/>
                  <a:pt x="887" y="536"/>
                  <a:pt x="888" y="533"/>
                </a:cubicBezTo>
                <a:cubicBezTo>
                  <a:pt x="890" y="530"/>
                  <a:pt x="888" y="528"/>
                  <a:pt x="891" y="528"/>
                </a:cubicBezTo>
                <a:cubicBezTo>
                  <a:pt x="893" y="528"/>
                  <a:pt x="890" y="533"/>
                  <a:pt x="893" y="530"/>
                </a:cubicBezTo>
                <a:cubicBezTo>
                  <a:pt x="896" y="528"/>
                  <a:pt x="893" y="533"/>
                  <a:pt x="896" y="533"/>
                </a:cubicBezTo>
                <a:cubicBezTo>
                  <a:pt x="897" y="533"/>
                  <a:pt x="899" y="534"/>
                  <a:pt x="900" y="534"/>
                </a:cubicBezTo>
                <a:cubicBezTo>
                  <a:pt x="902" y="536"/>
                  <a:pt x="902" y="534"/>
                  <a:pt x="906" y="533"/>
                </a:cubicBezTo>
                <a:cubicBezTo>
                  <a:pt x="909" y="533"/>
                  <a:pt x="908" y="531"/>
                  <a:pt x="914" y="528"/>
                </a:cubicBezTo>
                <a:cubicBezTo>
                  <a:pt x="919" y="525"/>
                  <a:pt x="922" y="516"/>
                  <a:pt x="934" y="505"/>
                </a:cubicBezTo>
                <a:cubicBezTo>
                  <a:pt x="944" y="492"/>
                  <a:pt x="941" y="486"/>
                  <a:pt x="946" y="483"/>
                </a:cubicBezTo>
                <a:cubicBezTo>
                  <a:pt x="952" y="478"/>
                  <a:pt x="947" y="478"/>
                  <a:pt x="954" y="472"/>
                </a:cubicBezTo>
                <a:cubicBezTo>
                  <a:pt x="961" y="466"/>
                  <a:pt x="961" y="449"/>
                  <a:pt x="960" y="444"/>
                </a:cubicBezTo>
                <a:cubicBezTo>
                  <a:pt x="958" y="440"/>
                  <a:pt x="961" y="440"/>
                  <a:pt x="963" y="435"/>
                </a:cubicBezTo>
                <a:cubicBezTo>
                  <a:pt x="964" y="429"/>
                  <a:pt x="970" y="427"/>
                  <a:pt x="966" y="422"/>
                </a:cubicBezTo>
                <a:cubicBezTo>
                  <a:pt x="963" y="419"/>
                  <a:pt x="967" y="419"/>
                  <a:pt x="964" y="416"/>
                </a:cubicBezTo>
                <a:cubicBezTo>
                  <a:pt x="963" y="412"/>
                  <a:pt x="970" y="413"/>
                  <a:pt x="966" y="408"/>
                </a:cubicBezTo>
                <a:cubicBezTo>
                  <a:pt x="960" y="405"/>
                  <a:pt x="958" y="402"/>
                  <a:pt x="957" y="401"/>
                </a:cubicBezTo>
                <a:cubicBezTo>
                  <a:pt x="954" y="398"/>
                  <a:pt x="951" y="401"/>
                  <a:pt x="947" y="399"/>
                </a:cubicBezTo>
                <a:cubicBezTo>
                  <a:pt x="944" y="398"/>
                  <a:pt x="947" y="405"/>
                  <a:pt x="940" y="407"/>
                </a:cubicBezTo>
                <a:cubicBezTo>
                  <a:pt x="929" y="410"/>
                  <a:pt x="943" y="396"/>
                  <a:pt x="935" y="399"/>
                </a:cubicBezTo>
                <a:cubicBezTo>
                  <a:pt x="929" y="401"/>
                  <a:pt x="937" y="404"/>
                  <a:pt x="931" y="404"/>
                </a:cubicBezTo>
                <a:cubicBezTo>
                  <a:pt x="925" y="404"/>
                  <a:pt x="937" y="394"/>
                  <a:pt x="926" y="394"/>
                </a:cubicBezTo>
                <a:cubicBezTo>
                  <a:pt x="917" y="394"/>
                  <a:pt x="912" y="393"/>
                  <a:pt x="925" y="385"/>
                </a:cubicBezTo>
                <a:cubicBezTo>
                  <a:pt x="938" y="376"/>
                  <a:pt x="940" y="376"/>
                  <a:pt x="943" y="368"/>
                </a:cubicBezTo>
                <a:cubicBezTo>
                  <a:pt x="946" y="360"/>
                  <a:pt x="957" y="360"/>
                  <a:pt x="960" y="351"/>
                </a:cubicBezTo>
                <a:cubicBezTo>
                  <a:pt x="964" y="342"/>
                  <a:pt x="979" y="332"/>
                  <a:pt x="987" y="334"/>
                </a:cubicBezTo>
                <a:cubicBezTo>
                  <a:pt x="995" y="337"/>
                  <a:pt x="998" y="332"/>
                  <a:pt x="1002" y="335"/>
                </a:cubicBezTo>
                <a:cubicBezTo>
                  <a:pt x="1007" y="338"/>
                  <a:pt x="1002" y="332"/>
                  <a:pt x="1013" y="334"/>
                </a:cubicBezTo>
                <a:cubicBezTo>
                  <a:pt x="1025" y="335"/>
                  <a:pt x="1025" y="338"/>
                  <a:pt x="1028" y="331"/>
                </a:cubicBezTo>
                <a:cubicBezTo>
                  <a:pt x="1028" y="329"/>
                  <a:pt x="1056" y="329"/>
                  <a:pt x="1047" y="337"/>
                </a:cubicBezTo>
                <a:cubicBezTo>
                  <a:pt x="1039" y="343"/>
                  <a:pt x="1059" y="338"/>
                  <a:pt x="1060" y="337"/>
                </a:cubicBezTo>
                <a:cubicBezTo>
                  <a:pt x="1063" y="332"/>
                  <a:pt x="1066" y="343"/>
                  <a:pt x="1074" y="337"/>
                </a:cubicBezTo>
                <a:cubicBezTo>
                  <a:pt x="1082" y="332"/>
                  <a:pt x="1059" y="332"/>
                  <a:pt x="1075" y="320"/>
                </a:cubicBezTo>
                <a:cubicBezTo>
                  <a:pt x="1092" y="309"/>
                  <a:pt x="1085" y="304"/>
                  <a:pt x="1104" y="303"/>
                </a:cubicBezTo>
                <a:cubicBezTo>
                  <a:pt x="1121" y="300"/>
                  <a:pt x="1107" y="323"/>
                  <a:pt x="1120" y="317"/>
                </a:cubicBezTo>
                <a:cubicBezTo>
                  <a:pt x="1132" y="310"/>
                  <a:pt x="1129" y="303"/>
                  <a:pt x="1136" y="306"/>
                </a:cubicBezTo>
                <a:cubicBezTo>
                  <a:pt x="1144" y="307"/>
                  <a:pt x="1132" y="290"/>
                  <a:pt x="1146" y="290"/>
                </a:cubicBezTo>
                <a:cubicBezTo>
                  <a:pt x="1159" y="292"/>
                  <a:pt x="1147" y="290"/>
                  <a:pt x="1146" y="304"/>
                </a:cubicBezTo>
                <a:cubicBezTo>
                  <a:pt x="1142" y="318"/>
                  <a:pt x="1133" y="314"/>
                  <a:pt x="1121" y="329"/>
                </a:cubicBezTo>
                <a:cubicBezTo>
                  <a:pt x="1109" y="345"/>
                  <a:pt x="1103" y="351"/>
                  <a:pt x="1095" y="352"/>
                </a:cubicBezTo>
                <a:cubicBezTo>
                  <a:pt x="1086" y="356"/>
                  <a:pt x="1094" y="359"/>
                  <a:pt x="1086" y="365"/>
                </a:cubicBezTo>
                <a:cubicBezTo>
                  <a:pt x="1077" y="371"/>
                  <a:pt x="1080" y="398"/>
                  <a:pt x="1085" y="421"/>
                </a:cubicBezTo>
                <a:cubicBezTo>
                  <a:pt x="1086" y="430"/>
                  <a:pt x="1085" y="449"/>
                  <a:pt x="1098" y="429"/>
                </a:cubicBezTo>
                <a:cubicBezTo>
                  <a:pt x="1107" y="416"/>
                  <a:pt x="1098" y="412"/>
                  <a:pt x="1111" y="412"/>
                </a:cubicBezTo>
                <a:cubicBezTo>
                  <a:pt x="1120" y="412"/>
                  <a:pt x="1109" y="396"/>
                  <a:pt x="1121" y="396"/>
                </a:cubicBezTo>
                <a:cubicBezTo>
                  <a:pt x="1139" y="394"/>
                  <a:pt x="1124" y="387"/>
                  <a:pt x="1129" y="379"/>
                </a:cubicBezTo>
                <a:cubicBezTo>
                  <a:pt x="1133" y="370"/>
                  <a:pt x="1139" y="382"/>
                  <a:pt x="1141" y="374"/>
                </a:cubicBezTo>
                <a:cubicBezTo>
                  <a:pt x="1142" y="365"/>
                  <a:pt x="1130" y="368"/>
                  <a:pt x="1136" y="360"/>
                </a:cubicBezTo>
                <a:cubicBezTo>
                  <a:pt x="1147" y="348"/>
                  <a:pt x="1121" y="354"/>
                  <a:pt x="1133" y="345"/>
                </a:cubicBezTo>
                <a:cubicBezTo>
                  <a:pt x="1146" y="334"/>
                  <a:pt x="1138" y="329"/>
                  <a:pt x="1146" y="326"/>
                </a:cubicBezTo>
                <a:cubicBezTo>
                  <a:pt x="1155" y="323"/>
                  <a:pt x="1147" y="331"/>
                  <a:pt x="1158" y="323"/>
                </a:cubicBezTo>
                <a:cubicBezTo>
                  <a:pt x="1171" y="312"/>
                  <a:pt x="1155" y="337"/>
                  <a:pt x="1167" y="326"/>
                </a:cubicBezTo>
                <a:cubicBezTo>
                  <a:pt x="1181" y="314"/>
                  <a:pt x="1188" y="318"/>
                  <a:pt x="1194" y="326"/>
                </a:cubicBezTo>
                <a:cubicBezTo>
                  <a:pt x="1200" y="332"/>
                  <a:pt x="1190" y="325"/>
                  <a:pt x="1213" y="312"/>
                </a:cubicBezTo>
                <a:cubicBezTo>
                  <a:pt x="1222" y="307"/>
                  <a:pt x="1229" y="298"/>
                  <a:pt x="1241" y="295"/>
                </a:cubicBezTo>
                <a:cubicBezTo>
                  <a:pt x="1263" y="287"/>
                  <a:pt x="1263" y="298"/>
                  <a:pt x="1267" y="293"/>
                </a:cubicBezTo>
                <a:cubicBezTo>
                  <a:pt x="1273" y="287"/>
                  <a:pt x="1266" y="286"/>
                  <a:pt x="1263" y="275"/>
                </a:cubicBezTo>
                <a:cubicBezTo>
                  <a:pt x="1258" y="262"/>
                  <a:pt x="1255" y="275"/>
                  <a:pt x="1252" y="265"/>
                </a:cubicBezTo>
                <a:cubicBezTo>
                  <a:pt x="1251" y="259"/>
                  <a:pt x="1264" y="269"/>
                  <a:pt x="1270" y="259"/>
                </a:cubicBezTo>
                <a:cubicBezTo>
                  <a:pt x="1272" y="258"/>
                  <a:pt x="1273" y="258"/>
                  <a:pt x="1273" y="256"/>
                </a:cubicBezTo>
                <a:cubicBezTo>
                  <a:pt x="1273" y="256"/>
                  <a:pt x="1273" y="256"/>
                  <a:pt x="1273" y="256"/>
                </a:cubicBezTo>
                <a:close/>
                <a:moveTo>
                  <a:pt x="969" y="421"/>
                </a:moveTo>
                <a:cubicBezTo>
                  <a:pt x="967" y="424"/>
                  <a:pt x="970" y="422"/>
                  <a:pt x="969" y="425"/>
                </a:cubicBezTo>
                <a:cubicBezTo>
                  <a:pt x="967" y="429"/>
                  <a:pt x="970" y="429"/>
                  <a:pt x="970" y="430"/>
                </a:cubicBezTo>
                <a:cubicBezTo>
                  <a:pt x="969" y="430"/>
                  <a:pt x="972" y="430"/>
                  <a:pt x="973" y="435"/>
                </a:cubicBezTo>
                <a:cubicBezTo>
                  <a:pt x="975" y="438"/>
                  <a:pt x="970" y="441"/>
                  <a:pt x="972" y="444"/>
                </a:cubicBezTo>
                <a:cubicBezTo>
                  <a:pt x="973" y="449"/>
                  <a:pt x="972" y="461"/>
                  <a:pt x="970" y="464"/>
                </a:cubicBezTo>
                <a:cubicBezTo>
                  <a:pt x="969" y="468"/>
                  <a:pt x="975" y="468"/>
                  <a:pt x="972" y="477"/>
                </a:cubicBezTo>
                <a:cubicBezTo>
                  <a:pt x="969" y="481"/>
                  <a:pt x="973" y="485"/>
                  <a:pt x="972" y="488"/>
                </a:cubicBezTo>
                <a:cubicBezTo>
                  <a:pt x="969" y="491"/>
                  <a:pt x="970" y="492"/>
                  <a:pt x="970" y="496"/>
                </a:cubicBezTo>
                <a:cubicBezTo>
                  <a:pt x="972" y="500"/>
                  <a:pt x="973" y="499"/>
                  <a:pt x="973" y="494"/>
                </a:cubicBezTo>
                <a:cubicBezTo>
                  <a:pt x="975" y="489"/>
                  <a:pt x="977" y="488"/>
                  <a:pt x="978" y="489"/>
                </a:cubicBezTo>
                <a:cubicBezTo>
                  <a:pt x="978" y="491"/>
                  <a:pt x="979" y="489"/>
                  <a:pt x="981" y="491"/>
                </a:cubicBezTo>
                <a:cubicBezTo>
                  <a:pt x="983" y="491"/>
                  <a:pt x="983" y="497"/>
                  <a:pt x="983" y="496"/>
                </a:cubicBezTo>
                <a:cubicBezTo>
                  <a:pt x="986" y="491"/>
                  <a:pt x="984" y="492"/>
                  <a:pt x="984" y="489"/>
                </a:cubicBezTo>
                <a:cubicBezTo>
                  <a:pt x="984" y="486"/>
                  <a:pt x="984" y="488"/>
                  <a:pt x="981" y="488"/>
                </a:cubicBezTo>
                <a:cubicBezTo>
                  <a:pt x="979" y="486"/>
                  <a:pt x="979" y="483"/>
                  <a:pt x="978" y="480"/>
                </a:cubicBezTo>
                <a:cubicBezTo>
                  <a:pt x="973" y="477"/>
                  <a:pt x="977" y="468"/>
                  <a:pt x="978" y="464"/>
                </a:cubicBezTo>
                <a:cubicBezTo>
                  <a:pt x="981" y="463"/>
                  <a:pt x="978" y="460"/>
                  <a:pt x="981" y="458"/>
                </a:cubicBezTo>
                <a:cubicBezTo>
                  <a:pt x="984" y="458"/>
                  <a:pt x="987" y="458"/>
                  <a:pt x="990" y="461"/>
                </a:cubicBezTo>
                <a:cubicBezTo>
                  <a:pt x="992" y="464"/>
                  <a:pt x="993" y="468"/>
                  <a:pt x="993" y="464"/>
                </a:cubicBezTo>
                <a:cubicBezTo>
                  <a:pt x="993" y="463"/>
                  <a:pt x="990" y="460"/>
                  <a:pt x="989" y="457"/>
                </a:cubicBezTo>
                <a:cubicBezTo>
                  <a:pt x="989" y="452"/>
                  <a:pt x="986" y="446"/>
                  <a:pt x="984" y="441"/>
                </a:cubicBezTo>
                <a:cubicBezTo>
                  <a:pt x="984" y="436"/>
                  <a:pt x="983" y="435"/>
                  <a:pt x="983" y="432"/>
                </a:cubicBezTo>
                <a:cubicBezTo>
                  <a:pt x="983" y="429"/>
                  <a:pt x="981" y="433"/>
                  <a:pt x="981" y="430"/>
                </a:cubicBezTo>
                <a:cubicBezTo>
                  <a:pt x="983" y="425"/>
                  <a:pt x="981" y="430"/>
                  <a:pt x="981" y="427"/>
                </a:cubicBezTo>
                <a:cubicBezTo>
                  <a:pt x="979" y="422"/>
                  <a:pt x="984" y="422"/>
                  <a:pt x="983" y="413"/>
                </a:cubicBezTo>
                <a:cubicBezTo>
                  <a:pt x="981" y="407"/>
                  <a:pt x="979" y="410"/>
                  <a:pt x="981" y="408"/>
                </a:cubicBezTo>
                <a:cubicBezTo>
                  <a:pt x="981" y="407"/>
                  <a:pt x="979" y="408"/>
                  <a:pt x="979" y="407"/>
                </a:cubicBezTo>
                <a:cubicBezTo>
                  <a:pt x="979" y="404"/>
                  <a:pt x="978" y="404"/>
                  <a:pt x="979" y="402"/>
                </a:cubicBezTo>
                <a:cubicBezTo>
                  <a:pt x="981" y="401"/>
                  <a:pt x="979" y="399"/>
                  <a:pt x="978" y="398"/>
                </a:cubicBezTo>
                <a:cubicBezTo>
                  <a:pt x="977" y="394"/>
                  <a:pt x="978" y="398"/>
                  <a:pt x="975" y="398"/>
                </a:cubicBezTo>
                <a:cubicBezTo>
                  <a:pt x="972" y="399"/>
                  <a:pt x="978" y="401"/>
                  <a:pt x="977" y="404"/>
                </a:cubicBezTo>
                <a:cubicBezTo>
                  <a:pt x="977" y="407"/>
                  <a:pt x="975" y="405"/>
                  <a:pt x="975" y="407"/>
                </a:cubicBezTo>
                <a:cubicBezTo>
                  <a:pt x="975" y="408"/>
                  <a:pt x="978" y="407"/>
                  <a:pt x="975" y="408"/>
                </a:cubicBezTo>
                <a:cubicBezTo>
                  <a:pt x="973" y="412"/>
                  <a:pt x="975" y="407"/>
                  <a:pt x="972" y="408"/>
                </a:cubicBezTo>
                <a:cubicBezTo>
                  <a:pt x="970" y="408"/>
                  <a:pt x="969" y="408"/>
                  <a:pt x="970" y="412"/>
                </a:cubicBezTo>
                <a:cubicBezTo>
                  <a:pt x="970" y="413"/>
                  <a:pt x="970" y="416"/>
                  <a:pt x="969" y="421"/>
                </a:cubicBezTo>
                <a:close/>
                <a:moveTo>
                  <a:pt x="1007" y="517"/>
                </a:moveTo>
                <a:cubicBezTo>
                  <a:pt x="1010" y="516"/>
                  <a:pt x="1004" y="514"/>
                  <a:pt x="1004" y="516"/>
                </a:cubicBezTo>
                <a:cubicBezTo>
                  <a:pt x="1002" y="519"/>
                  <a:pt x="998" y="520"/>
                  <a:pt x="999" y="523"/>
                </a:cubicBezTo>
                <a:cubicBezTo>
                  <a:pt x="1001" y="525"/>
                  <a:pt x="1001" y="519"/>
                  <a:pt x="1007" y="517"/>
                </a:cubicBezTo>
                <a:close/>
                <a:moveTo>
                  <a:pt x="1015" y="511"/>
                </a:moveTo>
                <a:cubicBezTo>
                  <a:pt x="1018" y="508"/>
                  <a:pt x="1018" y="509"/>
                  <a:pt x="1021" y="506"/>
                </a:cubicBezTo>
                <a:cubicBezTo>
                  <a:pt x="1024" y="505"/>
                  <a:pt x="1028" y="506"/>
                  <a:pt x="1025" y="503"/>
                </a:cubicBezTo>
                <a:cubicBezTo>
                  <a:pt x="1024" y="502"/>
                  <a:pt x="1022" y="506"/>
                  <a:pt x="1019" y="505"/>
                </a:cubicBezTo>
                <a:cubicBezTo>
                  <a:pt x="1018" y="503"/>
                  <a:pt x="1021" y="506"/>
                  <a:pt x="1018" y="506"/>
                </a:cubicBezTo>
                <a:cubicBezTo>
                  <a:pt x="1015" y="508"/>
                  <a:pt x="1012" y="509"/>
                  <a:pt x="1010" y="514"/>
                </a:cubicBezTo>
                <a:cubicBezTo>
                  <a:pt x="1010" y="516"/>
                  <a:pt x="1013" y="516"/>
                  <a:pt x="1015" y="511"/>
                </a:cubicBezTo>
                <a:close/>
                <a:moveTo>
                  <a:pt x="1031" y="500"/>
                </a:moveTo>
                <a:cubicBezTo>
                  <a:pt x="1033" y="497"/>
                  <a:pt x="1037" y="494"/>
                  <a:pt x="1039" y="494"/>
                </a:cubicBezTo>
                <a:cubicBezTo>
                  <a:pt x="1040" y="496"/>
                  <a:pt x="1030" y="505"/>
                  <a:pt x="1031" y="500"/>
                </a:cubicBezTo>
                <a:close/>
                <a:moveTo>
                  <a:pt x="1071" y="461"/>
                </a:moveTo>
                <a:cubicBezTo>
                  <a:pt x="1071" y="460"/>
                  <a:pt x="1072" y="453"/>
                  <a:pt x="1074" y="455"/>
                </a:cubicBezTo>
                <a:cubicBezTo>
                  <a:pt x="1075" y="457"/>
                  <a:pt x="1071" y="461"/>
                  <a:pt x="1071" y="461"/>
                </a:cubicBezTo>
                <a:close/>
                <a:moveTo>
                  <a:pt x="1066" y="464"/>
                </a:moveTo>
                <a:cubicBezTo>
                  <a:pt x="1068" y="464"/>
                  <a:pt x="1069" y="463"/>
                  <a:pt x="1069" y="463"/>
                </a:cubicBezTo>
                <a:cubicBezTo>
                  <a:pt x="1069" y="464"/>
                  <a:pt x="1066" y="466"/>
                  <a:pt x="1066" y="464"/>
                </a:cubicBezTo>
                <a:close/>
                <a:moveTo>
                  <a:pt x="1060" y="477"/>
                </a:moveTo>
                <a:cubicBezTo>
                  <a:pt x="1059" y="477"/>
                  <a:pt x="1059" y="475"/>
                  <a:pt x="1060" y="475"/>
                </a:cubicBezTo>
                <a:cubicBezTo>
                  <a:pt x="1060" y="477"/>
                  <a:pt x="1060" y="478"/>
                  <a:pt x="1060" y="477"/>
                </a:cubicBezTo>
                <a:close/>
                <a:moveTo>
                  <a:pt x="1054" y="481"/>
                </a:moveTo>
                <a:cubicBezTo>
                  <a:pt x="1054" y="481"/>
                  <a:pt x="1056" y="480"/>
                  <a:pt x="1056" y="481"/>
                </a:cubicBezTo>
                <a:cubicBezTo>
                  <a:pt x="1056" y="481"/>
                  <a:pt x="1056" y="483"/>
                  <a:pt x="1054" y="481"/>
                </a:cubicBezTo>
                <a:close/>
                <a:moveTo>
                  <a:pt x="1082" y="447"/>
                </a:moveTo>
                <a:cubicBezTo>
                  <a:pt x="1085" y="447"/>
                  <a:pt x="1085" y="441"/>
                  <a:pt x="1083" y="441"/>
                </a:cubicBezTo>
                <a:cubicBezTo>
                  <a:pt x="1082" y="441"/>
                  <a:pt x="1082" y="444"/>
                  <a:pt x="1080" y="446"/>
                </a:cubicBezTo>
                <a:cubicBezTo>
                  <a:pt x="1077" y="446"/>
                  <a:pt x="1075" y="447"/>
                  <a:pt x="1077" y="449"/>
                </a:cubicBezTo>
                <a:cubicBezTo>
                  <a:pt x="1079" y="452"/>
                  <a:pt x="1079" y="449"/>
                  <a:pt x="1082" y="447"/>
                </a:cubicBezTo>
                <a:close/>
                <a:moveTo>
                  <a:pt x="1085" y="443"/>
                </a:moveTo>
                <a:cubicBezTo>
                  <a:pt x="1083" y="441"/>
                  <a:pt x="1086" y="440"/>
                  <a:pt x="1088" y="440"/>
                </a:cubicBezTo>
                <a:cubicBezTo>
                  <a:pt x="1088" y="441"/>
                  <a:pt x="1086" y="443"/>
                  <a:pt x="1085" y="443"/>
                </a:cubicBezTo>
                <a:close/>
                <a:moveTo>
                  <a:pt x="1162" y="385"/>
                </a:moveTo>
                <a:cubicBezTo>
                  <a:pt x="1165" y="384"/>
                  <a:pt x="1170" y="396"/>
                  <a:pt x="1167" y="393"/>
                </a:cubicBezTo>
                <a:cubicBezTo>
                  <a:pt x="1164" y="390"/>
                  <a:pt x="1161" y="387"/>
                  <a:pt x="1162" y="385"/>
                </a:cubicBezTo>
                <a:close/>
                <a:moveTo>
                  <a:pt x="0" y="396"/>
                </a:moveTo>
                <a:cubicBezTo>
                  <a:pt x="11" y="398"/>
                  <a:pt x="20" y="399"/>
                  <a:pt x="26" y="398"/>
                </a:cubicBezTo>
                <a:cubicBezTo>
                  <a:pt x="25" y="393"/>
                  <a:pt x="28" y="391"/>
                  <a:pt x="25" y="390"/>
                </a:cubicBezTo>
                <a:cubicBezTo>
                  <a:pt x="22" y="387"/>
                  <a:pt x="25" y="391"/>
                  <a:pt x="14" y="387"/>
                </a:cubicBezTo>
                <a:cubicBezTo>
                  <a:pt x="14" y="388"/>
                  <a:pt x="13" y="387"/>
                  <a:pt x="14" y="388"/>
                </a:cubicBezTo>
                <a:cubicBezTo>
                  <a:pt x="14" y="391"/>
                  <a:pt x="11" y="391"/>
                  <a:pt x="10" y="391"/>
                </a:cubicBezTo>
                <a:cubicBezTo>
                  <a:pt x="8" y="390"/>
                  <a:pt x="11" y="388"/>
                  <a:pt x="11" y="387"/>
                </a:cubicBezTo>
                <a:cubicBezTo>
                  <a:pt x="13" y="385"/>
                  <a:pt x="11" y="385"/>
                  <a:pt x="10" y="388"/>
                </a:cubicBezTo>
                <a:cubicBezTo>
                  <a:pt x="7" y="391"/>
                  <a:pt x="8" y="390"/>
                  <a:pt x="5" y="390"/>
                </a:cubicBezTo>
                <a:cubicBezTo>
                  <a:pt x="2" y="390"/>
                  <a:pt x="5" y="393"/>
                  <a:pt x="0" y="396"/>
                </a:cubicBezTo>
                <a:close/>
                <a:moveTo>
                  <a:pt x="1142" y="342"/>
                </a:moveTo>
                <a:cubicBezTo>
                  <a:pt x="1147" y="337"/>
                  <a:pt x="1152" y="334"/>
                  <a:pt x="1152" y="337"/>
                </a:cubicBezTo>
                <a:cubicBezTo>
                  <a:pt x="1152" y="340"/>
                  <a:pt x="1141" y="345"/>
                  <a:pt x="1142" y="342"/>
                </a:cubicBezTo>
                <a:close/>
                <a:moveTo>
                  <a:pt x="937" y="393"/>
                </a:moveTo>
                <a:cubicBezTo>
                  <a:pt x="934" y="390"/>
                  <a:pt x="935" y="387"/>
                  <a:pt x="938" y="388"/>
                </a:cubicBezTo>
                <a:cubicBezTo>
                  <a:pt x="943" y="388"/>
                  <a:pt x="940" y="394"/>
                  <a:pt x="937" y="393"/>
                </a:cubicBezTo>
                <a:close/>
                <a:moveTo>
                  <a:pt x="1274" y="175"/>
                </a:moveTo>
                <a:cubicBezTo>
                  <a:pt x="1274" y="175"/>
                  <a:pt x="1274" y="175"/>
                  <a:pt x="1274" y="175"/>
                </a:cubicBezTo>
                <a:cubicBezTo>
                  <a:pt x="1278" y="175"/>
                  <a:pt x="1284" y="174"/>
                  <a:pt x="1289" y="172"/>
                </a:cubicBezTo>
                <a:cubicBezTo>
                  <a:pt x="1301" y="171"/>
                  <a:pt x="1287" y="163"/>
                  <a:pt x="1278" y="164"/>
                </a:cubicBezTo>
                <a:cubicBezTo>
                  <a:pt x="1277" y="164"/>
                  <a:pt x="1275" y="164"/>
                  <a:pt x="1274" y="164"/>
                </a:cubicBezTo>
                <a:cubicBezTo>
                  <a:pt x="1273" y="164"/>
                  <a:pt x="1273" y="164"/>
                  <a:pt x="1273" y="164"/>
                </a:cubicBezTo>
                <a:cubicBezTo>
                  <a:pt x="1267" y="166"/>
                  <a:pt x="1263" y="171"/>
                  <a:pt x="1261" y="174"/>
                </a:cubicBezTo>
                <a:cubicBezTo>
                  <a:pt x="1261" y="177"/>
                  <a:pt x="1267" y="177"/>
                  <a:pt x="1273" y="175"/>
                </a:cubicBezTo>
                <a:lnTo>
                  <a:pt x="1274" y="175"/>
                </a:lnTo>
                <a:close/>
                <a:moveTo>
                  <a:pt x="1188" y="192"/>
                </a:moveTo>
                <a:cubicBezTo>
                  <a:pt x="1185" y="196"/>
                  <a:pt x="1174" y="191"/>
                  <a:pt x="1176" y="189"/>
                </a:cubicBezTo>
                <a:cubicBezTo>
                  <a:pt x="1179" y="188"/>
                  <a:pt x="1191" y="189"/>
                  <a:pt x="1188" y="192"/>
                </a:cubicBezTo>
                <a:close/>
                <a:moveTo>
                  <a:pt x="978" y="132"/>
                </a:moveTo>
                <a:cubicBezTo>
                  <a:pt x="969" y="127"/>
                  <a:pt x="964" y="132"/>
                  <a:pt x="957" y="136"/>
                </a:cubicBezTo>
                <a:cubicBezTo>
                  <a:pt x="951" y="141"/>
                  <a:pt x="958" y="136"/>
                  <a:pt x="970" y="139"/>
                </a:cubicBezTo>
                <a:cubicBezTo>
                  <a:pt x="990" y="143"/>
                  <a:pt x="987" y="136"/>
                  <a:pt x="978" y="132"/>
                </a:cubicBezTo>
                <a:close/>
                <a:moveTo>
                  <a:pt x="1034" y="116"/>
                </a:moveTo>
                <a:cubicBezTo>
                  <a:pt x="1042" y="116"/>
                  <a:pt x="1044" y="110"/>
                  <a:pt x="1039" y="112"/>
                </a:cubicBezTo>
                <a:cubicBezTo>
                  <a:pt x="1036" y="112"/>
                  <a:pt x="1036" y="105"/>
                  <a:pt x="1028" y="109"/>
                </a:cubicBezTo>
                <a:cubicBezTo>
                  <a:pt x="1021" y="112"/>
                  <a:pt x="1030" y="105"/>
                  <a:pt x="1018" y="107"/>
                </a:cubicBezTo>
                <a:cubicBezTo>
                  <a:pt x="1005" y="109"/>
                  <a:pt x="1009" y="102"/>
                  <a:pt x="1007" y="105"/>
                </a:cubicBezTo>
                <a:cubicBezTo>
                  <a:pt x="1004" y="107"/>
                  <a:pt x="999" y="112"/>
                  <a:pt x="1016" y="115"/>
                </a:cubicBezTo>
                <a:cubicBezTo>
                  <a:pt x="1025" y="118"/>
                  <a:pt x="1027" y="116"/>
                  <a:pt x="1034" y="116"/>
                </a:cubicBezTo>
                <a:close/>
                <a:moveTo>
                  <a:pt x="996" y="105"/>
                </a:moveTo>
                <a:cubicBezTo>
                  <a:pt x="1002" y="105"/>
                  <a:pt x="989" y="99"/>
                  <a:pt x="981" y="101"/>
                </a:cubicBezTo>
                <a:cubicBezTo>
                  <a:pt x="975" y="102"/>
                  <a:pt x="970" y="93"/>
                  <a:pt x="964" y="96"/>
                </a:cubicBezTo>
                <a:cubicBezTo>
                  <a:pt x="958" y="99"/>
                  <a:pt x="966" y="102"/>
                  <a:pt x="963" y="104"/>
                </a:cubicBezTo>
                <a:cubicBezTo>
                  <a:pt x="960" y="104"/>
                  <a:pt x="952" y="98"/>
                  <a:pt x="947" y="94"/>
                </a:cubicBezTo>
                <a:cubicBezTo>
                  <a:pt x="943" y="93"/>
                  <a:pt x="941" y="94"/>
                  <a:pt x="935" y="99"/>
                </a:cubicBezTo>
                <a:cubicBezTo>
                  <a:pt x="929" y="102"/>
                  <a:pt x="937" y="105"/>
                  <a:pt x="934" y="107"/>
                </a:cubicBezTo>
                <a:cubicBezTo>
                  <a:pt x="929" y="109"/>
                  <a:pt x="935" y="113"/>
                  <a:pt x="946" y="118"/>
                </a:cubicBezTo>
                <a:cubicBezTo>
                  <a:pt x="955" y="121"/>
                  <a:pt x="949" y="113"/>
                  <a:pt x="957" y="115"/>
                </a:cubicBezTo>
                <a:cubicBezTo>
                  <a:pt x="964" y="118"/>
                  <a:pt x="967" y="110"/>
                  <a:pt x="972" y="115"/>
                </a:cubicBezTo>
                <a:cubicBezTo>
                  <a:pt x="977" y="118"/>
                  <a:pt x="983" y="113"/>
                  <a:pt x="992" y="112"/>
                </a:cubicBezTo>
                <a:cubicBezTo>
                  <a:pt x="999" y="109"/>
                  <a:pt x="989" y="105"/>
                  <a:pt x="996" y="105"/>
                </a:cubicBezTo>
                <a:close/>
                <a:moveTo>
                  <a:pt x="923" y="107"/>
                </a:moveTo>
                <a:cubicBezTo>
                  <a:pt x="917" y="110"/>
                  <a:pt x="920" y="98"/>
                  <a:pt x="923" y="101"/>
                </a:cubicBezTo>
                <a:cubicBezTo>
                  <a:pt x="926" y="104"/>
                  <a:pt x="926" y="105"/>
                  <a:pt x="923" y="107"/>
                </a:cubicBezTo>
                <a:close/>
                <a:moveTo>
                  <a:pt x="850" y="150"/>
                </a:moveTo>
                <a:cubicBezTo>
                  <a:pt x="853" y="150"/>
                  <a:pt x="852" y="150"/>
                  <a:pt x="858" y="152"/>
                </a:cubicBezTo>
                <a:cubicBezTo>
                  <a:pt x="865" y="155"/>
                  <a:pt x="870" y="160"/>
                  <a:pt x="873" y="155"/>
                </a:cubicBezTo>
                <a:cubicBezTo>
                  <a:pt x="874" y="150"/>
                  <a:pt x="862" y="150"/>
                  <a:pt x="870" y="149"/>
                </a:cubicBezTo>
                <a:cubicBezTo>
                  <a:pt x="876" y="147"/>
                  <a:pt x="861" y="146"/>
                  <a:pt x="868" y="144"/>
                </a:cubicBezTo>
                <a:cubicBezTo>
                  <a:pt x="876" y="143"/>
                  <a:pt x="864" y="138"/>
                  <a:pt x="858" y="136"/>
                </a:cubicBezTo>
                <a:cubicBezTo>
                  <a:pt x="852" y="133"/>
                  <a:pt x="850" y="143"/>
                  <a:pt x="849" y="138"/>
                </a:cubicBezTo>
                <a:cubicBezTo>
                  <a:pt x="847" y="133"/>
                  <a:pt x="842" y="136"/>
                  <a:pt x="836" y="133"/>
                </a:cubicBezTo>
                <a:cubicBezTo>
                  <a:pt x="830" y="130"/>
                  <a:pt x="820" y="135"/>
                  <a:pt x="824" y="138"/>
                </a:cubicBezTo>
                <a:cubicBezTo>
                  <a:pt x="829" y="143"/>
                  <a:pt x="815" y="144"/>
                  <a:pt x="824" y="146"/>
                </a:cubicBezTo>
                <a:cubicBezTo>
                  <a:pt x="832" y="147"/>
                  <a:pt x="835" y="147"/>
                  <a:pt x="845" y="154"/>
                </a:cubicBezTo>
                <a:cubicBezTo>
                  <a:pt x="852" y="155"/>
                  <a:pt x="845" y="150"/>
                  <a:pt x="850" y="150"/>
                </a:cubicBezTo>
                <a:close/>
                <a:moveTo>
                  <a:pt x="739" y="121"/>
                </a:moveTo>
                <a:cubicBezTo>
                  <a:pt x="731" y="119"/>
                  <a:pt x="727" y="122"/>
                  <a:pt x="734" y="126"/>
                </a:cubicBezTo>
                <a:cubicBezTo>
                  <a:pt x="743" y="130"/>
                  <a:pt x="748" y="121"/>
                  <a:pt x="739" y="121"/>
                </a:cubicBezTo>
                <a:close/>
                <a:moveTo>
                  <a:pt x="640" y="65"/>
                </a:moveTo>
                <a:cubicBezTo>
                  <a:pt x="648" y="63"/>
                  <a:pt x="654" y="62"/>
                  <a:pt x="667" y="62"/>
                </a:cubicBezTo>
                <a:cubicBezTo>
                  <a:pt x="683" y="60"/>
                  <a:pt x="684" y="57"/>
                  <a:pt x="676" y="53"/>
                </a:cubicBezTo>
                <a:cubicBezTo>
                  <a:pt x="669" y="46"/>
                  <a:pt x="670" y="45"/>
                  <a:pt x="660" y="51"/>
                </a:cubicBezTo>
                <a:cubicBezTo>
                  <a:pt x="651" y="59"/>
                  <a:pt x="667" y="45"/>
                  <a:pt x="663" y="43"/>
                </a:cubicBezTo>
                <a:cubicBezTo>
                  <a:pt x="658" y="42"/>
                  <a:pt x="652" y="39"/>
                  <a:pt x="648" y="48"/>
                </a:cubicBezTo>
                <a:cubicBezTo>
                  <a:pt x="641" y="57"/>
                  <a:pt x="641" y="49"/>
                  <a:pt x="635" y="63"/>
                </a:cubicBezTo>
                <a:cubicBezTo>
                  <a:pt x="632" y="66"/>
                  <a:pt x="634" y="68"/>
                  <a:pt x="640" y="65"/>
                </a:cubicBezTo>
                <a:close/>
                <a:moveTo>
                  <a:pt x="617" y="51"/>
                </a:moveTo>
                <a:cubicBezTo>
                  <a:pt x="628" y="56"/>
                  <a:pt x="641" y="51"/>
                  <a:pt x="637" y="48"/>
                </a:cubicBezTo>
                <a:cubicBezTo>
                  <a:pt x="632" y="45"/>
                  <a:pt x="643" y="37"/>
                  <a:pt x="638" y="35"/>
                </a:cubicBezTo>
                <a:cubicBezTo>
                  <a:pt x="632" y="32"/>
                  <a:pt x="635" y="29"/>
                  <a:pt x="626" y="34"/>
                </a:cubicBezTo>
                <a:cubicBezTo>
                  <a:pt x="616" y="37"/>
                  <a:pt x="625" y="31"/>
                  <a:pt x="620" y="31"/>
                </a:cubicBezTo>
                <a:cubicBezTo>
                  <a:pt x="616" y="31"/>
                  <a:pt x="603" y="29"/>
                  <a:pt x="597" y="32"/>
                </a:cubicBezTo>
                <a:cubicBezTo>
                  <a:pt x="591" y="37"/>
                  <a:pt x="579" y="42"/>
                  <a:pt x="588" y="42"/>
                </a:cubicBezTo>
                <a:cubicBezTo>
                  <a:pt x="599" y="42"/>
                  <a:pt x="591" y="45"/>
                  <a:pt x="597" y="48"/>
                </a:cubicBezTo>
                <a:cubicBezTo>
                  <a:pt x="600" y="49"/>
                  <a:pt x="605" y="48"/>
                  <a:pt x="617" y="51"/>
                </a:cubicBezTo>
                <a:close/>
                <a:moveTo>
                  <a:pt x="576" y="31"/>
                </a:moveTo>
                <a:cubicBezTo>
                  <a:pt x="567" y="31"/>
                  <a:pt x="565" y="34"/>
                  <a:pt x="571" y="35"/>
                </a:cubicBezTo>
                <a:cubicBezTo>
                  <a:pt x="578" y="37"/>
                  <a:pt x="574" y="40"/>
                  <a:pt x="581" y="39"/>
                </a:cubicBezTo>
                <a:cubicBezTo>
                  <a:pt x="599" y="34"/>
                  <a:pt x="584" y="32"/>
                  <a:pt x="576" y="31"/>
                </a:cubicBezTo>
                <a:close/>
                <a:moveTo>
                  <a:pt x="600" y="29"/>
                </a:moveTo>
                <a:cubicBezTo>
                  <a:pt x="614" y="28"/>
                  <a:pt x="620" y="31"/>
                  <a:pt x="616" y="25"/>
                </a:cubicBezTo>
                <a:cubicBezTo>
                  <a:pt x="613" y="20"/>
                  <a:pt x="623" y="23"/>
                  <a:pt x="622" y="20"/>
                </a:cubicBezTo>
                <a:cubicBezTo>
                  <a:pt x="620" y="17"/>
                  <a:pt x="616" y="20"/>
                  <a:pt x="611" y="15"/>
                </a:cubicBezTo>
                <a:cubicBezTo>
                  <a:pt x="605" y="11"/>
                  <a:pt x="603" y="9"/>
                  <a:pt x="597" y="12"/>
                </a:cubicBezTo>
                <a:cubicBezTo>
                  <a:pt x="593" y="15"/>
                  <a:pt x="590" y="12"/>
                  <a:pt x="582" y="17"/>
                </a:cubicBezTo>
                <a:cubicBezTo>
                  <a:pt x="574" y="21"/>
                  <a:pt x="587" y="18"/>
                  <a:pt x="582" y="21"/>
                </a:cubicBezTo>
                <a:cubicBezTo>
                  <a:pt x="576" y="26"/>
                  <a:pt x="567" y="28"/>
                  <a:pt x="573" y="28"/>
                </a:cubicBezTo>
                <a:cubicBezTo>
                  <a:pt x="581" y="29"/>
                  <a:pt x="579" y="31"/>
                  <a:pt x="588" y="32"/>
                </a:cubicBezTo>
                <a:cubicBezTo>
                  <a:pt x="599" y="32"/>
                  <a:pt x="588" y="29"/>
                  <a:pt x="600" y="29"/>
                </a:cubicBezTo>
                <a:close/>
                <a:moveTo>
                  <a:pt x="561" y="12"/>
                </a:moveTo>
                <a:cubicBezTo>
                  <a:pt x="561" y="11"/>
                  <a:pt x="571" y="12"/>
                  <a:pt x="571" y="14"/>
                </a:cubicBezTo>
                <a:cubicBezTo>
                  <a:pt x="571" y="15"/>
                  <a:pt x="559" y="15"/>
                  <a:pt x="561" y="12"/>
                </a:cubicBezTo>
                <a:close/>
                <a:moveTo>
                  <a:pt x="600" y="82"/>
                </a:moveTo>
                <a:cubicBezTo>
                  <a:pt x="599" y="81"/>
                  <a:pt x="610" y="77"/>
                  <a:pt x="611" y="79"/>
                </a:cubicBezTo>
                <a:cubicBezTo>
                  <a:pt x="613" y="81"/>
                  <a:pt x="605" y="84"/>
                  <a:pt x="600" y="82"/>
                </a:cubicBezTo>
                <a:close/>
              </a:path>
            </a:pathLst>
          </a:custGeom>
          <a:solidFill>
            <a:srgbClr val="E3E6ED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r>
              <a:rPr lang="ru-RU"/>
              <a:t>         </a:t>
            </a:r>
            <a:endParaRPr lang="en-GB" dirty="0">
              <a:latin typeface="Arial Обычный" charset="0"/>
            </a:endParaRPr>
          </a:p>
        </p:txBody>
      </p:sp>
      <p:sp>
        <p:nvSpPr>
          <p:cNvPr id="39" name="Freeform 238">
            <a:extLst>
              <a:ext uri="{FF2B5EF4-FFF2-40B4-BE49-F238E27FC236}">
                <a16:creationId xmlns:a16="http://schemas.microsoft.com/office/drawing/2014/main" id="{98DB2ECD-D1A6-560A-805B-0D80237CC953}"/>
              </a:ext>
            </a:extLst>
          </p:cNvPr>
          <p:cNvSpPr>
            <a:spLocks noEditPoints="1"/>
          </p:cNvSpPr>
          <p:nvPr/>
        </p:nvSpPr>
        <p:spPr bwMode="auto">
          <a:xfrm>
            <a:off x="9175583" y="4806484"/>
            <a:ext cx="1284971" cy="1364240"/>
          </a:xfrm>
          <a:custGeom>
            <a:avLst/>
            <a:gdLst/>
            <a:ahLst/>
            <a:cxnLst>
              <a:cxn ang="0">
                <a:pos x="86" y="62"/>
              </a:cxn>
              <a:cxn ang="0">
                <a:pos x="105" y="36"/>
              </a:cxn>
              <a:cxn ang="0">
                <a:pos x="133" y="43"/>
              </a:cxn>
              <a:cxn ang="0">
                <a:pos x="151" y="17"/>
              </a:cxn>
              <a:cxn ang="0">
                <a:pos x="154" y="6"/>
              </a:cxn>
              <a:cxn ang="0">
                <a:pos x="172" y="14"/>
              </a:cxn>
              <a:cxn ang="0">
                <a:pos x="185" y="18"/>
              </a:cxn>
              <a:cxn ang="0">
                <a:pos x="188" y="25"/>
              </a:cxn>
              <a:cxn ang="0">
                <a:pos x="188" y="51"/>
              </a:cxn>
              <a:cxn ang="0">
                <a:pos x="220" y="70"/>
              </a:cxn>
              <a:cxn ang="0">
                <a:pos x="227" y="29"/>
              </a:cxn>
              <a:cxn ang="0">
                <a:pos x="232" y="6"/>
              </a:cxn>
              <a:cxn ang="0">
                <a:pos x="241" y="18"/>
              </a:cxn>
              <a:cxn ang="0">
                <a:pos x="256" y="42"/>
              </a:cxn>
              <a:cxn ang="0">
                <a:pos x="271" y="87"/>
              </a:cxn>
              <a:cxn ang="0">
                <a:pos x="291" y="109"/>
              </a:cxn>
              <a:cxn ang="0">
                <a:pos x="300" y="118"/>
              </a:cxn>
              <a:cxn ang="0">
                <a:pos x="317" y="149"/>
              </a:cxn>
              <a:cxn ang="0">
                <a:pos x="323" y="186"/>
              </a:cxn>
              <a:cxn ang="0">
                <a:pos x="311" y="228"/>
              </a:cxn>
              <a:cxn ang="0">
                <a:pos x="294" y="273"/>
              </a:cxn>
              <a:cxn ang="0">
                <a:pos x="265" y="295"/>
              </a:cxn>
              <a:cxn ang="0">
                <a:pos x="256" y="283"/>
              </a:cxn>
              <a:cxn ang="0">
                <a:pos x="229" y="287"/>
              </a:cxn>
              <a:cxn ang="0">
                <a:pos x="207" y="258"/>
              </a:cxn>
              <a:cxn ang="0">
                <a:pos x="195" y="253"/>
              </a:cxn>
              <a:cxn ang="0">
                <a:pos x="200" y="228"/>
              </a:cxn>
              <a:cxn ang="0">
                <a:pos x="186" y="242"/>
              </a:cxn>
              <a:cxn ang="0">
                <a:pos x="168" y="222"/>
              </a:cxn>
              <a:cxn ang="0">
                <a:pos x="107" y="222"/>
              </a:cxn>
              <a:cxn ang="0">
                <a:pos x="70" y="238"/>
              </a:cxn>
              <a:cxn ang="0">
                <a:pos x="34" y="252"/>
              </a:cxn>
              <a:cxn ang="0">
                <a:pos x="22" y="228"/>
              </a:cxn>
              <a:cxn ang="0">
                <a:pos x="10" y="174"/>
              </a:cxn>
              <a:cxn ang="0">
                <a:pos x="5" y="151"/>
              </a:cxn>
              <a:cxn ang="0">
                <a:pos x="8" y="116"/>
              </a:cxn>
              <a:cxn ang="0">
                <a:pos x="38" y="101"/>
              </a:cxn>
              <a:cxn ang="0">
                <a:pos x="72" y="78"/>
              </a:cxn>
              <a:cxn ang="0">
                <a:pos x="259" y="339"/>
              </a:cxn>
              <a:cxn ang="0">
                <a:pos x="273" y="342"/>
              </a:cxn>
              <a:cxn ang="0">
                <a:pos x="277" y="339"/>
              </a:cxn>
              <a:cxn ang="0">
                <a:pos x="279" y="328"/>
              </a:cxn>
              <a:cxn ang="0">
                <a:pos x="279" y="314"/>
              </a:cxn>
              <a:cxn ang="0">
                <a:pos x="258" y="314"/>
              </a:cxn>
              <a:cxn ang="0">
                <a:pos x="247" y="300"/>
              </a:cxn>
              <a:cxn ang="0">
                <a:pos x="277" y="305"/>
              </a:cxn>
              <a:cxn ang="0">
                <a:pos x="280" y="305"/>
              </a:cxn>
              <a:cxn ang="0">
                <a:pos x="279" y="309"/>
              </a:cxn>
              <a:cxn ang="0">
                <a:pos x="197" y="261"/>
              </a:cxn>
              <a:cxn ang="0">
                <a:pos x="188" y="261"/>
              </a:cxn>
              <a:cxn ang="0">
                <a:pos x="140" y="8"/>
              </a:cxn>
              <a:cxn ang="0">
                <a:pos x="139" y="11"/>
              </a:cxn>
              <a:cxn ang="0">
                <a:pos x="139" y="11"/>
              </a:cxn>
              <a:cxn ang="0">
                <a:pos x="188" y="36"/>
              </a:cxn>
              <a:cxn ang="0">
                <a:pos x="321" y="143"/>
              </a:cxn>
              <a:cxn ang="0">
                <a:pos x="319" y="154"/>
              </a:cxn>
              <a:cxn ang="0">
                <a:pos x="213" y="59"/>
              </a:cxn>
            </a:cxnLst>
            <a:rect l="0" t="0" r="r" b="b"/>
            <a:pathLst>
              <a:path w="326" h="346">
                <a:moveTo>
                  <a:pt x="72" y="78"/>
                </a:moveTo>
                <a:cubicBezTo>
                  <a:pt x="78" y="73"/>
                  <a:pt x="70" y="73"/>
                  <a:pt x="77" y="62"/>
                </a:cubicBezTo>
                <a:cubicBezTo>
                  <a:pt x="84" y="53"/>
                  <a:pt x="84" y="74"/>
                  <a:pt x="86" y="62"/>
                </a:cubicBezTo>
                <a:cubicBezTo>
                  <a:pt x="86" y="48"/>
                  <a:pt x="92" y="65"/>
                  <a:pt x="92" y="54"/>
                </a:cubicBezTo>
                <a:cubicBezTo>
                  <a:pt x="92" y="46"/>
                  <a:pt x="93" y="51"/>
                  <a:pt x="98" y="42"/>
                </a:cubicBezTo>
                <a:cubicBezTo>
                  <a:pt x="102" y="32"/>
                  <a:pt x="104" y="42"/>
                  <a:pt x="105" y="36"/>
                </a:cubicBezTo>
                <a:cubicBezTo>
                  <a:pt x="105" y="29"/>
                  <a:pt x="110" y="39"/>
                  <a:pt x="110" y="32"/>
                </a:cubicBezTo>
                <a:cubicBezTo>
                  <a:pt x="110" y="26"/>
                  <a:pt x="121" y="43"/>
                  <a:pt x="125" y="42"/>
                </a:cubicBezTo>
                <a:cubicBezTo>
                  <a:pt x="130" y="42"/>
                  <a:pt x="130" y="46"/>
                  <a:pt x="133" y="43"/>
                </a:cubicBezTo>
                <a:cubicBezTo>
                  <a:pt x="136" y="40"/>
                  <a:pt x="127" y="42"/>
                  <a:pt x="133" y="32"/>
                </a:cubicBezTo>
                <a:cubicBezTo>
                  <a:pt x="139" y="25"/>
                  <a:pt x="133" y="26"/>
                  <a:pt x="140" y="20"/>
                </a:cubicBezTo>
                <a:cubicBezTo>
                  <a:pt x="150" y="12"/>
                  <a:pt x="145" y="18"/>
                  <a:pt x="151" y="17"/>
                </a:cubicBezTo>
                <a:cubicBezTo>
                  <a:pt x="157" y="15"/>
                  <a:pt x="156" y="20"/>
                  <a:pt x="157" y="14"/>
                </a:cubicBezTo>
                <a:cubicBezTo>
                  <a:pt x="159" y="8"/>
                  <a:pt x="153" y="11"/>
                  <a:pt x="151" y="9"/>
                </a:cubicBezTo>
                <a:cubicBezTo>
                  <a:pt x="150" y="6"/>
                  <a:pt x="151" y="6"/>
                  <a:pt x="154" y="6"/>
                </a:cubicBezTo>
                <a:cubicBezTo>
                  <a:pt x="157" y="6"/>
                  <a:pt x="156" y="9"/>
                  <a:pt x="159" y="8"/>
                </a:cubicBezTo>
                <a:cubicBezTo>
                  <a:pt x="162" y="8"/>
                  <a:pt x="159" y="12"/>
                  <a:pt x="165" y="12"/>
                </a:cubicBezTo>
                <a:cubicBezTo>
                  <a:pt x="169" y="11"/>
                  <a:pt x="168" y="17"/>
                  <a:pt x="172" y="14"/>
                </a:cubicBezTo>
                <a:cubicBezTo>
                  <a:pt x="175" y="14"/>
                  <a:pt x="174" y="20"/>
                  <a:pt x="180" y="14"/>
                </a:cubicBezTo>
                <a:cubicBezTo>
                  <a:pt x="186" y="9"/>
                  <a:pt x="181" y="15"/>
                  <a:pt x="183" y="15"/>
                </a:cubicBezTo>
                <a:cubicBezTo>
                  <a:pt x="185" y="15"/>
                  <a:pt x="183" y="20"/>
                  <a:pt x="185" y="18"/>
                </a:cubicBezTo>
                <a:cubicBezTo>
                  <a:pt x="188" y="17"/>
                  <a:pt x="185" y="17"/>
                  <a:pt x="186" y="14"/>
                </a:cubicBezTo>
                <a:cubicBezTo>
                  <a:pt x="189" y="12"/>
                  <a:pt x="188" y="14"/>
                  <a:pt x="191" y="17"/>
                </a:cubicBezTo>
                <a:cubicBezTo>
                  <a:pt x="195" y="18"/>
                  <a:pt x="189" y="18"/>
                  <a:pt x="188" y="25"/>
                </a:cubicBezTo>
                <a:cubicBezTo>
                  <a:pt x="188" y="32"/>
                  <a:pt x="188" y="22"/>
                  <a:pt x="183" y="28"/>
                </a:cubicBezTo>
                <a:cubicBezTo>
                  <a:pt x="180" y="36"/>
                  <a:pt x="188" y="28"/>
                  <a:pt x="181" y="37"/>
                </a:cubicBezTo>
                <a:cubicBezTo>
                  <a:pt x="177" y="46"/>
                  <a:pt x="180" y="43"/>
                  <a:pt x="188" y="51"/>
                </a:cubicBezTo>
                <a:cubicBezTo>
                  <a:pt x="191" y="56"/>
                  <a:pt x="191" y="51"/>
                  <a:pt x="198" y="57"/>
                </a:cubicBezTo>
                <a:cubicBezTo>
                  <a:pt x="206" y="65"/>
                  <a:pt x="207" y="60"/>
                  <a:pt x="209" y="65"/>
                </a:cubicBezTo>
                <a:cubicBezTo>
                  <a:pt x="209" y="68"/>
                  <a:pt x="216" y="73"/>
                  <a:pt x="220" y="70"/>
                </a:cubicBezTo>
                <a:cubicBezTo>
                  <a:pt x="224" y="67"/>
                  <a:pt x="221" y="65"/>
                  <a:pt x="226" y="59"/>
                </a:cubicBezTo>
                <a:cubicBezTo>
                  <a:pt x="229" y="54"/>
                  <a:pt x="226" y="54"/>
                  <a:pt x="227" y="48"/>
                </a:cubicBezTo>
                <a:cubicBezTo>
                  <a:pt x="230" y="40"/>
                  <a:pt x="226" y="34"/>
                  <a:pt x="227" y="29"/>
                </a:cubicBezTo>
                <a:cubicBezTo>
                  <a:pt x="229" y="25"/>
                  <a:pt x="227" y="25"/>
                  <a:pt x="229" y="22"/>
                </a:cubicBezTo>
                <a:cubicBezTo>
                  <a:pt x="232" y="20"/>
                  <a:pt x="227" y="22"/>
                  <a:pt x="229" y="17"/>
                </a:cubicBezTo>
                <a:cubicBezTo>
                  <a:pt x="232" y="11"/>
                  <a:pt x="232" y="9"/>
                  <a:pt x="232" y="6"/>
                </a:cubicBezTo>
                <a:cubicBezTo>
                  <a:pt x="233" y="1"/>
                  <a:pt x="236" y="0"/>
                  <a:pt x="238" y="5"/>
                </a:cubicBezTo>
                <a:cubicBezTo>
                  <a:pt x="238" y="9"/>
                  <a:pt x="238" y="12"/>
                  <a:pt x="239" y="14"/>
                </a:cubicBezTo>
                <a:cubicBezTo>
                  <a:pt x="242" y="15"/>
                  <a:pt x="239" y="15"/>
                  <a:pt x="241" y="18"/>
                </a:cubicBezTo>
                <a:cubicBezTo>
                  <a:pt x="244" y="23"/>
                  <a:pt x="244" y="26"/>
                  <a:pt x="244" y="31"/>
                </a:cubicBezTo>
                <a:cubicBezTo>
                  <a:pt x="244" y="36"/>
                  <a:pt x="247" y="42"/>
                  <a:pt x="248" y="37"/>
                </a:cubicBezTo>
                <a:cubicBezTo>
                  <a:pt x="251" y="32"/>
                  <a:pt x="250" y="39"/>
                  <a:pt x="256" y="42"/>
                </a:cubicBezTo>
                <a:cubicBezTo>
                  <a:pt x="261" y="45"/>
                  <a:pt x="256" y="56"/>
                  <a:pt x="261" y="62"/>
                </a:cubicBezTo>
                <a:cubicBezTo>
                  <a:pt x="265" y="67"/>
                  <a:pt x="262" y="74"/>
                  <a:pt x="264" y="79"/>
                </a:cubicBezTo>
                <a:cubicBezTo>
                  <a:pt x="267" y="82"/>
                  <a:pt x="265" y="85"/>
                  <a:pt x="271" y="87"/>
                </a:cubicBezTo>
                <a:cubicBezTo>
                  <a:pt x="277" y="88"/>
                  <a:pt x="273" y="92"/>
                  <a:pt x="280" y="93"/>
                </a:cubicBezTo>
                <a:cubicBezTo>
                  <a:pt x="288" y="96"/>
                  <a:pt x="288" y="99"/>
                  <a:pt x="285" y="99"/>
                </a:cubicBezTo>
                <a:cubicBezTo>
                  <a:pt x="282" y="99"/>
                  <a:pt x="290" y="105"/>
                  <a:pt x="291" y="109"/>
                </a:cubicBezTo>
                <a:cubicBezTo>
                  <a:pt x="293" y="112"/>
                  <a:pt x="290" y="113"/>
                  <a:pt x="293" y="118"/>
                </a:cubicBezTo>
                <a:cubicBezTo>
                  <a:pt x="296" y="123"/>
                  <a:pt x="293" y="113"/>
                  <a:pt x="296" y="118"/>
                </a:cubicBezTo>
                <a:cubicBezTo>
                  <a:pt x="300" y="121"/>
                  <a:pt x="299" y="115"/>
                  <a:pt x="300" y="118"/>
                </a:cubicBezTo>
                <a:cubicBezTo>
                  <a:pt x="303" y="121"/>
                  <a:pt x="299" y="126"/>
                  <a:pt x="303" y="132"/>
                </a:cubicBezTo>
                <a:cubicBezTo>
                  <a:pt x="308" y="137"/>
                  <a:pt x="306" y="132"/>
                  <a:pt x="309" y="138"/>
                </a:cubicBezTo>
                <a:cubicBezTo>
                  <a:pt x="312" y="143"/>
                  <a:pt x="316" y="143"/>
                  <a:pt x="317" y="149"/>
                </a:cubicBezTo>
                <a:cubicBezTo>
                  <a:pt x="319" y="155"/>
                  <a:pt x="320" y="151"/>
                  <a:pt x="320" y="157"/>
                </a:cubicBezTo>
                <a:cubicBezTo>
                  <a:pt x="319" y="163"/>
                  <a:pt x="321" y="163"/>
                  <a:pt x="320" y="168"/>
                </a:cubicBezTo>
                <a:cubicBezTo>
                  <a:pt x="319" y="169"/>
                  <a:pt x="326" y="180"/>
                  <a:pt x="323" y="186"/>
                </a:cubicBezTo>
                <a:cubicBezTo>
                  <a:pt x="320" y="191"/>
                  <a:pt x="323" y="196"/>
                  <a:pt x="319" y="202"/>
                </a:cubicBezTo>
                <a:cubicBezTo>
                  <a:pt x="317" y="207"/>
                  <a:pt x="320" y="210"/>
                  <a:pt x="317" y="216"/>
                </a:cubicBezTo>
                <a:cubicBezTo>
                  <a:pt x="314" y="222"/>
                  <a:pt x="319" y="221"/>
                  <a:pt x="311" y="228"/>
                </a:cubicBezTo>
                <a:cubicBezTo>
                  <a:pt x="302" y="236"/>
                  <a:pt x="303" y="250"/>
                  <a:pt x="300" y="252"/>
                </a:cubicBezTo>
                <a:cubicBezTo>
                  <a:pt x="297" y="253"/>
                  <a:pt x="296" y="261"/>
                  <a:pt x="296" y="264"/>
                </a:cubicBezTo>
                <a:cubicBezTo>
                  <a:pt x="296" y="269"/>
                  <a:pt x="293" y="272"/>
                  <a:pt x="294" y="273"/>
                </a:cubicBezTo>
                <a:cubicBezTo>
                  <a:pt x="296" y="275"/>
                  <a:pt x="294" y="281"/>
                  <a:pt x="286" y="281"/>
                </a:cubicBezTo>
                <a:cubicBezTo>
                  <a:pt x="279" y="280"/>
                  <a:pt x="271" y="291"/>
                  <a:pt x="268" y="291"/>
                </a:cubicBezTo>
                <a:cubicBezTo>
                  <a:pt x="265" y="292"/>
                  <a:pt x="268" y="300"/>
                  <a:pt x="265" y="295"/>
                </a:cubicBezTo>
                <a:cubicBezTo>
                  <a:pt x="261" y="289"/>
                  <a:pt x="259" y="291"/>
                  <a:pt x="258" y="287"/>
                </a:cubicBezTo>
                <a:cubicBezTo>
                  <a:pt x="258" y="284"/>
                  <a:pt x="258" y="291"/>
                  <a:pt x="255" y="289"/>
                </a:cubicBezTo>
                <a:cubicBezTo>
                  <a:pt x="251" y="286"/>
                  <a:pt x="259" y="286"/>
                  <a:pt x="256" y="283"/>
                </a:cubicBezTo>
                <a:cubicBezTo>
                  <a:pt x="251" y="280"/>
                  <a:pt x="255" y="284"/>
                  <a:pt x="250" y="287"/>
                </a:cubicBezTo>
                <a:cubicBezTo>
                  <a:pt x="244" y="289"/>
                  <a:pt x="247" y="294"/>
                  <a:pt x="239" y="291"/>
                </a:cubicBezTo>
                <a:cubicBezTo>
                  <a:pt x="232" y="286"/>
                  <a:pt x="230" y="286"/>
                  <a:pt x="229" y="287"/>
                </a:cubicBezTo>
                <a:cubicBezTo>
                  <a:pt x="227" y="289"/>
                  <a:pt x="226" y="284"/>
                  <a:pt x="223" y="283"/>
                </a:cubicBezTo>
                <a:cubicBezTo>
                  <a:pt x="218" y="283"/>
                  <a:pt x="212" y="273"/>
                  <a:pt x="213" y="270"/>
                </a:cubicBezTo>
                <a:cubicBezTo>
                  <a:pt x="215" y="267"/>
                  <a:pt x="212" y="259"/>
                  <a:pt x="207" y="258"/>
                </a:cubicBezTo>
                <a:cubicBezTo>
                  <a:pt x="204" y="256"/>
                  <a:pt x="203" y="259"/>
                  <a:pt x="201" y="258"/>
                </a:cubicBezTo>
                <a:cubicBezTo>
                  <a:pt x="200" y="255"/>
                  <a:pt x="206" y="252"/>
                  <a:pt x="203" y="245"/>
                </a:cubicBezTo>
                <a:cubicBezTo>
                  <a:pt x="198" y="239"/>
                  <a:pt x="201" y="252"/>
                  <a:pt x="195" y="253"/>
                </a:cubicBezTo>
                <a:cubicBezTo>
                  <a:pt x="189" y="253"/>
                  <a:pt x="191" y="249"/>
                  <a:pt x="194" y="249"/>
                </a:cubicBezTo>
                <a:cubicBezTo>
                  <a:pt x="197" y="250"/>
                  <a:pt x="197" y="247"/>
                  <a:pt x="195" y="244"/>
                </a:cubicBezTo>
                <a:cubicBezTo>
                  <a:pt x="195" y="241"/>
                  <a:pt x="201" y="231"/>
                  <a:pt x="200" y="228"/>
                </a:cubicBezTo>
                <a:cubicBezTo>
                  <a:pt x="198" y="225"/>
                  <a:pt x="198" y="224"/>
                  <a:pt x="198" y="227"/>
                </a:cubicBezTo>
                <a:cubicBezTo>
                  <a:pt x="198" y="230"/>
                  <a:pt x="194" y="230"/>
                  <a:pt x="194" y="235"/>
                </a:cubicBezTo>
                <a:cubicBezTo>
                  <a:pt x="192" y="239"/>
                  <a:pt x="194" y="233"/>
                  <a:pt x="186" y="242"/>
                </a:cubicBezTo>
                <a:cubicBezTo>
                  <a:pt x="178" y="252"/>
                  <a:pt x="188" y="252"/>
                  <a:pt x="180" y="249"/>
                </a:cubicBezTo>
                <a:cubicBezTo>
                  <a:pt x="175" y="245"/>
                  <a:pt x="178" y="235"/>
                  <a:pt x="172" y="231"/>
                </a:cubicBezTo>
                <a:cubicBezTo>
                  <a:pt x="165" y="227"/>
                  <a:pt x="174" y="227"/>
                  <a:pt x="168" y="222"/>
                </a:cubicBezTo>
                <a:cubicBezTo>
                  <a:pt x="163" y="218"/>
                  <a:pt x="163" y="222"/>
                  <a:pt x="151" y="216"/>
                </a:cubicBezTo>
                <a:cubicBezTo>
                  <a:pt x="139" y="210"/>
                  <a:pt x="150" y="216"/>
                  <a:pt x="136" y="213"/>
                </a:cubicBezTo>
                <a:cubicBezTo>
                  <a:pt x="128" y="213"/>
                  <a:pt x="122" y="222"/>
                  <a:pt x="107" y="222"/>
                </a:cubicBezTo>
                <a:cubicBezTo>
                  <a:pt x="98" y="221"/>
                  <a:pt x="99" y="228"/>
                  <a:pt x="93" y="228"/>
                </a:cubicBezTo>
                <a:cubicBezTo>
                  <a:pt x="87" y="228"/>
                  <a:pt x="90" y="242"/>
                  <a:pt x="81" y="239"/>
                </a:cubicBezTo>
                <a:cubicBezTo>
                  <a:pt x="73" y="236"/>
                  <a:pt x="78" y="242"/>
                  <a:pt x="70" y="238"/>
                </a:cubicBezTo>
                <a:cubicBezTo>
                  <a:pt x="66" y="236"/>
                  <a:pt x="66" y="239"/>
                  <a:pt x="58" y="239"/>
                </a:cubicBezTo>
                <a:cubicBezTo>
                  <a:pt x="52" y="239"/>
                  <a:pt x="55" y="244"/>
                  <a:pt x="51" y="245"/>
                </a:cubicBezTo>
                <a:cubicBezTo>
                  <a:pt x="45" y="245"/>
                  <a:pt x="45" y="253"/>
                  <a:pt x="34" y="252"/>
                </a:cubicBezTo>
                <a:cubicBezTo>
                  <a:pt x="23" y="250"/>
                  <a:pt x="23" y="242"/>
                  <a:pt x="19" y="244"/>
                </a:cubicBezTo>
                <a:cubicBezTo>
                  <a:pt x="16" y="244"/>
                  <a:pt x="16" y="235"/>
                  <a:pt x="17" y="235"/>
                </a:cubicBezTo>
                <a:cubicBezTo>
                  <a:pt x="20" y="236"/>
                  <a:pt x="23" y="233"/>
                  <a:pt x="22" y="228"/>
                </a:cubicBezTo>
                <a:cubicBezTo>
                  <a:pt x="22" y="222"/>
                  <a:pt x="26" y="225"/>
                  <a:pt x="20" y="210"/>
                </a:cubicBezTo>
                <a:cubicBezTo>
                  <a:pt x="14" y="194"/>
                  <a:pt x="19" y="194"/>
                  <a:pt x="16" y="186"/>
                </a:cubicBezTo>
                <a:cubicBezTo>
                  <a:pt x="11" y="179"/>
                  <a:pt x="10" y="179"/>
                  <a:pt x="10" y="174"/>
                </a:cubicBezTo>
                <a:cubicBezTo>
                  <a:pt x="11" y="168"/>
                  <a:pt x="3" y="163"/>
                  <a:pt x="3" y="158"/>
                </a:cubicBezTo>
                <a:cubicBezTo>
                  <a:pt x="3" y="152"/>
                  <a:pt x="7" y="163"/>
                  <a:pt x="8" y="162"/>
                </a:cubicBezTo>
                <a:cubicBezTo>
                  <a:pt x="8" y="158"/>
                  <a:pt x="3" y="154"/>
                  <a:pt x="5" y="151"/>
                </a:cubicBezTo>
                <a:cubicBezTo>
                  <a:pt x="7" y="149"/>
                  <a:pt x="11" y="165"/>
                  <a:pt x="11" y="157"/>
                </a:cubicBezTo>
                <a:cubicBezTo>
                  <a:pt x="11" y="149"/>
                  <a:pt x="0" y="141"/>
                  <a:pt x="5" y="132"/>
                </a:cubicBezTo>
                <a:cubicBezTo>
                  <a:pt x="11" y="123"/>
                  <a:pt x="3" y="124"/>
                  <a:pt x="8" y="116"/>
                </a:cubicBezTo>
                <a:cubicBezTo>
                  <a:pt x="13" y="109"/>
                  <a:pt x="10" y="126"/>
                  <a:pt x="13" y="116"/>
                </a:cubicBezTo>
                <a:cubicBezTo>
                  <a:pt x="16" y="109"/>
                  <a:pt x="17" y="115"/>
                  <a:pt x="25" y="105"/>
                </a:cubicBezTo>
                <a:cubicBezTo>
                  <a:pt x="32" y="96"/>
                  <a:pt x="32" y="104"/>
                  <a:pt x="38" y="101"/>
                </a:cubicBezTo>
                <a:cubicBezTo>
                  <a:pt x="45" y="98"/>
                  <a:pt x="48" y="98"/>
                  <a:pt x="49" y="95"/>
                </a:cubicBezTo>
                <a:cubicBezTo>
                  <a:pt x="51" y="92"/>
                  <a:pt x="55" y="98"/>
                  <a:pt x="63" y="92"/>
                </a:cubicBezTo>
                <a:cubicBezTo>
                  <a:pt x="70" y="87"/>
                  <a:pt x="67" y="82"/>
                  <a:pt x="72" y="78"/>
                </a:cubicBezTo>
                <a:close/>
                <a:moveTo>
                  <a:pt x="255" y="323"/>
                </a:moveTo>
                <a:cubicBezTo>
                  <a:pt x="256" y="326"/>
                  <a:pt x="256" y="325"/>
                  <a:pt x="256" y="328"/>
                </a:cubicBezTo>
                <a:cubicBezTo>
                  <a:pt x="256" y="331"/>
                  <a:pt x="258" y="337"/>
                  <a:pt x="259" y="339"/>
                </a:cubicBezTo>
                <a:cubicBezTo>
                  <a:pt x="262" y="340"/>
                  <a:pt x="262" y="345"/>
                  <a:pt x="264" y="345"/>
                </a:cubicBezTo>
                <a:cubicBezTo>
                  <a:pt x="265" y="343"/>
                  <a:pt x="267" y="345"/>
                  <a:pt x="270" y="345"/>
                </a:cubicBezTo>
                <a:cubicBezTo>
                  <a:pt x="271" y="346"/>
                  <a:pt x="270" y="343"/>
                  <a:pt x="273" y="342"/>
                </a:cubicBezTo>
                <a:cubicBezTo>
                  <a:pt x="274" y="340"/>
                  <a:pt x="274" y="337"/>
                  <a:pt x="274" y="339"/>
                </a:cubicBezTo>
                <a:cubicBezTo>
                  <a:pt x="276" y="340"/>
                  <a:pt x="274" y="336"/>
                  <a:pt x="276" y="337"/>
                </a:cubicBezTo>
                <a:cubicBezTo>
                  <a:pt x="277" y="337"/>
                  <a:pt x="277" y="339"/>
                  <a:pt x="277" y="339"/>
                </a:cubicBezTo>
                <a:cubicBezTo>
                  <a:pt x="276" y="339"/>
                  <a:pt x="276" y="340"/>
                  <a:pt x="279" y="340"/>
                </a:cubicBezTo>
                <a:cubicBezTo>
                  <a:pt x="280" y="342"/>
                  <a:pt x="277" y="334"/>
                  <a:pt x="279" y="333"/>
                </a:cubicBezTo>
                <a:cubicBezTo>
                  <a:pt x="280" y="333"/>
                  <a:pt x="277" y="329"/>
                  <a:pt x="279" y="328"/>
                </a:cubicBezTo>
                <a:cubicBezTo>
                  <a:pt x="282" y="326"/>
                  <a:pt x="280" y="331"/>
                  <a:pt x="282" y="329"/>
                </a:cubicBezTo>
                <a:cubicBezTo>
                  <a:pt x="283" y="328"/>
                  <a:pt x="280" y="328"/>
                  <a:pt x="282" y="322"/>
                </a:cubicBezTo>
                <a:cubicBezTo>
                  <a:pt x="282" y="317"/>
                  <a:pt x="280" y="312"/>
                  <a:pt x="279" y="314"/>
                </a:cubicBezTo>
                <a:cubicBezTo>
                  <a:pt x="277" y="315"/>
                  <a:pt x="277" y="312"/>
                  <a:pt x="276" y="315"/>
                </a:cubicBezTo>
                <a:cubicBezTo>
                  <a:pt x="274" y="317"/>
                  <a:pt x="276" y="314"/>
                  <a:pt x="270" y="317"/>
                </a:cubicBezTo>
                <a:cubicBezTo>
                  <a:pt x="262" y="320"/>
                  <a:pt x="264" y="314"/>
                  <a:pt x="258" y="314"/>
                </a:cubicBezTo>
                <a:cubicBezTo>
                  <a:pt x="253" y="314"/>
                  <a:pt x="253" y="309"/>
                  <a:pt x="251" y="315"/>
                </a:cubicBezTo>
                <a:cubicBezTo>
                  <a:pt x="251" y="317"/>
                  <a:pt x="253" y="318"/>
                  <a:pt x="255" y="323"/>
                </a:cubicBezTo>
                <a:close/>
                <a:moveTo>
                  <a:pt x="247" y="300"/>
                </a:moveTo>
                <a:cubicBezTo>
                  <a:pt x="248" y="298"/>
                  <a:pt x="250" y="305"/>
                  <a:pt x="247" y="306"/>
                </a:cubicBezTo>
                <a:cubicBezTo>
                  <a:pt x="245" y="306"/>
                  <a:pt x="245" y="301"/>
                  <a:pt x="247" y="300"/>
                </a:cubicBezTo>
                <a:close/>
                <a:moveTo>
                  <a:pt x="277" y="305"/>
                </a:moveTo>
                <a:cubicBezTo>
                  <a:pt x="279" y="305"/>
                  <a:pt x="279" y="305"/>
                  <a:pt x="279" y="306"/>
                </a:cubicBezTo>
                <a:cubicBezTo>
                  <a:pt x="279" y="308"/>
                  <a:pt x="282" y="308"/>
                  <a:pt x="282" y="306"/>
                </a:cubicBezTo>
                <a:cubicBezTo>
                  <a:pt x="280" y="305"/>
                  <a:pt x="283" y="305"/>
                  <a:pt x="280" y="305"/>
                </a:cubicBezTo>
                <a:cubicBezTo>
                  <a:pt x="279" y="303"/>
                  <a:pt x="279" y="300"/>
                  <a:pt x="277" y="303"/>
                </a:cubicBezTo>
                <a:cubicBezTo>
                  <a:pt x="277" y="303"/>
                  <a:pt x="276" y="303"/>
                  <a:pt x="277" y="305"/>
                </a:cubicBezTo>
                <a:close/>
                <a:moveTo>
                  <a:pt x="279" y="309"/>
                </a:moveTo>
                <a:cubicBezTo>
                  <a:pt x="279" y="308"/>
                  <a:pt x="283" y="308"/>
                  <a:pt x="282" y="309"/>
                </a:cubicBezTo>
                <a:cubicBezTo>
                  <a:pt x="282" y="311"/>
                  <a:pt x="279" y="309"/>
                  <a:pt x="279" y="309"/>
                </a:cubicBezTo>
                <a:close/>
                <a:moveTo>
                  <a:pt x="197" y="261"/>
                </a:moveTo>
                <a:cubicBezTo>
                  <a:pt x="198" y="259"/>
                  <a:pt x="201" y="261"/>
                  <a:pt x="200" y="259"/>
                </a:cubicBezTo>
                <a:cubicBezTo>
                  <a:pt x="200" y="258"/>
                  <a:pt x="198" y="259"/>
                  <a:pt x="197" y="256"/>
                </a:cubicBezTo>
                <a:cubicBezTo>
                  <a:pt x="195" y="255"/>
                  <a:pt x="188" y="258"/>
                  <a:pt x="188" y="261"/>
                </a:cubicBezTo>
                <a:cubicBezTo>
                  <a:pt x="189" y="263"/>
                  <a:pt x="195" y="261"/>
                  <a:pt x="197" y="261"/>
                </a:cubicBezTo>
                <a:close/>
                <a:moveTo>
                  <a:pt x="148" y="8"/>
                </a:moveTo>
                <a:cubicBezTo>
                  <a:pt x="145" y="3"/>
                  <a:pt x="145" y="11"/>
                  <a:pt x="140" y="8"/>
                </a:cubicBezTo>
                <a:cubicBezTo>
                  <a:pt x="137" y="6"/>
                  <a:pt x="140" y="11"/>
                  <a:pt x="143" y="14"/>
                </a:cubicBezTo>
                <a:cubicBezTo>
                  <a:pt x="145" y="14"/>
                  <a:pt x="150" y="11"/>
                  <a:pt x="148" y="8"/>
                </a:cubicBezTo>
                <a:close/>
                <a:moveTo>
                  <a:pt x="139" y="11"/>
                </a:moveTo>
                <a:cubicBezTo>
                  <a:pt x="137" y="8"/>
                  <a:pt x="137" y="8"/>
                  <a:pt x="137" y="11"/>
                </a:cubicBezTo>
                <a:cubicBezTo>
                  <a:pt x="137" y="12"/>
                  <a:pt x="136" y="12"/>
                  <a:pt x="139" y="14"/>
                </a:cubicBezTo>
                <a:cubicBezTo>
                  <a:pt x="140" y="14"/>
                  <a:pt x="140" y="12"/>
                  <a:pt x="139" y="11"/>
                </a:cubicBezTo>
                <a:close/>
                <a:moveTo>
                  <a:pt x="188" y="36"/>
                </a:moveTo>
                <a:cubicBezTo>
                  <a:pt x="186" y="32"/>
                  <a:pt x="191" y="32"/>
                  <a:pt x="191" y="34"/>
                </a:cubicBezTo>
                <a:cubicBezTo>
                  <a:pt x="189" y="37"/>
                  <a:pt x="188" y="39"/>
                  <a:pt x="188" y="36"/>
                </a:cubicBezTo>
                <a:close/>
                <a:moveTo>
                  <a:pt x="320" y="151"/>
                </a:moveTo>
                <a:cubicBezTo>
                  <a:pt x="320" y="149"/>
                  <a:pt x="321" y="148"/>
                  <a:pt x="321" y="146"/>
                </a:cubicBezTo>
                <a:cubicBezTo>
                  <a:pt x="321" y="144"/>
                  <a:pt x="321" y="144"/>
                  <a:pt x="321" y="143"/>
                </a:cubicBezTo>
                <a:cubicBezTo>
                  <a:pt x="321" y="141"/>
                  <a:pt x="320" y="143"/>
                  <a:pt x="320" y="144"/>
                </a:cubicBezTo>
                <a:cubicBezTo>
                  <a:pt x="321" y="146"/>
                  <a:pt x="319" y="148"/>
                  <a:pt x="319" y="148"/>
                </a:cubicBezTo>
                <a:cubicBezTo>
                  <a:pt x="320" y="149"/>
                  <a:pt x="317" y="152"/>
                  <a:pt x="319" y="154"/>
                </a:cubicBezTo>
                <a:cubicBezTo>
                  <a:pt x="320" y="154"/>
                  <a:pt x="320" y="152"/>
                  <a:pt x="320" y="151"/>
                </a:cubicBezTo>
                <a:close/>
                <a:moveTo>
                  <a:pt x="210" y="60"/>
                </a:moveTo>
                <a:cubicBezTo>
                  <a:pt x="212" y="60"/>
                  <a:pt x="215" y="60"/>
                  <a:pt x="213" y="59"/>
                </a:cubicBezTo>
                <a:cubicBezTo>
                  <a:pt x="212" y="57"/>
                  <a:pt x="207" y="60"/>
                  <a:pt x="209" y="62"/>
                </a:cubicBezTo>
                <a:cubicBezTo>
                  <a:pt x="209" y="62"/>
                  <a:pt x="210" y="62"/>
                  <a:pt x="210" y="60"/>
                </a:cubicBezTo>
                <a:close/>
              </a:path>
            </a:pathLst>
          </a:custGeom>
          <a:solidFill>
            <a:srgbClr val="E3E6ED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40" name="Freeform 239">
            <a:extLst>
              <a:ext uri="{FF2B5EF4-FFF2-40B4-BE49-F238E27FC236}">
                <a16:creationId xmlns:a16="http://schemas.microsoft.com/office/drawing/2014/main" id="{62018A87-2FDD-E89C-1C67-DB4AD89AD5C3}"/>
              </a:ext>
            </a:extLst>
          </p:cNvPr>
          <p:cNvSpPr>
            <a:spLocks noEditPoints="1"/>
          </p:cNvSpPr>
          <p:nvPr/>
        </p:nvSpPr>
        <p:spPr bwMode="auto">
          <a:xfrm>
            <a:off x="3171597" y="3340587"/>
            <a:ext cx="197218" cy="248043"/>
          </a:xfrm>
          <a:custGeom>
            <a:avLst/>
            <a:gdLst/>
            <a:ahLst/>
            <a:cxnLst>
              <a:cxn ang="0">
                <a:pos x="42" y="61"/>
              </a:cxn>
              <a:cxn ang="0">
                <a:pos x="47" y="59"/>
              </a:cxn>
              <a:cxn ang="0">
                <a:pos x="45" y="63"/>
              </a:cxn>
              <a:cxn ang="0">
                <a:pos x="42" y="61"/>
              </a:cxn>
              <a:cxn ang="0">
                <a:pos x="11" y="27"/>
              </a:cxn>
              <a:cxn ang="0">
                <a:pos x="11" y="22"/>
              </a:cxn>
              <a:cxn ang="0">
                <a:pos x="9" y="19"/>
              </a:cxn>
              <a:cxn ang="0">
                <a:pos x="7" y="23"/>
              </a:cxn>
              <a:cxn ang="0">
                <a:pos x="9" y="27"/>
              </a:cxn>
              <a:cxn ang="0">
                <a:pos x="11" y="27"/>
              </a:cxn>
              <a:cxn ang="0">
                <a:pos x="12" y="33"/>
              </a:cxn>
              <a:cxn ang="0">
                <a:pos x="12" y="30"/>
              </a:cxn>
              <a:cxn ang="0">
                <a:pos x="11" y="28"/>
              </a:cxn>
              <a:cxn ang="0">
                <a:pos x="11" y="31"/>
              </a:cxn>
              <a:cxn ang="0">
                <a:pos x="12" y="33"/>
              </a:cxn>
              <a:cxn ang="0">
                <a:pos x="6" y="3"/>
              </a:cxn>
              <a:cxn ang="0">
                <a:pos x="9" y="3"/>
              </a:cxn>
              <a:cxn ang="0">
                <a:pos x="4" y="2"/>
              </a:cxn>
              <a:cxn ang="0">
                <a:pos x="3" y="3"/>
              </a:cxn>
              <a:cxn ang="0">
                <a:pos x="3" y="5"/>
              </a:cxn>
              <a:cxn ang="0">
                <a:pos x="6" y="3"/>
              </a:cxn>
              <a:cxn ang="0">
                <a:pos x="17" y="8"/>
              </a:cxn>
              <a:cxn ang="0">
                <a:pos x="15" y="5"/>
              </a:cxn>
              <a:cxn ang="0">
                <a:pos x="11" y="0"/>
              </a:cxn>
              <a:cxn ang="0">
                <a:pos x="12" y="2"/>
              </a:cxn>
              <a:cxn ang="0">
                <a:pos x="15" y="5"/>
              </a:cxn>
              <a:cxn ang="0">
                <a:pos x="15" y="8"/>
              </a:cxn>
              <a:cxn ang="0">
                <a:pos x="15" y="11"/>
              </a:cxn>
              <a:cxn ang="0">
                <a:pos x="17" y="8"/>
              </a:cxn>
              <a:cxn ang="0">
                <a:pos x="48" y="49"/>
              </a:cxn>
              <a:cxn ang="0">
                <a:pos x="50" y="49"/>
              </a:cxn>
              <a:cxn ang="0">
                <a:pos x="47" y="47"/>
              </a:cxn>
              <a:cxn ang="0">
                <a:pos x="48" y="49"/>
              </a:cxn>
              <a:cxn ang="0">
                <a:pos x="23" y="19"/>
              </a:cxn>
              <a:cxn ang="0">
                <a:pos x="21" y="23"/>
              </a:cxn>
              <a:cxn ang="0">
                <a:pos x="23" y="25"/>
              </a:cxn>
              <a:cxn ang="0">
                <a:pos x="23" y="23"/>
              </a:cxn>
              <a:cxn ang="0">
                <a:pos x="23" y="17"/>
              </a:cxn>
              <a:cxn ang="0">
                <a:pos x="18" y="16"/>
              </a:cxn>
              <a:cxn ang="0">
                <a:pos x="23" y="19"/>
              </a:cxn>
              <a:cxn ang="0">
                <a:pos x="39" y="47"/>
              </a:cxn>
              <a:cxn ang="0">
                <a:pos x="39" y="49"/>
              </a:cxn>
              <a:cxn ang="0">
                <a:pos x="41" y="44"/>
              </a:cxn>
              <a:cxn ang="0">
                <a:pos x="38" y="42"/>
              </a:cxn>
              <a:cxn ang="0">
                <a:pos x="39" y="45"/>
              </a:cxn>
              <a:cxn ang="0">
                <a:pos x="39" y="47"/>
              </a:cxn>
              <a:cxn ang="0">
                <a:pos x="26" y="36"/>
              </a:cxn>
              <a:cxn ang="0">
                <a:pos x="26" y="36"/>
              </a:cxn>
              <a:cxn ang="0">
                <a:pos x="24" y="34"/>
              </a:cxn>
              <a:cxn ang="0">
                <a:pos x="26" y="36"/>
              </a:cxn>
              <a:cxn ang="0">
                <a:pos x="29" y="28"/>
              </a:cxn>
              <a:cxn ang="0">
                <a:pos x="27" y="23"/>
              </a:cxn>
              <a:cxn ang="0">
                <a:pos x="27" y="25"/>
              </a:cxn>
              <a:cxn ang="0">
                <a:pos x="29" y="28"/>
              </a:cxn>
              <a:cxn ang="0">
                <a:pos x="29" y="30"/>
              </a:cxn>
              <a:cxn ang="0">
                <a:pos x="29" y="28"/>
              </a:cxn>
              <a:cxn ang="0">
                <a:pos x="33" y="42"/>
              </a:cxn>
              <a:cxn ang="0">
                <a:pos x="33" y="41"/>
              </a:cxn>
              <a:cxn ang="0">
                <a:pos x="32" y="39"/>
              </a:cxn>
              <a:cxn ang="0">
                <a:pos x="30" y="34"/>
              </a:cxn>
              <a:cxn ang="0">
                <a:pos x="32" y="38"/>
              </a:cxn>
              <a:cxn ang="0">
                <a:pos x="32" y="41"/>
              </a:cxn>
              <a:cxn ang="0">
                <a:pos x="33" y="42"/>
              </a:cxn>
            </a:cxnLst>
            <a:rect l="0" t="0" r="r" b="b"/>
            <a:pathLst>
              <a:path w="50" h="63">
                <a:moveTo>
                  <a:pt x="42" y="61"/>
                </a:moveTo>
                <a:cubicBezTo>
                  <a:pt x="45" y="58"/>
                  <a:pt x="47" y="61"/>
                  <a:pt x="47" y="59"/>
                </a:cubicBezTo>
                <a:cubicBezTo>
                  <a:pt x="48" y="56"/>
                  <a:pt x="50" y="61"/>
                  <a:pt x="45" y="63"/>
                </a:cubicBezTo>
                <a:cubicBezTo>
                  <a:pt x="42" y="63"/>
                  <a:pt x="42" y="63"/>
                  <a:pt x="42" y="61"/>
                </a:cubicBezTo>
                <a:close/>
                <a:moveTo>
                  <a:pt x="11" y="27"/>
                </a:moveTo>
                <a:cubicBezTo>
                  <a:pt x="12" y="25"/>
                  <a:pt x="12" y="23"/>
                  <a:pt x="11" y="22"/>
                </a:cubicBezTo>
                <a:cubicBezTo>
                  <a:pt x="9" y="20"/>
                  <a:pt x="9" y="19"/>
                  <a:pt x="9" y="19"/>
                </a:cubicBezTo>
                <a:cubicBezTo>
                  <a:pt x="7" y="19"/>
                  <a:pt x="7" y="20"/>
                  <a:pt x="7" y="23"/>
                </a:cubicBezTo>
                <a:cubicBezTo>
                  <a:pt x="6" y="25"/>
                  <a:pt x="6" y="25"/>
                  <a:pt x="9" y="27"/>
                </a:cubicBezTo>
                <a:cubicBezTo>
                  <a:pt x="11" y="28"/>
                  <a:pt x="11" y="27"/>
                  <a:pt x="11" y="27"/>
                </a:cubicBezTo>
                <a:close/>
                <a:moveTo>
                  <a:pt x="12" y="33"/>
                </a:moveTo>
                <a:cubicBezTo>
                  <a:pt x="13" y="33"/>
                  <a:pt x="13" y="33"/>
                  <a:pt x="12" y="30"/>
                </a:cubicBezTo>
                <a:cubicBezTo>
                  <a:pt x="12" y="27"/>
                  <a:pt x="12" y="30"/>
                  <a:pt x="11" y="28"/>
                </a:cubicBezTo>
                <a:cubicBezTo>
                  <a:pt x="9" y="27"/>
                  <a:pt x="9" y="30"/>
                  <a:pt x="11" y="31"/>
                </a:cubicBezTo>
                <a:cubicBezTo>
                  <a:pt x="12" y="33"/>
                  <a:pt x="11" y="33"/>
                  <a:pt x="12" y="33"/>
                </a:cubicBezTo>
                <a:close/>
                <a:moveTo>
                  <a:pt x="6" y="3"/>
                </a:moveTo>
                <a:cubicBezTo>
                  <a:pt x="9" y="3"/>
                  <a:pt x="9" y="5"/>
                  <a:pt x="9" y="3"/>
                </a:cubicBezTo>
                <a:cubicBezTo>
                  <a:pt x="11" y="2"/>
                  <a:pt x="7" y="3"/>
                  <a:pt x="4" y="2"/>
                </a:cubicBezTo>
                <a:cubicBezTo>
                  <a:pt x="1" y="2"/>
                  <a:pt x="6" y="5"/>
                  <a:pt x="3" y="3"/>
                </a:cubicBezTo>
                <a:cubicBezTo>
                  <a:pt x="1" y="3"/>
                  <a:pt x="0" y="3"/>
                  <a:pt x="3" y="5"/>
                </a:cubicBezTo>
                <a:cubicBezTo>
                  <a:pt x="3" y="5"/>
                  <a:pt x="3" y="5"/>
                  <a:pt x="6" y="3"/>
                </a:cubicBezTo>
                <a:close/>
                <a:moveTo>
                  <a:pt x="17" y="8"/>
                </a:moveTo>
                <a:cubicBezTo>
                  <a:pt x="17" y="8"/>
                  <a:pt x="17" y="5"/>
                  <a:pt x="15" y="5"/>
                </a:cubicBezTo>
                <a:cubicBezTo>
                  <a:pt x="13" y="3"/>
                  <a:pt x="13" y="0"/>
                  <a:pt x="11" y="0"/>
                </a:cubicBezTo>
                <a:cubicBezTo>
                  <a:pt x="7" y="0"/>
                  <a:pt x="11" y="0"/>
                  <a:pt x="12" y="2"/>
                </a:cubicBezTo>
                <a:cubicBezTo>
                  <a:pt x="13" y="2"/>
                  <a:pt x="13" y="3"/>
                  <a:pt x="15" y="5"/>
                </a:cubicBezTo>
                <a:cubicBezTo>
                  <a:pt x="17" y="6"/>
                  <a:pt x="15" y="5"/>
                  <a:pt x="15" y="8"/>
                </a:cubicBezTo>
                <a:cubicBezTo>
                  <a:pt x="15" y="11"/>
                  <a:pt x="12" y="8"/>
                  <a:pt x="15" y="11"/>
                </a:cubicBezTo>
                <a:cubicBezTo>
                  <a:pt x="15" y="13"/>
                  <a:pt x="15" y="8"/>
                  <a:pt x="17" y="8"/>
                </a:cubicBezTo>
                <a:close/>
                <a:moveTo>
                  <a:pt x="48" y="49"/>
                </a:moveTo>
                <a:cubicBezTo>
                  <a:pt x="50" y="49"/>
                  <a:pt x="50" y="49"/>
                  <a:pt x="50" y="49"/>
                </a:cubicBezTo>
                <a:cubicBezTo>
                  <a:pt x="50" y="47"/>
                  <a:pt x="47" y="47"/>
                  <a:pt x="47" y="47"/>
                </a:cubicBezTo>
                <a:cubicBezTo>
                  <a:pt x="47" y="47"/>
                  <a:pt x="47" y="49"/>
                  <a:pt x="48" y="49"/>
                </a:cubicBezTo>
                <a:close/>
                <a:moveTo>
                  <a:pt x="23" y="19"/>
                </a:moveTo>
                <a:cubicBezTo>
                  <a:pt x="24" y="22"/>
                  <a:pt x="21" y="22"/>
                  <a:pt x="21" y="23"/>
                </a:cubicBezTo>
                <a:cubicBezTo>
                  <a:pt x="23" y="23"/>
                  <a:pt x="23" y="27"/>
                  <a:pt x="23" y="25"/>
                </a:cubicBezTo>
                <a:cubicBezTo>
                  <a:pt x="24" y="25"/>
                  <a:pt x="23" y="25"/>
                  <a:pt x="23" y="23"/>
                </a:cubicBezTo>
                <a:cubicBezTo>
                  <a:pt x="23" y="20"/>
                  <a:pt x="24" y="20"/>
                  <a:pt x="23" y="17"/>
                </a:cubicBezTo>
                <a:cubicBezTo>
                  <a:pt x="21" y="16"/>
                  <a:pt x="18" y="14"/>
                  <a:pt x="18" y="16"/>
                </a:cubicBezTo>
                <a:cubicBezTo>
                  <a:pt x="18" y="16"/>
                  <a:pt x="21" y="17"/>
                  <a:pt x="23" y="19"/>
                </a:cubicBezTo>
                <a:close/>
                <a:moveTo>
                  <a:pt x="39" y="47"/>
                </a:moveTo>
                <a:cubicBezTo>
                  <a:pt x="38" y="49"/>
                  <a:pt x="38" y="50"/>
                  <a:pt x="39" y="49"/>
                </a:cubicBezTo>
                <a:cubicBezTo>
                  <a:pt x="42" y="47"/>
                  <a:pt x="42" y="45"/>
                  <a:pt x="41" y="44"/>
                </a:cubicBezTo>
                <a:cubicBezTo>
                  <a:pt x="41" y="42"/>
                  <a:pt x="41" y="44"/>
                  <a:pt x="38" y="42"/>
                </a:cubicBezTo>
                <a:cubicBezTo>
                  <a:pt x="36" y="42"/>
                  <a:pt x="38" y="45"/>
                  <a:pt x="39" y="45"/>
                </a:cubicBezTo>
                <a:cubicBezTo>
                  <a:pt x="41" y="44"/>
                  <a:pt x="41" y="45"/>
                  <a:pt x="39" y="47"/>
                </a:cubicBezTo>
                <a:close/>
                <a:moveTo>
                  <a:pt x="26" y="36"/>
                </a:moveTo>
                <a:cubicBezTo>
                  <a:pt x="27" y="38"/>
                  <a:pt x="27" y="36"/>
                  <a:pt x="26" y="36"/>
                </a:cubicBezTo>
                <a:cubicBezTo>
                  <a:pt x="26" y="34"/>
                  <a:pt x="24" y="33"/>
                  <a:pt x="24" y="34"/>
                </a:cubicBezTo>
                <a:cubicBezTo>
                  <a:pt x="24" y="36"/>
                  <a:pt x="24" y="34"/>
                  <a:pt x="26" y="36"/>
                </a:cubicBezTo>
                <a:close/>
                <a:moveTo>
                  <a:pt x="29" y="28"/>
                </a:moveTo>
                <a:cubicBezTo>
                  <a:pt x="29" y="27"/>
                  <a:pt x="29" y="25"/>
                  <a:pt x="27" y="23"/>
                </a:cubicBezTo>
                <a:cubicBezTo>
                  <a:pt x="26" y="23"/>
                  <a:pt x="26" y="23"/>
                  <a:pt x="27" y="25"/>
                </a:cubicBezTo>
                <a:cubicBezTo>
                  <a:pt x="27" y="25"/>
                  <a:pt x="27" y="27"/>
                  <a:pt x="29" y="28"/>
                </a:cubicBezTo>
                <a:cubicBezTo>
                  <a:pt x="30" y="30"/>
                  <a:pt x="27" y="31"/>
                  <a:pt x="29" y="30"/>
                </a:cubicBezTo>
                <a:cubicBezTo>
                  <a:pt x="30" y="30"/>
                  <a:pt x="30" y="28"/>
                  <a:pt x="29" y="28"/>
                </a:cubicBezTo>
                <a:close/>
                <a:moveTo>
                  <a:pt x="33" y="42"/>
                </a:moveTo>
                <a:cubicBezTo>
                  <a:pt x="33" y="42"/>
                  <a:pt x="35" y="42"/>
                  <a:pt x="33" y="41"/>
                </a:cubicBezTo>
                <a:cubicBezTo>
                  <a:pt x="33" y="39"/>
                  <a:pt x="32" y="39"/>
                  <a:pt x="32" y="39"/>
                </a:cubicBezTo>
                <a:cubicBezTo>
                  <a:pt x="32" y="38"/>
                  <a:pt x="30" y="34"/>
                  <a:pt x="30" y="34"/>
                </a:cubicBezTo>
                <a:cubicBezTo>
                  <a:pt x="29" y="33"/>
                  <a:pt x="30" y="36"/>
                  <a:pt x="32" y="38"/>
                </a:cubicBezTo>
                <a:cubicBezTo>
                  <a:pt x="32" y="41"/>
                  <a:pt x="30" y="38"/>
                  <a:pt x="32" y="41"/>
                </a:cubicBezTo>
                <a:cubicBezTo>
                  <a:pt x="32" y="41"/>
                  <a:pt x="33" y="41"/>
                  <a:pt x="33" y="42"/>
                </a:cubicBezTo>
                <a:close/>
              </a:path>
            </a:pathLst>
          </a:custGeom>
          <a:solidFill>
            <a:srgbClr val="D8D8D8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41" name="Freeform 240">
            <a:extLst>
              <a:ext uri="{FF2B5EF4-FFF2-40B4-BE49-F238E27FC236}">
                <a16:creationId xmlns:a16="http://schemas.microsoft.com/office/drawing/2014/main" id="{E0F72533-9EF6-7435-0385-394289A7CF9C}"/>
              </a:ext>
            </a:extLst>
          </p:cNvPr>
          <p:cNvSpPr>
            <a:spLocks noEditPoints="1"/>
          </p:cNvSpPr>
          <p:nvPr/>
        </p:nvSpPr>
        <p:spPr bwMode="auto">
          <a:xfrm>
            <a:off x="2990645" y="3489006"/>
            <a:ext cx="339542" cy="146387"/>
          </a:xfrm>
          <a:custGeom>
            <a:avLst/>
            <a:gdLst/>
            <a:ahLst/>
            <a:cxnLst>
              <a:cxn ang="0">
                <a:pos x="8" y="13"/>
              </a:cxn>
              <a:cxn ang="0">
                <a:pos x="3" y="15"/>
              </a:cxn>
              <a:cxn ang="0">
                <a:pos x="0" y="13"/>
              </a:cxn>
              <a:cxn ang="0">
                <a:pos x="4" y="10"/>
              </a:cxn>
              <a:cxn ang="0">
                <a:pos x="17" y="3"/>
              </a:cxn>
              <a:cxn ang="0">
                <a:pos x="24" y="1"/>
              </a:cxn>
              <a:cxn ang="0">
                <a:pos x="30" y="1"/>
              </a:cxn>
              <a:cxn ang="0">
                <a:pos x="35" y="3"/>
              </a:cxn>
              <a:cxn ang="0">
                <a:pos x="42" y="6"/>
              </a:cxn>
              <a:cxn ang="0">
                <a:pos x="50" y="10"/>
              </a:cxn>
              <a:cxn ang="0">
                <a:pos x="58" y="13"/>
              </a:cxn>
              <a:cxn ang="0">
                <a:pos x="59" y="15"/>
              </a:cxn>
              <a:cxn ang="0">
                <a:pos x="62" y="18"/>
              </a:cxn>
              <a:cxn ang="0">
                <a:pos x="65" y="20"/>
              </a:cxn>
              <a:cxn ang="0">
                <a:pos x="70" y="21"/>
              </a:cxn>
              <a:cxn ang="0">
                <a:pos x="74" y="23"/>
              </a:cxn>
              <a:cxn ang="0">
                <a:pos x="76" y="26"/>
              </a:cxn>
              <a:cxn ang="0">
                <a:pos x="82" y="29"/>
              </a:cxn>
              <a:cxn ang="0">
                <a:pos x="85" y="32"/>
              </a:cxn>
              <a:cxn ang="0">
                <a:pos x="79" y="34"/>
              </a:cxn>
              <a:cxn ang="0">
                <a:pos x="64" y="34"/>
              </a:cxn>
              <a:cxn ang="0">
                <a:pos x="61" y="30"/>
              </a:cxn>
              <a:cxn ang="0">
                <a:pos x="56" y="26"/>
              </a:cxn>
              <a:cxn ang="0">
                <a:pos x="50" y="20"/>
              </a:cxn>
              <a:cxn ang="0">
                <a:pos x="42" y="17"/>
              </a:cxn>
              <a:cxn ang="0">
                <a:pos x="32" y="12"/>
              </a:cxn>
              <a:cxn ang="0">
                <a:pos x="23" y="10"/>
              </a:cxn>
              <a:cxn ang="0">
                <a:pos x="26" y="7"/>
              </a:cxn>
              <a:cxn ang="0">
                <a:pos x="15" y="9"/>
              </a:cxn>
              <a:cxn ang="0">
                <a:pos x="8" y="13"/>
              </a:cxn>
              <a:cxn ang="0">
                <a:pos x="18" y="18"/>
              </a:cxn>
              <a:cxn ang="0">
                <a:pos x="15" y="13"/>
              </a:cxn>
              <a:cxn ang="0">
                <a:pos x="18" y="18"/>
              </a:cxn>
              <a:cxn ang="0">
                <a:pos x="50" y="9"/>
              </a:cxn>
              <a:cxn ang="0">
                <a:pos x="51" y="7"/>
              </a:cxn>
              <a:cxn ang="0">
                <a:pos x="50" y="9"/>
              </a:cxn>
              <a:cxn ang="0">
                <a:pos x="53" y="9"/>
              </a:cxn>
              <a:cxn ang="0">
                <a:pos x="55" y="10"/>
              </a:cxn>
              <a:cxn ang="0">
                <a:pos x="53" y="9"/>
              </a:cxn>
            </a:cxnLst>
            <a:rect l="0" t="0" r="r" b="b"/>
            <a:pathLst>
              <a:path w="86" h="37">
                <a:moveTo>
                  <a:pt x="8" y="13"/>
                </a:moveTo>
                <a:cubicBezTo>
                  <a:pt x="4" y="13"/>
                  <a:pt x="3" y="17"/>
                  <a:pt x="3" y="15"/>
                </a:cubicBezTo>
                <a:cubicBezTo>
                  <a:pt x="3" y="13"/>
                  <a:pt x="0" y="15"/>
                  <a:pt x="0" y="13"/>
                </a:cubicBezTo>
                <a:cubicBezTo>
                  <a:pt x="0" y="12"/>
                  <a:pt x="4" y="13"/>
                  <a:pt x="4" y="10"/>
                </a:cubicBezTo>
                <a:cubicBezTo>
                  <a:pt x="3" y="9"/>
                  <a:pt x="8" y="4"/>
                  <a:pt x="17" y="3"/>
                </a:cubicBezTo>
                <a:cubicBezTo>
                  <a:pt x="21" y="3"/>
                  <a:pt x="20" y="0"/>
                  <a:pt x="24" y="1"/>
                </a:cubicBezTo>
                <a:cubicBezTo>
                  <a:pt x="30" y="3"/>
                  <a:pt x="29" y="0"/>
                  <a:pt x="30" y="1"/>
                </a:cubicBezTo>
                <a:cubicBezTo>
                  <a:pt x="32" y="3"/>
                  <a:pt x="33" y="0"/>
                  <a:pt x="35" y="3"/>
                </a:cubicBezTo>
                <a:cubicBezTo>
                  <a:pt x="36" y="4"/>
                  <a:pt x="39" y="1"/>
                  <a:pt x="42" y="6"/>
                </a:cubicBezTo>
                <a:cubicBezTo>
                  <a:pt x="45" y="10"/>
                  <a:pt x="45" y="6"/>
                  <a:pt x="50" y="10"/>
                </a:cubicBezTo>
                <a:cubicBezTo>
                  <a:pt x="56" y="13"/>
                  <a:pt x="58" y="12"/>
                  <a:pt x="58" y="13"/>
                </a:cubicBezTo>
                <a:cubicBezTo>
                  <a:pt x="56" y="15"/>
                  <a:pt x="59" y="17"/>
                  <a:pt x="59" y="15"/>
                </a:cubicBezTo>
                <a:cubicBezTo>
                  <a:pt x="58" y="13"/>
                  <a:pt x="61" y="15"/>
                  <a:pt x="62" y="18"/>
                </a:cubicBezTo>
                <a:cubicBezTo>
                  <a:pt x="65" y="20"/>
                  <a:pt x="65" y="18"/>
                  <a:pt x="65" y="20"/>
                </a:cubicBezTo>
                <a:cubicBezTo>
                  <a:pt x="67" y="23"/>
                  <a:pt x="68" y="20"/>
                  <a:pt x="70" y="21"/>
                </a:cubicBezTo>
                <a:cubicBezTo>
                  <a:pt x="71" y="23"/>
                  <a:pt x="73" y="20"/>
                  <a:pt x="74" y="23"/>
                </a:cubicBezTo>
                <a:cubicBezTo>
                  <a:pt x="74" y="26"/>
                  <a:pt x="70" y="24"/>
                  <a:pt x="76" y="26"/>
                </a:cubicBezTo>
                <a:cubicBezTo>
                  <a:pt x="80" y="26"/>
                  <a:pt x="80" y="27"/>
                  <a:pt x="82" y="29"/>
                </a:cubicBezTo>
                <a:cubicBezTo>
                  <a:pt x="83" y="30"/>
                  <a:pt x="86" y="29"/>
                  <a:pt x="85" y="32"/>
                </a:cubicBezTo>
                <a:cubicBezTo>
                  <a:pt x="83" y="34"/>
                  <a:pt x="83" y="30"/>
                  <a:pt x="79" y="34"/>
                </a:cubicBezTo>
                <a:cubicBezTo>
                  <a:pt x="73" y="37"/>
                  <a:pt x="76" y="32"/>
                  <a:pt x="64" y="34"/>
                </a:cubicBezTo>
                <a:cubicBezTo>
                  <a:pt x="51" y="35"/>
                  <a:pt x="58" y="34"/>
                  <a:pt x="61" y="30"/>
                </a:cubicBezTo>
                <a:cubicBezTo>
                  <a:pt x="64" y="27"/>
                  <a:pt x="61" y="26"/>
                  <a:pt x="56" y="26"/>
                </a:cubicBezTo>
                <a:cubicBezTo>
                  <a:pt x="51" y="26"/>
                  <a:pt x="51" y="23"/>
                  <a:pt x="50" y="20"/>
                </a:cubicBezTo>
                <a:cubicBezTo>
                  <a:pt x="48" y="15"/>
                  <a:pt x="47" y="18"/>
                  <a:pt x="42" y="17"/>
                </a:cubicBezTo>
                <a:cubicBezTo>
                  <a:pt x="36" y="15"/>
                  <a:pt x="38" y="12"/>
                  <a:pt x="32" y="12"/>
                </a:cubicBezTo>
                <a:cubicBezTo>
                  <a:pt x="26" y="12"/>
                  <a:pt x="26" y="12"/>
                  <a:pt x="23" y="10"/>
                </a:cubicBezTo>
                <a:cubicBezTo>
                  <a:pt x="21" y="9"/>
                  <a:pt x="27" y="7"/>
                  <a:pt x="26" y="7"/>
                </a:cubicBezTo>
                <a:cubicBezTo>
                  <a:pt x="24" y="6"/>
                  <a:pt x="18" y="4"/>
                  <a:pt x="15" y="9"/>
                </a:cubicBezTo>
                <a:cubicBezTo>
                  <a:pt x="11" y="12"/>
                  <a:pt x="8" y="10"/>
                  <a:pt x="8" y="13"/>
                </a:cubicBezTo>
                <a:close/>
                <a:moveTo>
                  <a:pt x="18" y="18"/>
                </a:moveTo>
                <a:cubicBezTo>
                  <a:pt x="14" y="20"/>
                  <a:pt x="14" y="13"/>
                  <a:pt x="15" y="13"/>
                </a:cubicBezTo>
                <a:cubicBezTo>
                  <a:pt x="18" y="13"/>
                  <a:pt x="20" y="18"/>
                  <a:pt x="18" y="18"/>
                </a:cubicBezTo>
                <a:close/>
                <a:moveTo>
                  <a:pt x="50" y="9"/>
                </a:moveTo>
                <a:cubicBezTo>
                  <a:pt x="48" y="7"/>
                  <a:pt x="50" y="7"/>
                  <a:pt x="51" y="7"/>
                </a:cubicBezTo>
                <a:cubicBezTo>
                  <a:pt x="51" y="9"/>
                  <a:pt x="51" y="9"/>
                  <a:pt x="50" y="9"/>
                </a:cubicBezTo>
                <a:close/>
                <a:moveTo>
                  <a:pt x="53" y="9"/>
                </a:moveTo>
                <a:cubicBezTo>
                  <a:pt x="53" y="9"/>
                  <a:pt x="56" y="10"/>
                  <a:pt x="55" y="10"/>
                </a:cubicBezTo>
                <a:cubicBezTo>
                  <a:pt x="53" y="10"/>
                  <a:pt x="51" y="10"/>
                  <a:pt x="53" y="9"/>
                </a:cubicBezTo>
                <a:close/>
              </a:path>
            </a:pathLst>
          </a:custGeom>
          <a:solidFill>
            <a:srgbClr val="E3E6ED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42" name="Freeform 241">
            <a:extLst>
              <a:ext uri="{FF2B5EF4-FFF2-40B4-BE49-F238E27FC236}">
                <a16:creationId xmlns:a16="http://schemas.microsoft.com/office/drawing/2014/main" id="{46817109-5316-BF80-A7A0-F47448FC1218}"/>
              </a:ext>
            </a:extLst>
          </p:cNvPr>
          <p:cNvSpPr>
            <a:spLocks/>
          </p:cNvSpPr>
          <p:nvPr/>
        </p:nvSpPr>
        <p:spPr bwMode="auto">
          <a:xfrm>
            <a:off x="3350518" y="3659791"/>
            <a:ext cx="18299" cy="12199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5" y="3"/>
              </a:cxn>
              <a:cxn ang="0">
                <a:pos x="0" y="2"/>
              </a:cxn>
            </a:cxnLst>
            <a:rect l="0" t="0" r="r" b="b"/>
            <a:pathLst>
              <a:path w="5" h="3">
                <a:moveTo>
                  <a:pt x="0" y="2"/>
                </a:moveTo>
                <a:cubicBezTo>
                  <a:pt x="0" y="0"/>
                  <a:pt x="5" y="2"/>
                  <a:pt x="5" y="3"/>
                </a:cubicBezTo>
                <a:cubicBezTo>
                  <a:pt x="0" y="2"/>
                  <a:pt x="0" y="2"/>
                  <a:pt x="0" y="2"/>
                </a:cubicBezTo>
              </a:path>
            </a:pathLst>
          </a:custGeom>
          <a:solidFill>
            <a:srgbClr val="D8D8D8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43" name="Freeform 242">
            <a:extLst>
              <a:ext uri="{FF2B5EF4-FFF2-40B4-BE49-F238E27FC236}">
                <a16:creationId xmlns:a16="http://schemas.microsoft.com/office/drawing/2014/main" id="{D482A871-B114-B450-ABA4-A266B8181EBE}"/>
              </a:ext>
            </a:extLst>
          </p:cNvPr>
          <p:cNvSpPr>
            <a:spLocks/>
          </p:cNvSpPr>
          <p:nvPr/>
        </p:nvSpPr>
        <p:spPr bwMode="auto">
          <a:xfrm>
            <a:off x="3476574" y="3915967"/>
            <a:ext cx="22365" cy="22365"/>
          </a:xfrm>
          <a:custGeom>
            <a:avLst/>
            <a:gdLst/>
            <a:ahLst/>
            <a:cxnLst>
              <a:cxn ang="0">
                <a:pos x="3" y="3"/>
              </a:cxn>
              <a:cxn ang="0">
                <a:pos x="2" y="2"/>
              </a:cxn>
              <a:cxn ang="0">
                <a:pos x="3" y="3"/>
              </a:cxn>
              <a:cxn ang="0">
                <a:pos x="3" y="3"/>
              </a:cxn>
            </a:cxnLst>
            <a:rect l="0" t="0" r="r" b="b"/>
            <a:pathLst>
              <a:path w="6" h="6">
                <a:moveTo>
                  <a:pt x="3" y="3"/>
                </a:moveTo>
                <a:cubicBezTo>
                  <a:pt x="2" y="2"/>
                  <a:pt x="0" y="0"/>
                  <a:pt x="2" y="2"/>
                </a:cubicBezTo>
                <a:cubicBezTo>
                  <a:pt x="3" y="2"/>
                  <a:pt x="2" y="3"/>
                  <a:pt x="3" y="3"/>
                </a:cubicBezTo>
                <a:cubicBezTo>
                  <a:pt x="5" y="3"/>
                  <a:pt x="6" y="6"/>
                  <a:pt x="3" y="3"/>
                </a:cubicBezTo>
              </a:path>
            </a:pathLst>
          </a:custGeom>
          <a:solidFill>
            <a:srgbClr val="D8D8D8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44" name="Freeform 243">
            <a:extLst>
              <a:ext uri="{FF2B5EF4-FFF2-40B4-BE49-F238E27FC236}">
                <a16:creationId xmlns:a16="http://schemas.microsoft.com/office/drawing/2014/main" id="{3132DFF8-C368-6EB7-866D-25D3612E7D3E}"/>
              </a:ext>
            </a:extLst>
          </p:cNvPr>
          <p:cNvSpPr>
            <a:spLocks/>
          </p:cNvSpPr>
          <p:nvPr/>
        </p:nvSpPr>
        <p:spPr bwMode="auto">
          <a:xfrm>
            <a:off x="3498940" y="3924099"/>
            <a:ext cx="12199" cy="14232"/>
          </a:xfrm>
          <a:custGeom>
            <a:avLst/>
            <a:gdLst/>
            <a:ahLst/>
            <a:cxnLst>
              <a:cxn ang="0">
                <a:pos x="2" y="1"/>
              </a:cxn>
              <a:cxn ang="0">
                <a:pos x="2" y="0"/>
              </a:cxn>
              <a:cxn ang="0">
                <a:pos x="2" y="3"/>
              </a:cxn>
              <a:cxn ang="0">
                <a:pos x="2" y="1"/>
              </a:cxn>
            </a:cxnLst>
            <a:rect l="0" t="0" r="r" b="b"/>
            <a:pathLst>
              <a:path w="3" h="4">
                <a:moveTo>
                  <a:pt x="2" y="1"/>
                </a:moveTo>
                <a:cubicBezTo>
                  <a:pt x="0" y="1"/>
                  <a:pt x="2" y="0"/>
                  <a:pt x="2" y="0"/>
                </a:cubicBezTo>
                <a:cubicBezTo>
                  <a:pt x="3" y="1"/>
                  <a:pt x="3" y="4"/>
                  <a:pt x="2" y="3"/>
                </a:cubicBezTo>
                <a:cubicBezTo>
                  <a:pt x="2" y="1"/>
                  <a:pt x="2" y="1"/>
                  <a:pt x="2" y="1"/>
                </a:cubicBezTo>
              </a:path>
            </a:pathLst>
          </a:custGeom>
          <a:solidFill>
            <a:srgbClr val="D8D8D8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45" name="Freeform 244">
            <a:extLst>
              <a:ext uri="{FF2B5EF4-FFF2-40B4-BE49-F238E27FC236}">
                <a16:creationId xmlns:a16="http://schemas.microsoft.com/office/drawing/2014/main" id="{9CC70371-6D36-D898-59F9-B2B33206F197}"/>
              </a:ext>
            </a:extLst>
          </p:cNvPr>
          <p:cNvSpPr>
            <a:spLocks/>
          </p:cNvSpPr>
          <p:nvPr/>
        </p:nvSpPr>
        <p:spPr bwMode="auto">
          <a:xfrm>
            <a:off x="3633129" y="3966796"/>
            <a:ext cx="24398" cy="12199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3" y="2"/>
              </a:cxn>
              <a:cxn ang="0">
                <a:pos x="5" y="3"/>
              </a:cxn>
              <a:cxn ang="0">
                <a:pos x="2" y="3"/>
              </a:cxn>
              <a:cxn ang="0">
                <a:pos x="0" y="2"/>
              </a:cxn>
            </a:cxnLst>
            <a:rect l="0" t="0" r="r" b="b"/>
            <a:pathLst>
              <a:path w="6" h="3">
                <a:moveTo>
                  <a:pt x="0" y="2"/>
                </a:moveTo>
                <a:cubicBezTo>
                  <a:pt x="0" y="0"/>
                  <a:pt x="2" y="3"/>
                  <a:pt x="3" y="2"/>
                </a:cubicBezTo>
                <a:cubicBezTo>
                  <a:pt x="5" y="0"/>
                  <a:pt x="6" y="2"/>
                  <a:pt x="5" y="3"/>
                </a:cubicBezTo>
                <a:cubicBezTo>
                  <a:pt x="3" y="3"/>
                  <a:pt x="2" y="3"/>
                  <a:pt x="2" y="3"/>
                </a:cubicBezTo>
                <a:cubicBezTo>
                  <a:pt x="2" y="3"/>
                  <a:pt x="0" y="3"/>
                  <a:pt x="0" y="2"/>
                </a:cubicBezTo>
              </a:path>
            </a:pathLst>
          </a:custGeom>
          <a:solidFill>
            <a:srgbClr val="D8D8D8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46" name="Freeform 245">
            <a:extLst>
              <a:ext uri="{FF2B5EF4-FFF2-40B4-BE49-F238E27FC236}">
                <a16:creationId xmlns:a16="http://schemas.microsoft.com/office/drawing/2014/main" id="{154442D4-65D8-DD52-15AA-DA688A49A4E0}"/>
              </a:ext>
            </a:extLst>
          </p:cNvPr>
          <p:cNvSpPr>
            <a:spLocks/>
          </p:cNvSpPr>
          <p:nvPr/>
        </p:nvSpPr>
        <p:spPr bwMode="auto">
          <a:xfrm>
            <a:off x="3736822" y="4054221"/>
            <a:ext cx="4067" cy="4067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1"/>
              </a:cxn>
              <a:cxn ang="0">
                <a:pos x="1" y="0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1" y="0"/>
                </a:cubicBezTo>
              </a:path>
            </a:pathLst>
          </a:custGeom>
          <a:solidFill>
            <a:srgbClr val="D8D8D8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47" name="Freeform 246">
            <a:extLst>
              <a:ext uri="{FF2B5EF4-FFF2-40B4-BE49-F238E27FC236}">
                <a16:creationId xmlns:a16="http://schemas.microsoft.com/office/drawing/2014/main" id="{90D0CE49-39F8-AF4F-1E0B-8B4C3AF96D20}"/>
              </a:ext>
            </a:extLst>
          </p:cNvPr>
          <p:cNvSpPr>
            <a:spLocks/>
          </p:cNvSpPr>
          <p:nvPr/>
        </p:nvSpPr>
        <p:spPr bwMode="auto">
          <a:xfrm>
            <a:off x="3728689" y="4058287"/>
            <a:ext cx="12199" cy="6099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3" y="0"/>
              </a:cxn>
              <a:cxn ang="0">
                <a:pos x="2" y="2"/>
              </a:cxn>
              <a:cxn ang="0">
                <a:pos x="2" y="2"/>
              </a:cxn>
            </a:cxnLst>
            <a:rect l="0" t="0" r="r" b="b"/>
            <a:pathLst>
              <a:path w="3" h="2">
                <a:moveTo>
                  <a:pt x="2" y="2"/>
                </a:moveTo>
                <a:cubicBezTo>
                  <a:pt x="2" y="0"/>
                  <a:pt x="2" y="0"/>
                  <a:pt x="3" y="0"/>
                </a:cubicBezTo>
                <a:cubicBezTo>
                  <a:pt x="3" y="0"/>
                  <a:pt x="3" y="2"/>
                  <a:pt x="2" y="2"/>
                </a:cubicBezTo>
                <a:cubicBezTo>
                  <a:pt x="2" y="2"/>
                  <a:pt x="0" y="2"/>
                  <a:pt x="2" y="2"/>
                </a:cubicBezTo>
              </a:path>
            </a:pathLst>
          </a:custGeom>
          <a:solidFill>
            <a:srgbClr val="D8D8D8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48" name="Freeform 247">
            <a:extLst>
              <a:ext uri="{FF2B5EF4-FFF2-40B4-BE49-F238E27FC236}">
                <a16:creationId xmlns:a16="http://schemas.microsoft.com/office/drawing/2014/main" id="{2CCB4B8C-9DA5-9B6C-230F-1DBCECD74D4D}"/>
              </a:ext>
            </a:extLst>
          </p:cNvPr>
          <p:cNvSpPr>
            <a:spLocks/>
          </p:cNvSpPr>
          <p:nvPr/>
        </p:nvSpPr>
        <p:spPr bwMode="auto">
          <a:xfrm>
            <a:off x="3740888" y="4064387"/>
            <a:ext cx="6100" cy="4067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0" y="0"/>
              </a:cxn>
              <a:cxn ang="0">
                <a:pos x="0" y="1"/>
              </a:cxn>
            </a:cxnLst>
            <a:rect l="0" t="0" r="r" b="b"/>
            <a:pathLst>
              <a:path w="2" h="1">
                <a:moveTo>
                  <a:pt x="0" y="1"/>
                </a:moveTo>
                <a:cubicBezTo>
                  <a:pt x="0" y="0"/>
                  <a:pt x="0" y="0"/>
                  <a:pt x="0" y="0"/>
                </a:cubicBezTo>
                <a:cubicBezTo>
                  <a:pt x="2" y="0"/>
                  <a:pt x="0" y="0"/>
                  <a:pt x="0" y="1"/>
                </a:cubicBezTo>
              </a:path>
            </a:pathLst>
          </a:custGeom>
          <a:solidFill>
            <a:srgbClr val="D8D8D8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49" name="Freeform 248">
            <a:extLst>
              <a:ext uri="{FF2B5EF4-FFF2-40B4-BE49-F238E27FC236}">
                <a16:creationId xmlns:a16="http://schemas.microsoft.com/office/drawing/2014/main" id="{C3658B79-036C-BAB7-2B14-176D3D8DF1C7}"/>
              </a:ext>
            </a:extLst>
          </p:cNvPr>
          <p:cNvSpPr>
            <a:spLocks/>
          </p:cNvSpPr>
          <p:nvPr/>
        </p:nvSpPr>
        <p:spPr bwMode="auto">
          <a:xfrm>
            <a:off x="3736822" y="4054221"/>
            <a:ext cx="4067" cy="4067"/>
          </a:xfrm>
          <a:custGeom>
            <a:avLst/>
            <a:gdLst/>
            <a:ahLst/>
            <a:cxnLst>
              <a:cxn ang="0">
                <a:pos x="1" y="1"/>
              </a:cxn>
              <a:cxn ang="0">
                <a:pos x="1" y="0"/>
              </a:cxn>
              <a:cxn ang="0">
                <a:pos x="1" y="1"/>
              </a:cxn>
            </a:cxnLst>
            <a:rect l="0" t="0" r="r" b="b"/>
            <a:pathLst>
              <a:path w="1" h="1">
                <a:moveTo>
                  <a:pt x="1" y="1"/>
                </a:moveTo>
                <a:cubicBezTo>
                  <a:pt x="0" y="1"/>
                  <a:pt x="1" y="0"/>
                  <a:pt x="1" y="0"/>
                </a:cubicBezTo>
                <a:cubicBezTo>
                  <a:pt x="1" y="1"/>
                  <a:pt x="1" y="1"/>
                  <a:pt x="1" y="1"/>
                </a:cubicBezTo>
              </a:path>
            </a:pathLst>
          </a:custGeom>
          <a:solidFill>
            <a:srgbClr val="D8D8D8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50" name="Freeform 249">
            <a:extLst>
              <a:ext uri="{FF2B5EF4-FFF2-40B4-BE49-F238E27FC236}">
                <a16:creationId xmlns:a16="http://schemas.microsoft.com/office/drawing/2014/main" id="{8FB1F7CC-67BF-57E6-6D9A-1A769EF41419}"/>
              </a:ext>
            </a:extLst>
          </p:cNvPr>
          <p:cNvSpPr>
            <a:spLocks/>
          </p:cNvSpPr>
          <p:nvPr/>
        </p:nvSpPr>
        <p:spPr bwMode="auto">
          <a:xfrm>
            <a:off x="3740888" y="3954597"/>
            <a:ext cx="10166" cy="20331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3" y="2"/>
              </a:cxn>
              <a:cxn ang="0">
                <a:pos x="0" y="3"/>
              </a:cxn>
            </a:cxnLst>
            <a:rect l="0" t="0" r="r" b="b"/>
            <a:pathLst>
              <a:path w="3" h="5">
                <a:moveTo>
                  <a:pt x="0" y="3"/>
                </a:moveTo>
                <a:cubicBezTo>
                  <a:pt x="0" y="2"/>
                  <a:pt x="3" y="0"/>
                  <a:pt x="3" y="2"/>
                </a:cubicBezTo>
                <a:cubicBezTo>
                  <a:pt x="3" y="3"/>
                  <a:pt x="0" y="5"/>
                  <a:pt x="0" y="3"/>
                </a:cubicBezTo>
              </a:path>
            </a:pathLst>
          </a:custGeom>
          <a:solidFill>
            <a:srgbClr val="D8D8D8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51" name="Freeform 250">
            <a:extLst>
              <a:ext uri="{FF2B5EF4-FFF2-40B4-BE49-F238E27FC236}">
                <a16:creationId xmlns:a16="http://schemas.microsoft.com/office/drawing/2014/main" id="{D333E7C7-72BD-1E73-EAB4-ED61989614E5}"/>
              </a:ext>
            </a:extLst>
          </p:cNvPr>
          <p:cNvSpPr>
            <a:spLocks/>
          </p:cNvSpPr>
          <p:nvPr/>
        </p:nvSpPr>
        <p:spPr bwMode="auto">
          <a:xfrm>
            <a:off x="3704291" y="3978994"/>
            <a:ext cx="42697" cy="30497"/>
          </a:xfrm>
          <a:custGeom>
            <a:avLst/>
            <a:gdLst/>
            <a:ahLst/>
            <a:cxnLst>
              <a:cxn ang="0">
                <a:pos x="6" y="8"/>
              </a:cxn>
              <a:cxn ang="0">
                <a:pos x="1" y="8"/>
              </a:cxn>
              <a:cxn ang="0">
                <a:pos x="4" y="5"/>
              </a:cxn>
              <a:cxn ang="0">
                <a:pos x="4" y="2"/>
              </a:cxn>
              <a:cxn ang="0">
                <a:pos x="9" y="2"/>
              </a:cxn>
              <a:cxn ang="0">
                <a:pos x="6" y="8"/>
              </a:cxn>
            </a:cxnLst>
            <a:rect l="0" t="0" r="r" b="b"/>
            <a:pathLst>
              <a:path w="11" h="8">
                <a:moveTo>
                  <a:pt x="6" y="8"/>
                </a:moveTo>
                <a:cubicBezTo>
                  <a:pt x="1" y="8"/>
                  <a:pt x="0" y="8"/>
                  <a:pt x="1" y="8"/>
                </a:cubicBezTo>
                <a:cubicBezTo>
                  <a:pt x="4" y="6"/>
                  <a:pt x="4" y="6"/>
                  <a:pt x="4" y="5"/>
                </a:cubicBezTo>
                <a:cubicBezTo>
                  <a:pt x="4" y="2"/>
                  <a:pt x="1" y="2"/>
                  <a:pt x="4" y="2"/>
                </a:cubicBezTo>
                <a:cubicBezTo>
                  <a:pt x="9" y="0"/>
                  <a:pt x="11" y="0"/>
                  <a:pt x="9" y="2"/>
                </a:cubicBezTo>
                <a:cubicBezTo>
                  <a:pt x="8" y="3"/>
                  <a:pt x="11" y="8"/>
                  <a:pt x="6" y="8"/>
                </a:cubicBezTo>
              </a:path>
            </a:pathLst>
          </a:custGeom>
          <a:solidFill>
            <a:srgbClr val="D8D8D8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52" name="Freeform 251">
            <a:extLst>
              <a:ext uri="{FF2B5EF4-FFF2-40B4-BE49-F238E27FC236}">
                <a16:creationId xmlns:a16="http://schemas.microsoft.com/office/drawing/2014/main" id="{30A7540B-C726-C81C-7709-DDB433F1BE19}"/>
              </a:ext>
            </a:extLst>
          </p:cNvPr>
          <p:cNvSpPr>
            <a:spLocks/>
          </p:cNvSpPr>
          <p:nvPr/>
        </p:nvSpPr>
        <p:spPr bwMode="auto">
          <a:xfrm>
            <a:off x="3708357" y="3924099"/>
            <a:ext cx="16266" cy="10166"/>
          </a:xfrm>
          <a:custGeom>
            <a:avLst/>
            <a:gdLst/>
            <a:ahLst/>
            <a:cxnLst>
              <a:cxn ang="0">
                <a:pos x="2" y="3"/>
              </a:cxn>
              <a:cxn ang="0">
                <a:pos x="2" y="0"/>
              </a:cxn>
              <a:cxn ang="0">
                <a:pos x="2" y="3"/>
              </a:cxn>
            </a:cxnLst>
            <a:rect l="0" t="0" r="r" b="b"/>
            <a:pathLst>
              <a:path w="4" h="3">
                <a:moveTo>
                  <a:pt x="2" y="3"/>
                </a:moveTo>
                <a:cubicBezTo>
                  <a:pt x="0" y="3"/>
                  <a:pt x="2" y="0"/>
                  <a:pt x="2" y="0"/>
                </a:cubicBezTo>
                <a:cubicBezTo>
                  <a:pt x="4" y="0"/>
                  <a:pt x="4" y="3"/>
                  <a:pt x="2" y="3"/>
                </a:cubicBezTo>
              </a:path>
            </a:pathLst>
          </a:custGeom>
          <a:solidFill>
            <a:srgbClr val="D8D8D8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53" name="Freeform 252">
            <a:extLst>
              <a:ext uri="{FF2B5EF4-FFF2-40B4-BE49-F238E27FC236}">
                <a16:creationId xmlns:a16="http://schemas.microsoft.com/office/drawing/2014/main" id="{9488A749-6E71-84D6-AB1A-5E80E690DC6B}"/>
              </a:ext>
            </a:extLst>
          </p:cNvPr>
          <p:cNvSpPr>
            <a:spLocks/>
          </p:cNvSpPr>
          <p:nvPr/>
        </p:nvSpPr>
        <p:spPr bwMode="auto">
          <a:xfrm>
            <a:off x="3728689" y="3879371"/>
            <a:ext cx="8132" cy="12199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2" y="0"/>
              </a:cxn>
              <a:cxn ang="0">
                <a:pos x="0" y="3"/>
              </a:cxn>
            </a:cxnLst>
            <a:rect l="0" t="0" r="r" b="b"/>
            <a:pathLst>
              <a:path w="2" h="3">
                <a:moveTo>
                  <a:pt x="0" y="3"/>
                </a:moveTo>
                <a:cubicBezTo>
                  <a:pt x="0" y="2"/>
                  <a:pt x="0" y="0"/>
                  <a:pt x="2" y="0"/>
                </a:cubicBezTo>
                <a:cubicBezTo>
                  <a:pt x="2" y="0"/>
                  <a:pt x="2" y="3"/>
                  <a:pt x="0" y="3"/>
                </a:cubicBezTo>
              </a:path>
            </a:pathLst>
          </a:custGeom>
          <a:solidFill>
            <a:srgbClr val="D8D8D8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54" name="Freeform 253">
            <a:extLst>
              <a:ext uri="{FF2B5EF4-FFF2-40B4-BE49-F238E27FC236}">
                <a16:creationId xmlns:a16="http://schemas.microsoft.com/office/drawing/2014/main" id="{4DEC8F3E-AD09-A177-7207-06D0D52C78A8}"/>
              </a:ext>
            </a:extLst>
          </p:cNvPr>
          <p:cNvSpPr>
            <a:spLocks/>
          </p:cNvSpPr>
          <p:nvPr/>
        </p:nvSpPr>
        <p:spPr bwMode="auto">
          <a:xfrm>
            <a:off x="3736822" y="3852939"/>
            <a:ext cx="10166" cy="16266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1" y="1"/>
              </a:cxn>
              <a:cxn ang="0">
                <a:pos x="1" y="3"/>
              </a:cxn>
              <a:cxn ang="0">
                <a:pos x="0" y="4"/>
              </a:cxn>
            </a:cxnLst>
            <a:rect l="0" t="0" r="r" b="b"/>
            <a:pathLst>
              <a:path w="3" h="4">
                <a:moveTo>
                  <a:pt x="0" y="4"/>
                </a:moveTo>
                <a:cubicBezTo>
                  <a:pt x="0" y="3"/>
                  <a:pt x="0" y="1"/>
                  <a:pt x="1" y="1"/>
                </a:cubicBezTo>
                <a:cubicBezTo>
                  <a:pt x="1" y="0"/>
                  <a:pt x="3" y="1"/>
                  <a:pt x="1" y="3"/>
                </a:cubicBezTo>
                <a:cubicBezTo>
                  <a:pt x="1" y="4"/>
                  <a:pt x="1" y="4"/>
                  <a:pt x="0" y="4"/>
                </a:cubicBezTo>
              </a:path>
            </a:pathLst>
          </a:custGeom>
          <a:solidFill>
            <a:srgbClr val="D8D8D8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55" name="Freeform 254">
            <a:extLst>
              <a:ext uri="{FF2B5EF4-FFF2-40B4-BE49-F238E27FC236}">
                <a16:creationId xmlns:a16="http://schemas.microsoft.com/office/drawing/2014/main" id="{5397A066-71BA-F169-A250-C9241B05348B}"/>
              </a:ext>
            </a:extLst>
          </p:cNvPr>
          <p:cNvSpPr>
            <a:spLocks/>
          </p:cNvSpPr>
          <p:nvPr/>
        </p:nvSpPr>
        <p:spPr bwMode="auto">
          <a:xfrm>
            <a:off x="3724623" y="3793978"/>
            <a:ext cx="4067" cy="18298"/>
          </a:xfrm>
          <a:custGeom>
            <a:avLst/>
            <a:gdLst/>
            <a:ahLst/>
            <a:cxnLst>
              <a:cxn ang="0">
                <a:pos x="1" y="3"/>
              </a:cxn>
              <a:cxn ang="0">
                <a:pos x="0" y="2"/>
              </a:cxn>
              <a:cxn ang="0">
                <a:pos x="1" y="0"/>
              </a:cxn>
              <a:cxn ang="0">
                <a:pos x="1" y="3"/>
              </a:cxn>
            </a:cxnLst>
            <a:rect l="0" t="0" r="r" b="b"/>
            <a:pathLst>
              <a:path w="1" h="5">
                <a:moveTo>
                  <a:pt x="1" y="3"/>
                </a:moveTo>
                <a:cubicBezTo>
                  <a:pt x="0" y="5"/>
                  <a:pt x="1" y="3"/>
                  <a:pt x="0" y="2"/>
                </a:cubicBezTo>
                <a:cubicBezTo>
                  <a:pt x="0" y="0"/>
                  <a:pt x="0" y="0"/>
                  <a:pt x="1" y="0"/>
                </a:cubicBezTo>
                <a:cubicBezTo>
                  <a:pt x="1" y="3"/>
                  <a:pt x="1" y="3"/>
                  <a:pt x="1" y="3"/>
                </a:cubicBezTo>
              </a:path>
            </a:pathLst>
          </a:custGeom>
          <a:solidFill>
            <a:srgbClr val="D8D8D8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56" name="Freeform 255">
            <a:extLst>
              <a:ext uri="{FF2B5EF4-FFF2-40B4-BE49-F238E27FC236}">
                <a16:creationId xmlns:a16="http://schemas.microsoft.com/office/drawing/2014/main" id="{7B915D00-1941-4076-C8FD-5ACD36319F98}"/>
              </a:ext>
            </a:extLst>
          </p:cNvPr>
          <p:cNvSpPr>
            <a:spLocks/>
          </p:cNvSpPr>
          <p:nvPr/>
        </p:nvSpPr>
        <p:spPr bwMode="auto">
          <a:xfrm>
            <a:off x="3775452" y="3879371"/>
            <a:ext cx="12199" cy="20331"/>
          </a:xfrm>
          <a:custGeom>
            <a:avLst/>
            <a:gdLst/>
            <a:ahLst/>
            <a:cxnLst>
              <a:cxn ang="0">
                <a:pos x="3" y="3"/>
              </a:cxn>
              <a:cxn ang="0">
                <a:pos x="2" y="2"/>
              </a:cxn>
              <a:cxn ang="0">
                <a:pos x="2" y="2"/>
              </a:cxn>
              <a:cxn ang="0">
                <a:pos x="3" y="3"/>
              </a:cxn>
            </a:cxnLst>
            <a:rect l="0" t="0" r="r" b="b"/>
            <a:pathLst>
              <a:path w="3" h="5">
                <a:moveTo>
                  <a:pt x="3" y="3"/>
                </a:moveTo>
                <a:cubicBezTo>
                  <a:pt x="2" y="5"/>
                  <a:pt x="0" y="3"/>
                  <a:pt x="2" y="2"/>
                </a:cubicBezTo>
                <a:cubicBezTo>
                  <a:pt x="2" y="0"/>
                  <a:pt x="2" y="0"/>
                  <a:pt x="2" y="2"/>
                </a:cubicBezTo>
                <a:cubicBezTo>
                  <a:pt x="3" y="2"/>
                  <a:pt x="3" y="2"/>
                  <a:pt x="3" y="3"/>
                </a:cubicBezTo>
              </a:path>
            </a:pathLst>
          </a:custGeom>
          <a:solidFill>
            <a:srgbClr val="D8D8D8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57" name="Freeform 256">
            <a:extLst>
              <a:ext uri="{FF2B5EF4-FFF2-40B4-BE49-F238E27FC236}">
                <a16:creationId xmlns:a16="http://schemas.microsoft.com/office/drawing/2014/main" id="{3B172C69-8A41-E956-A3F5-3796B62D36E7}"/>
              </a:ext>
            </a:extLst>
          </p:cNvPr>
          <p:cNvSpPr>
            <a:spLocks/>
          </p:cNvSpPr>
          <p:nvPr/>
        </p:nvSpPr>
        <p:spPr bwMode="auto">
          <a:xfrm>
            <a:off x="3598565" y="3690288"/>
            <a:ext cx="4067" cy="8132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1" y="2"/>
              </a:cxn>
              <a:cxn ang="0">
                <a:pos x="0" y="2"/>
              </a:cxn>
            </a:cxnLst>
            <a:rect l="0" t="0" r="r" b="b"/>
            <a:pathLst>
              <a:path w="1" h="2">
                <a:moveTo>
                  <a:pt x="0" y="2"/>
                </a:moveTo>
                <a:cubicBezTo>
                  <a:pt x="0" y="2"/>
                  <a:pt x="1" y="0"/>
                  <a:pt x="1" y="2"/>
                </a:cubicBezTo>
                <a:cubicBezTo>
                  <a:pt x="0" y="2"/>
                  <a:pt x="0" y="2"/>
                  <a:pt x="0" y="2"/>
                </a:cubicBezTo>
              </a:path>
            </a:pathLst>
          </a:custGeom>
          <a:solidFill>
            <a:srgbClr val="D8D8D8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58" name="Freeform 257">
            <a:extLst>
              <a:ext uri="{FF2B5EF4-FFF2-40B4-BE49-F238E27FC236}">
                <a16:creationId xmlns:a16="http://schemas.microsoft.com/office/drawing/2014/main" id="{0D17B204-20BB-CAA9-46F0-79A938168824}"/>
              </a:ext>
            </a:extLst>
          </p:cNvPr>
          <p:cNvSpPr>
            <a:spLocks/>
          </p:cNvSpPr>
          <p:nvPr/>
        </p:nvSpPr>
        <p:spPr bwMode="auto">
          <a:xfrm>
            <a:off x="3612798" y="3710619"/>
            <a:ext cx="16266" cy="406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" y="0"/>
              </a:cxn>
              <a:cxn ang="0">
                <a:pos x="0" y="0"/>
              </a:cxn>
            </a:cxnLst>
            <a:rect l="0" t="0" r="r" b="b"/>
            <a:pathLst>
              <a:path w="4" h="1">
                <a:moveTo>
                  <a:pt x="0" y="0"/>
                </a:moveTo>
                <a:cubicBezTo>
                  <a:pt x="0" y="0"/>
                  <a:pt x="2" y="0"/>
                  <a:pt x="4" y="0"/>
                </a:cubicBezTo>
                <a:cubicBezTo>
                  <a:pt x="4" y="0"/>
                  <a:pt x="0" y="1"/>
                  <a:pt x="0" y="0"/>
                </a:cubicBezTo>
              </a:path>
            </a:pathLst>
          </a:custGeom>
          <a:solidFill>
            <a:srgbClr val="D8D8D8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59" name="Freeform 258">
            <a:extLst>
              <a:ext uri="{FF2B5EF4-FFF2-40B4-BE49-F238E27FC236}">
                <a16:creationId xmlns:a16="http://schemas.microsoft.com/office/drawing/2014/main" id="{419584E0-7D0D-78E3-3E8A-A9BD0D993388}"/>
              </a:ext>
            </a:extLst>
          </p:cNvPr>
          <p:cNvSpPr>
            <a:spLocks/>
          </p:cNvSpPr>
          <p:nvPr/>
        </p:nvSpPr>
        <p:spPr bwMode="auto">
          <a:xfrm>
            <a:off x="3728689" y="3816342"/>
            <a:ext cx="18299" cy="28464"/>
          </a:xfrm>
          <a:custGeom>
            <a:avLst/>
            <a:gdLst/>
            <a:ahLst/>
            <a:cxnLst>
              <a:cxn ang="0">
                <a:pos x="3" y="5"/>
              </a:cxn>
              <a:cxn ang="0">
                <a:pos x="2" y="2"/>
              </a:cxn>
              <a:cxn ang="0">
                <a:pos x="3" y="2"/>
              </a:cxn>
              <a:cxn ang="0">
                <a:pos x="5" y="7"/>
              </a:cxn>
              <a:cxn ang="0">
                <a:pos x="3" y="5"/>
              </a:cxn>
            </a:cxnLst>
            <a:rect l="0" t="0" r="r" b="b"/>
            <a:pathLst>
              <a:path w="5" h="7">
                <a:moveTo>
                  <a:pt x="3" y="5"/>
                </a:moveTo>
                <a:cubicBezTo>
                  <a:pt x="0" y="5"/>
                  <a:pt x="2" y="3"/>
                  <a:pt x="2" y="2"/>
                </a:cubicBezTo>
                <a:cubicBezTo>
                  <a:pt x="0" y="2"/>
                  <a:pt x="2" y="0"/>
                  <a:pt x="3" y="2"/>
                </a:cubicBezTo>
                <a:cubicBezTo>
                  <a:pt x="5" y="3"/>
                  <a:pt x="5" y="7"/>
                  <a:pt x="5" y="7"/>
                </a:cubicBezTo>
                <a:cubicBezTo>
                  <a:pt x="3" y="7"/>
                  <a:pt x="5" y="5"/>
                  <a:pt x="3" y="5"/>
                </a:cubicBezTo>
              </a:path>
            </a:pathLst>
          </a:custGeom>
          <a:solidFill>
            <a:srgbClr val="D8D8D8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60" name="Freeform 259">
            <a:extLst>
              <a:ext uri="{FF2B5EF4-FFF2-40B4-BE49-F238E27FC236}">
                <a16:creationId xmlns:a16="http://schemas.microsoft.com/office/drawing/2014/main" id="{3B2FFA7B-9571-DEF2-8C79-A430F6FB1F34}"/>
              </a:ext>
            </a:extLst>
          </p:cNvPr>
          <p:cNvSpPr>
            <a:spLocks/>
          </p:cNvSpPr>
          <p:nvPr/>
        </p:nvSpPr>
        <p:spPr bwMode="auto">
          <a:xfrm>
            <a:off x="3708357" y="3757382"/>
            <a:ext cx="16266" cy="24398"/>
          </a:xfrm>
          <a:custGeom>
            <a:avLst/>
            <a:gdLst/>
            <a:ahLst/>
            <a:cxnLst>
              <a:cxn ang="0">
                <a:pos x="2" y="5"/>
              </a:cxn>
              <a:cxn ang="0">
                <a:pos x="0" y="2"/>
              </a:cxn>
              <a:cxn ang="0">
                <a:pos x="2" y="3"/>
              </a:cxn>
              <a:cxn ang="0">
                <a:pos x="2" y="5"/>
              </a:cxn>
            </a:cxnLst>
            <a:rect l="0" t="0" r="r" b="b"/>
            <a:pathLst>
              <a:path w="4" h="6">
                <a:moveTo>
                  <a:pt x="2" y="5"/>
                </a:moveTo>
                <a:cubicBezTo>
                  <a:pt x="2" y="6"/>
                  <a:pt x="0" y="5"/>
                  <a:pt x="0" y="2"/>
                </a:cubicBezTo>
                <a:cubicBezTo>
                  <a:pt x="2" y="0"/>
                  <a:pt x="4" y="3"/>
                  <a:pt x="2" y="3"/>
                </a:cubicBezTo>
                <a:cubicBezTo>
                  <a:pt x="2" y="5"/>
                  <a:pt x="4" y="5"/>
                  <a:pt x="2" y="5"/>
                </a:cubicBezTo>
              </a:path>
            </a:pathLst>
          </a:custGeom>
          <a:solidFill>
            <a:srgbClr val="D8D8D8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61" name="Freeform 260">
            <a:extLst>
              <a:ext uri="{FF2B5EF4-FFF2-40B4-BE49-F238E27FC236}">
                <a16:creationId xmlns:a16="http://schemas.microsoft.com/office/drawing/2014/main" id="{8257314A-5F1C-0738-F87F-842BE2D74890}"/>
              </a:ext>
            </a:extLst>
          </p:cNvPr>
          <p:cNvSpPr>
            <a:spLocks/>
          </p:cNvSpPr>
          <p:nvPr/>
        </p:nvSpPr>
        <p:spPr bwMode="auto">
          <a:xfrm>
            <a:off x="3716490" y="3757382"/>
            <a:ext cx="20331" cy="12199"/>
          </a:xfrm>
          <a:custGeom>
            <a:avLst/>
            <a:gdLst/>
            <a:ahLst/>
            <a:cxnLst>
              <a:cxn ang="0">
                <a:pos x="1" y="3"/>
              </a:cxn>
              <a:cxn ang="0">
                <a:pos x="1" y="2"/>
              </a:cxn>
              <a:cxn ang="0">
                <a:pos x="3" y="2"/>
              </a:cxn>
              <a:cxn ang="0">
                <a:pos x="5" y="3"/>
              </a:cxn>
              <a:cxn ang="0">
                <a:pos x="3" y="3"/>
              </a:cxn>
              <a:cxn ang="0">
                <a:pos x="1" y="3"/>
              </a:cxn>
            </a:cxnLst>
            <a:rect l="0" t="0" r="r" b="b"/>
            <a:pathLst>
              <a:path w="5" h="3">
                <a:moveTo>
                  <a:pt x="1" y="3"/>
                </a:moveTo>
                <a:cubicBezTo>
                  <a:pt x="0" y="2"/>
                  <a:pt x="1" y="2"/>
                  <a:pt x="1" y="2"/>
                </a:cubicBezTo>
                <a:cubicBezTo>
                  <a:pt x="1" y="0"/>
                  <a:pt x="1" y="0"/>
                  <a:pt x="3" y="2"/>
                </a:cubicBezTo>
                <a:cubicBezTo>
                  <a:pt x="3" y="2"/>
                  <a:pt x="3" y="2"/>
                  <a:pt x="5" y="3"/>
                </a:cubicBezTo>
                <a:cubicBezTo>
                  <a:pt x="3" y="3"/>
                  <a:pt x="3" y="3"/>
                  <a:pt x="3" y="3"/>
                </a:cubicBezTo>
                <a:cubicBezTo>
                  <a:pt x="1" y="3"/>
                  <a:pt x="1" y="3"/>
                  <a:pt x="1" y="3"/>
                </a:cubicBezTo>
              </a:path>
            </a:pathLst>
          </a:custGeom>
          <a:solidFill>
            <a:srgbClr val="D8D8D8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62" name="Freeform 261">
            <a:extLst>
              <a:ext uri="{FF2B5EF4-FFF2-40B4-BE49-F238E27FC236}">
                <a16:creationId xmlns:a16="http://schemas.microsoft.com/office/drawing/2014/main" id="{33504D58-423B-1905-E495-35FE507086E7}"/>
              </a:ext>
            </a:extLst>
          </p:cNvPr>
          <p:cNvSpPr>
            <a:spLocks/>
          </p:cNvSpPr>
          <p:nvPr/>
        </p:nvSpPr>
        <p:spPr bwMode="auto">
          <a:xfrm>
            <a:off x="3728689" y="3777713"/>
            <a:ext cx="8132" cy="4067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0" y="0"/>
              </a:cxn>
              <a:cxn ang="0">
                <a:pos x="0" y="1"/>
              </a:cxn>
            </a:cxnLst>
            <a:rect l="0" t="0" r="r" b="b"/>
            <a:pathLst>
              <a:path w="2" h="1">
                <a:moveTo>
                  <a:pt x="0" y="1"/>
                </a:moveTo>
                <a:cubicBezTo>
                  <a:pt x="0" y="1"/>
                  <a:pt x="0" y="1"/>
                  <a:pt x="0" y="0"/>
                </a:cubicBezTo>
                <a:cubicBezTo>
                  <a:pt x="0" y="0"/>
                  <a:pt x="2" y="1"/>
                  <a:pt x="0" y="1"/>
                </a:cubicBezTo>
              </a:path>
            </a:pathLst>
          </a:custGeom>
          <a:solidFill>
            <a:srgbClr val="D8D8D8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63" name="Freeform 262">
            <a:extLst>
              <a:ext uri="{FF2B5EF4-FFF2-40B4-BE49-F238E27FC236}">
                <a16:creationId xmlns:a16="http://schemas.microsoft.com/office/drawing/2014/main" id="{1B65595B-05B2-6F3B-85C4-D731E49ACBBA}"/>
              </a:ext>
            </a:extLst>
          </p:cNvPr>
          <p:cNvSpPr>
            <a:spLocks/>
          </p:cNvSpPr>
          <p:nvPr/>
        </p:nvSpPr>
        <p:spPr bwMode="auto">
          <a:xfrm>
            <a:off x="3669727" y="3698420"/>
            <a:ext cx="8132" cy="4067"/>
          </a:xfrm>
          <a:custGeom>
            <a:avLst/>
            <a:gdLst/>
            <a:ahLst/>
            <a:cxnLst>
              <a:cxn ang="0">
                <a:pos x="2" y="1"/>
              </a:cxn>
              <a:cxn ang="0">
                <a:pos x="2" y="0"/>
              </a:cxn>
              <a:cxn ang="0">
                <a:pos x="2" y="1"/>
              </a:cxn>
            </a:cxnLst>
            <a:rect l="0" t="0" r="r" b="b"/>
            <a:pathLst>
              <a:path w="2" h="1">
                <a:moveTo>
                  <a:pt x="2" y="1"/>
                </a:moveTo>
                <a:cubicBezTo>
                  <a:pt x="0" y="0"/>
                  <a:pt x="2" y="0"/>
                  <a:pt x="2" y="0"/>
                </a:cubicBezTo>
                <a:cubicBezTo>
                  <a:pt x="2" y="1"/>
                  <a:pt x="2" y="1"/>
                  <a:pt x="2" y="1"/>
                </a:cubicBezTo>
              </a:path>
            </a:pathLst>
          </a:custGeom>
          <a:solidFill>
            <a:srgbClr val="D8D8D8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64" name="Freeform 263">
            <a:extLst>
              <a:ext uri="{FF2B5EF4-FFF2-40B4-BE49-F238E27FC236}">
                <a16:creationId xmlns:a16="http://schemas.microsoft.com/office/drawing/2014/main" id="{FC0B0EAF-E4C4-8214-A033-81560D4D4088}"/>
              </a:ext>
            </a:extLst>
          </p:cNvPr>
          <p:cNvSpPr>
            <a:spLocks/>
          </p:cNvSpPr>
          <p:nvPr/>
        </p:nvSpPr>
        <p:spPr bwMode="auto">
          <a:xfrm>
            <a:off x="3669727" y="3682156"/>
            <a:ext cx="8132" cy="16266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2" y="2"/>
              </a:cxn>
              <a:cxn ang="0">
                <a:pos x="0" y="2"/>
              </a:cxn>
            </a:cxnLst>
            <a:rect l="0" t="0" r="r" b="b"/>
            <a:pathLst>
              <a:path w="2" h="4">
                <a:moveTo>
                  <a:pt x="0" y="2"/>
                </a:moveTo>
                <a:cubicBezTo>
                  <a:pt x="0" y="2"/>
                  <a:pt x="2" y="0"/>
                  <a:pt x="2" y="2"/>
                </a:cubicBezTo>
                <a:cubicBezTo>
                  <a:pt x="2" y="2"/>
                  <a:pt x="0" y="4"/>
                  <a:pt x="0" y="2"/>
                </a:cubicBezTo>
              </a:path>
            </a:pathLst>
          </a:custGeom>
          <a:solidFill>
            <a:srgbClr val="D8D8D8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65" name="Freeform 264">
            <a:extLst>
              <a:ext uri="{FF2B5EF4-FFF2-40B4-BE49-F238E27FC236}">
                <a16:creationId xmlns:a16="http://schemas.microsoft.com/office/drawing/2014/main" id="{6998EE9C-7957-DBF7-E1AC-B412A354D730}"/>
              </a:ext>
            </a:extLst>
          </p:cNvPr>
          <p:cNvSpPr>
            <a:spLocks/>
          </p:cNvSpPr>
          <p:nvPr/>
        </p:nvSpPr>
        <p:spPr bwMode="auto">
          <a:xfrm>
            <a:off x="3696158" y="3745183"/>
            <a:ext cx="8132" cy="8132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0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cubicBezTo>
                  <a:pt x="0" y="0"/>
                  <a:pt x="0" y="0"/>
                  <a:pt x="0" y="0"/>
                </a:cubicBezTo>
                <a:cubicBezTo>
                  <a:pt x="2" y="0"/>
                  <a:pt x="2" y="2"/>
                  <a:pt x="0" y="2"/>
                </a:cubicBezTo>
              </a:path>
            </a:pathLst>
          </a:custGeom>
          <a:solidFill>
            <a:srgbClr val="D8D8D8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66" name="Freeform 265">
            <a:extLst>
              <a:ext uri="{FF2B5EF4-FFF2-40B4-BE49-F238E27FC236}">
                <a16:creationId xmlns:a16="http://schemas.microsoft.com/office/drawing/2014/main" id="{E2192CC1-6616-367F-940E-FC28E6192184}"/>
              </a:ext>
            </a:extLst>
          </p:cNvPr>
          <p:cNvSpPr>
            <a:spLocks/>
          </p:cNvSpPr>
          <p:nvPr/>
        </p:nvSpPr>
        <p:spPr bwMode="auto">
          <a:xfrm>
            <a:off x="3688025" y="3726885"/>
            <a:ext cx="4067" cy="8132"/>
          </a:xfrm>
          <a:custGeom>
            <a:avLst/>
            <a:gdLst/>
            <a:ahLst/>
            <a:cxnLst>
              <a:cxn ang="0">
                <a:pos x="1" y="2"/>
              </a:cxn>
              <a:cxn ang="0">
                <a:pos x="0" y="2"/>
              </a:cxn>
              <a:cxn ang="0">
                <a:pos x="1" y="2"/>
              </a:cxn>
            </a:cxnLst>
            <a:rect l="0" t="0" r="r" b="b"/>
            <a:pathLst>
              <a:path w="1" h="2">
                <a:moveTo>
                  <a:pt x="1" y="2"/>
                </a:moveTo>
                <a:cubicBezTo>
                  <a:pt x="0" y="2"/>
                  <a:pt x="0" y="2"/>
                  <a:pt x="0" y="2"/>
                </a:cubicBezTo>
                <a:cubicBezTo>
                  <a:pt x="0" y="0"/>
                  <a:pt x="1" y="2"/>
                  <a:pt x="1" y="2"/>
                </a:cubicBezTo>
              </a:path>
            </a:pathLst>
          </a:custGeom>
          <a:solidFill>
            <a:srgbClr val="D8D8D8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67" name="Freeform 266">
            <a:extLst>
              <a:ext uri="{FF2B5EF4-FFF2-40B4-BE49-F238E27FC236}">
                <a16:creationId xmlns:a16="http://schemas.microsoft.com/office/drawing/2014/main" id="{0FD0B478-E361-7BD0-EA6E-539B0D94418F}"/>
              </a:ext>
            </a:extLst>
          </p:cNvPr>
          <p:cNvSpPr>
            <a:spLocks/>
          </p:cNvSpPr>
          <p:nvPr/>
        </p:nvSpPr>
        <p:spPr bwMode="auto">
          <a:xfrm>
            <a:off x="3679893" y="3722818"/>
            <a:ext cx="8132" cy="12199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" y="1"/>
              </a:cxn>
              <a:cxn ang="0">
                <a:pos x="0" y="0"/>
              </a:cxn>
            </a:cxnLst>
            <a:rect l="0" t="0" r="r" b="b"/>
            <a:pathLst>
              <a:path w="2" h="3">
                <a:moveTo>
                  <a:pt x="0" y="0"/>
                </a:moveTo>
                <a:cubicBezTo>
                  <a:pt x="2" y="1"/>
                  <a:pt x="2" y="1"/>
                  <a:pt x="2" y="1"/>
                </a:cubicBezTo>
                <a:cubicBezTo>
                  <a:pt x="2" y="3"/>
                  <a:pt x="0" y="1"/>
                  <a:pt x="0" y="0"/>
                </a:cubicBezTo>
              </a:path>
            </a:pathLst>
          </a:custGeom>
          <a:solidFill>
            <a:srgbClr val="D8D8D8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68" name="Freeform 267">
            <a:extLst>
              <a:ext uri="{FF2B5EF4-FFF2-40B4-BE49-F238E27FC236}">
                <a16:creationId xmlns:a16="http://schemas.microsoft.com/office/drawing/2014/main" id="{982AC938-516C-519E-CFE5-474F7B95A717}"/>
              </a:ext>
            </a:extLst>
          </p:cNvPr>
          <p:cNvSpPr>
            <a:spLocks/>
          </p:cNvSpPr>
          <p:nvPr/>
        </p:nvSpPr>
        <p:spPr bwMode="auto">
          <a:xfrm>
            <a:off x="3708357" y="3735017"/>
            <a:ext cx="8132" cy="4067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2" y="0"/>
              </a:cxn>
              <a:cxn ang="0">
                <a:pos x="0" y="1"/>
              </a:cxn>
            </a:cxnLst>
            <a:rect l="0" t="0" r="r" b="b"/>
            <a:pathLst>
              <a:path w="2" h="1">
                <a:moveTo>
                  <a:pt x="0" y="1"/>
                </a:moveTo>
                <a:cubicBezTo>
                  <a:pt x="0" y="1"/>
                  <a:pt x="0" y="0"/>
                  <a:pt x="2" y="0"/>
                </a:cubicBezTo>
                <a:cubicBezTo>
                  <a:pt x="2" y="0"/>
                  <a:pt x="2" y="1"/>
                  <a:pt x="0" y="1"/>
                </a:cubicBezTo>
              </a:path>
            </a:pathLst>
          </a:custGeom>
          <a:solidFill>
            <a:srgbClr val="D8D8D8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69" name="Freeform 268">
            <a:extLst>
              <a:ext uri="{FF2B5EF4-FFF2-40B4-BE49-F238E27FC236}">
                <a16:creationId xmlns:a16="http://schemas.microsoft.com/office/drawing/2014/main" id="{8EE941E8-038B-05B2-B723-4739DA63FA5D}"/>
              </a:ext>
            </a:extLst>
          </p:cNvPr>
          <p:cNvSpPr>
            <a:spLocks/>
          </p:cNvSpPr>
          <p:nvPr/>
        </p:nvSpPr>
        <p:spPr bwMode="auto">
          <a:xfrm>
            <a:off x="3708357" y="3710619"/>
            <a:ext cx="8132" cy="12199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2" y="0"/>
              </a:cxn>
              <a:cxn ang="0">
                <a:pos x="0" y="1"/>
              </a:cxn>
            </a:cxnLst>
            <a:rect l="0" t="0" r="r" b="b"/>
            <a:pathLst>
              <a:path w="2" h="3">
                <a:moveTo>
                  <a:pt x="0" y="1"/>
                </a:moveTo>
                <a:cubicBezTo>
                  <a:pt x="0" y="1"/>
                  <a:pt x="0" y="0"/>
                  <a:pt x="2" y="0"/>
                </a:cubicBezTo>
                <a:cubicBezTo>
                  <a:pt x="2" y="1"/>
                  <a:pt x="2" y="3"/>
                  <a:pt x="0" y="1"/>
                </a:cubicBezTo>
              </a:path>
            </a:pathLst>
          </a:custGeom>
          <a:solidFill>
            <a:srgbClr val="D8D8D8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70" name="Freeform 269">
            <a:extLst>
              <a:ext uri="{FF2B5EF4-FFF2-40B4-BE49-F238E27FC236}">
                <a16:creationId xmlns:a16="http://schemas.microsoft.com/office/drawing/2014/main" id="{0BC99A83-B093-5B89-6A51-330CCAA558C0}"/>
              </a:ext>
            </a:extLst>
          </p:cNvPr>
          <p:cNvSpPr>
            <a:spLocks noEditPoints="1"/>
          </p:cNvSpPr>
          <p:nvPr/>
        </p:nvSpPr>
        <p:spPr bwMode="auto">
          <a:xfrm>
            <a:off x="1236009" y="475888"/>
            <a:ext cx="2769194" cy="2232392"/>
          </a:xfrm>
          <a:custGeom>
            <a:avLst/>
            <a:gdLst/>
            <a:ahLst/>
            <a:cxnLst>
              <a:cxn ang="0">
                <a:pos x="116" y="479"/>
              </a:cxn>
              <a:cxn ang="0">
                <a:pos x="70" y="434"/>
              </a:cxn>
              <a:cxn ang="0">
                <a:pos x="70" y="438"/>
              </a:cxn>
              <a:cxn ang="0">
                <a:pos x="66" y="435"/>
              </a:cxn>
              <a:cxn ang="0">
                <a:pos x="86" y="426"/>
              </a:cxn>
              <a:cxn ang="0">
                <a:pos x="93" y="432"/>
              </a:cxn>
              <a:cxn ang="0">
                <a:pos x="177" y="170"/>
              </a:cxn>
              <a:cxn ang="0">
                <a:pos x="121" y="179"/>
              </a:cxn>
              <a:cxn ang="0">
                <a:pos x="306" y="213"/>
              </a:cxn>
              <a:cxn ang="0">
                <a:pos x="264" y="187"/>
              </a:cxn>
              <a:cxn ang="0">
                <a:pos x="182" y="177"/>
              </a:cxn>
              <a:cxn ang="0">
                <a:pos x="215" y="221"/>
              </a:cxn>
              <a:cxn ang="0">
                <a:pos x="284" y="168"/>
              </a:cxn>
              <a:cxn ang="0">
                <a:pos x="501" y="281"/>
              </a:cxn>
              <a:cxn ang="0">
                <a:pos x="606" y="303"/>
              </a:cxn>
              <a:cxn ang="0">
                <a:pos x="612" y="249"/>
              </a:cxn>
              <a:cxn ang="0">
                <a:pos x="510" y="171"/>
              </a:cxn>
              <a:cxn ang="0">
                <a:pos x="404" y="184"/>
              </a:cxn>
              <a:cxn ang="0">
                <a:pos x="463" y="297"/>
              </a:cxn>
              <a:cxn ang="0">
                <a:pos x="500" y="168"/>
              </a:cxn>
              <a:cxn ang="0">
                <a:pos x="483" y="140"/>
              </a:cxn>
              <a:cxn ang="0">
                <a:pos x="352" y="109"/>
              </a:cxn>
              <a:cxn ang="0">
                <a:pos x="370" y="180"/>
              </a:cxn>
              <a:cxn ang="0">
                <a:pos x="316" y="160"/>
              </a:cxn>
              <a:cxn ang="0">
                <a:pos x="287" y="73"/>
              </a:cxn>
              <a:cxn ang="0">
                <a:pos x="498" y="96"/>
              </a:cxn>
              <a:cxn ang="0">
                <a:pos x="602" y="5"/>
              </a:cxn>
              <a:cxn ang="0">
                <a:pos x="405" y="22"/>
              </a:cxn>
              <a:cxn ang="0">
                <a:pos x="431" y="53"/>
              </a:cxn>
              <a:cxn ang="0">
                <a:pos x="418" y="114"/>
              </a:cxn>
              <a:cxn ang="0">
                <a:pos x="431" y="72"/>
              </a:cxn>
              <a:cxn ang="0">
                <a:pos x="338" y="76"/>
              </a:cxn>
              <a:cxn ang="0">
                <a:pos x="244" y="112"/>
              </a:cxn>
              <a:cxn ang="0">
                <a:pos x="215" y="143"/>
              </a:cxn>
              <a:cxn ang="0">
                <a:pos x="157" y="120"/>
              </a:cxn>
              <a:cxn ang="0">
                <a:pos x="249" y="87"/>
              </a:cxn>
              <a:cxn ang="0">
                <a:pos x="303" y="126"/>
              </a:cxn>
              <a:cxn ang="0">
                <a:pos x="640" y="522"/>
              </a:cxn>
              <a:cxn ang="0">
                <a:pos x="687" y="501"/>
              </a:cxn>
              <a:cxn ang="0">
                <a:pos x="678" y="456"/>
              </a:cxn>
              <a:cxn ang="0">
                <a:pos x="401" y="494"/>
              </a:cxn>
              <a:cxn ang="0">
                <a:pos x="448" y="508"/>
              </a:cxn>
              <a:cxn ang="0">
                <a:pos x="472" y="529"/>
              </a:cxn>
              <a:cxn ang="0">
                <a:pos x="492" y="554"/>
              </a:cxn>
              <a:cxn ang="0">
                <a:pos x="561" y="521"/>
              </a:cxn>
              <a:cxn ang="0">
                <a:pos x="602" y="530"/>
              </a:cxn>
              <a:cxn ang="0">
                <a:pos x="649" y="463"/>
              </a:cxn>
              <a:cxn ang="0">
                <a:pos x="609" y="350"/>
              </a:cxn>
              <a:cxn ang="0">
                <a:pos x="501" y="356"/>
              </a:cxn>
              <a:cxn ang="0">
                <a:pos x="379" y="367"/>
              </a:cxn>
              <a:cxn ang="0">
                <a:pos x="462" y="258"/>
              </a:cxn>
              <a:cxn ang="0">
                <a:pos x="408" y="222"/>
              </a:cxn>
              <a:cxn ang="0">
                <a:pos x="361" y="240"/>
              </a:cxn>
              <a:cxn ang="0">
                <a:pos x="204" y="238"/>
              </a:cxn>
              <a:cxn ang="0">
                <a:pos x="52" y="227"/>
              </a:cxn>
              <a:cxn ang="0">
                <a:pos x="48" y="356"/>
              </a:cxn>
              <a:cxn ang="0">
                <a:pos x="96" y="432"/>
              </a:cxn>
              <a:cxn ang="0">
                <a:pos x="119" y="466"/>
              </a:cxn>
              <a:cxn ang="0">
                <a:pos x="484" y="317"/>
              </a:cxn>
              <a:cxn ang="0">
                <a:pos x="183" y="120"/>
              </a:cxn>
              <a:cxn ang="0">
                <a:pos x="305" y="115"/>
              </a:cxn>
              <a:cxn ang="0">
                <a:pos x="471" y="437"/>
              </a:cxn>
              <a:cxn ang="0">
                <a:pos x="494" y="398"/>
              </a:cxn>
            </a:cxnLst>
            <a:rect l="0" t="0" r="r" b="b"/>
            <a:pathLst>
              <a:path w="702" h="566">
                <a:moveTo>
                  <a:pt x="99" y="463"/>
                </a:moveTo>
                <a:cubicBezTo>
                  <a:pt x="102" y="462"/>
                  <a:pt x="107" y="463"/>
                  <a:pt x="108" y="465"/>
                </a:cubicBezTo>
                <a:cubicBezTo>
                  <a:pt x="110" y="466"/>
                  <a:pt x="122" y="468"/>
                  <a:pt x="124" y="470"/>
                </a:cubicBezTo>
                <a:cubicBezTo>
                  <a:pt x="125" y="474"/>
                  <a:pt x="128" y="476"/>
                  <a:pt x="128" y="476"/>
                </a:cubicBezTo>
                <a:cubicBezTo>
                  <a:pt x="127" y="477"/>
                  <a:pt x="130" y="480"/>
                  <a:pt x="133" y="480"/>
                </a:cubicBezTo>
                <a:cubicBezTo>
                  <a:pt x="136" y="482"/>
                  <a:pt x="136" y="485"/>
                  <a:pt x="137" y="485"/>
                </a:cubicBezTo>
                <a:cubicBezTo>
                  <a:pt x="139" y="487"/>
                  <a:pt x="137" y="488"/>
                  <a:pt x="139" y="488"/>
                </a:cubicBezTo>
                <a:cubicBezTo>
                  <a:pt x="140" y="490"/>
                  <a:pt x="140" y="493"/>
                  <a:pt x="139" y="491"/>
                </a:cubicBezTo>
                <a:cubicBezTo>
                  <a:pt x="139" y="491"/>
                  <a:pt x="139" y="493"/>
                  <a:pt x="136" y="493"/>
                </a:cubicBezTo>
                <a:cubicBezTo>
                  <a:pt x="133" y="491"/>
                  <a:pt x="133" y="490"/>
                  <a:pt x="130" y="490"/>
                </a:cubicBezTo>
                <a:cubicBezTo>
                  <a:pt x="127" y="490"/>
                  <a:pt x="125" y="487"/>
                  <a:pt x="125" y="485"/>
                </a:cubicBezTo>
                <a:cubicBezTo>
                  <a:pt x="127" y="485"/>
                  <a:pt x="125" y="485"/>
                  <a:pt x="124" y="485"/>
                </a:cubicBezTo>
                <a:cubicBezTo>
                  <a:pt x="122" y="485"/>
                  <a:pt x="119" y="484"/>
                  <a:pt x="121" y="482"/>
                </a:cubicBezTo>
                <a:cubicBezTo>
                  <a:pt x="121" y="480"/>
                  <a:pt x="119" y="482"/>
                  <a:pt x="119" y="480"/>
                </a:cubicBezTo>
                <a:cubicBezTo>
                  <a:pt x="118" y="479"/>
                  <a:pt x="118" y="479"/>
                  <a:pt x="116" y="479"/>
                </a:cubicBezTo>
                <a:cubicBezTo>
                  <a:pt x="113" y="480"/>
                  <a:pt x="113" y="477"/>
                  <a:pt x="115" y="477"/>
                </a:cubicBezTo>
                <a:cubicBezTo>
                  <a:pt x="118" y="476"/>
                  <a:pt x="115" y="477"/>
                  <a:pt x="113" y="474"/>
                </a:cubicBezTo>
                <a:cubicBezTo>
                  <a:pt x="113" y="471"/>
                  <a:pt x="110" y="476"/>
                  <a:pt x="110" y="474"/>
                </a:cubicBezTo>
                <a:cubicBezTo>
                  <a:pt x="108" y="473"/>
                  <a:pt x="110" y="471"/>
                  <a:pt x="110" y="471"/>
                </a:cubicBezTo>
                <a:cubicBezTo>
                  <a:pt x="108" y="470"/>
                  <a:pt x="107" y="474"/>
                  <a:pt x="107" y="471"/>
                </a:cubicBezTo>
                <a:cubicBezTo>
                  <a:pt x="107" y="470"/>
                  <a:pt x="104" y="473"/>
                  <a:pt x="104" y="471"/>
                </a:cubicBezTo>
                <a:cubicBezTo>
                  <a:pt x="102" y="471"/>
                  <a:pt x="105" y="470"/>
                  <a:pt x="104" y="470"/>
                </a:cubicBezTo>
                <a:cubicBezTo>
                  <a:pt x="102" y="468"/>
                  <a:pt x="104" y="466"/>
                  <a:pt x="107" y="466"/>
                </a:cubicBezTo>
                <a:cubicBezTo>
                  <a:pt x="108" y="466"/>
                  <a:pt x="105" y="465"/>
                  <a:pt x="104" y="466"/>
                </a:cubicBezTo>
                <a:cubicBezTo>
                  <a:pt x="101" y="466"/>
                  <a:pt x="98" y="463"/>
                  <a:pt x="99" y="463"/>
                </a:cubicBezTo>
                <a:close/>
                <a:moveTo>
                  <a:pt x="64" y="431"/>
                </a:moveTo>
                <a:cubicBezTo>
                  <a:pt x="66" y="431"/>
                  <a:pt x="67" y="432"/>
                  <a:pt x="66" y="432"/>
                </a:cubicBezTo>
                <a:cubicBezTo>
                  <a:pt x="64" y="431"/>
                  <a:pt x="64" y="432"/>
                  <a:pt x="66" y="432"/>
                </a:cubicBezTo>
                <a:cubicBezTo>
                  <a:pt x="67" y="434"/>
                  <a:pt x="64" y="434"/>
                  <a:pt x="67" y="434"/>
                </a:cubicBezTo>
                <a:cubicBezTo>
                  <a:pt x="70" y="434"/>
                  <a:pt x="67" y="434"/>
                  <a:pt x="70" y="434"/>
                </a:cubicBezTo>
                <a:cubicBezTo>
                  <a:pt x="72" y="432"/>
                  <a:pt x="70" y="428"/>
                  <a:pt x="72" y="426"/>
                </a:cubicBezTo>
                <a:cubicBezTo>
                  <a:pt x="73" y="425"/>
                  <a:pt x="73" y="421"/>
                  <a:pt x="72" y="423"/>
                </a:cubicBezTo>
                <a:cubicBezTo>
                  <a:pt x="70" y="425"/>
                  <a:pt x="69" y="423"/>
                  <a:pt x="69" y="425"/>
                </a:cubicBezTo>
                <a:cubicBezTo>
                  <a:pt x="70" y="426"/>
                  <a:pt x="70" y="428"/>
                  <a:pt x="67" y="428"/>
                </a:cubicBezTo>
                <a:cubicBezTo>
                  <a:pt x="66" y="429"/>
                  <a:pt x="64" y="428"/>
                  <a:pt x="66" y="428"/>
                </a:cubicBezTo>
                <a:cubicBezTo>
                  <a:pt x="69" y="426"/>
                  <a:pt x="70" y="426"/>
                  <a:pt x="69" y="423"/>
                </a:cubicBezTo>
                <a:cubicBezTo>
                  <a:pt x="67" y="421"/>
                  <a:pt x="67" y="423"/>
                  <a:pt x="66" y="423"/>
                </a:cubicBezTo>
                <a:cubicBezTo>
                  <a:pt x="64" y="421"/>
                  <a:pt x="64" y="423"/>
                  <a:pt x="64" y="421"/>
                </a:cubicBezTo>
                <a:cubicBezTo>
                  <a:pt x="63" y="421"/>
                  <a:pt x="61" y="421"/>
                  <a:pt x="61" y="423"/>
                </a:cubicBezTo>
                <a:cubicBezTo>
                  <a:pt x="63" y="425"/>
                  <a:pt x="61" y="425"/>
                  <a:pt x="63" y="428"/>
                </a:cubicBezTo>
                <a:cubicBezTo>
                  <a:pt x="64" y="429"/>
                  <a:pt x="61" y="428"/>
                  <a:pt x="63" y="431"/>
                </a:cubicBezTo>
                <a:cubicBezTo>
                  <a:pt x="64" y="431"/>
                  <a:pt x="63" y="431"/>
                  <a:pt x="64" y="431"/>
                </a:cubicBezTo>
                <a:close/>
                <a:moveTo>
                  <a:pt x="69" y="435"/>
                </a:moveTo>
                <a:cubicBezTo>
                  <a:pt x="69" y="435"/>
                  <a:pt x="70" y="437"/>
                  <a:pt x="69" y="437"/>
                </a:cubicBezTo>
                <a:cubicBezTo>
                  <a:pt x="67" y="437"/>
                  <a:pt x="69" y="438"/>
                  <a:pt x="70" y="438"/>
                </a:cubicBezTo>
                <a:cubicBezTo>
                  <a:pt x="72" y="438"/>
                  <a:pt x="70" y="440"/>
                  <a:pt x="70" y="440"/>
                </a:cubicBezTo>
                <a:cubicBezTo>
                  <a:pt x="70" y="440"/>
                  <a:pt x="70" y="442"/>
                  <a:pt x="73" y="443"/>
                </a:cubicBezTo>
                <a:cubicBezTo>
                  <a:pt x="75" y="445"/>
                  <a:pt x="73" y="445"/>
                  <a:pt x="75" y="445"/>
                </a:cubicBezTo>
                <a:cubicBezTo>
                  <a:pt x="75" y="446"/>
                  <a:pt x="75" y="446"/>
                  <a:pt x="77" y="446"/>
                </a:cubicBezTo>
                <a:cubicBezTo>
                  <a:pt x="78" y="448"/>
                  <a:pt x="78" y="446"/>
                  <a:pt x="78" y="445"/>
                </a:cubicBezTo>
                <a:cubicBezTo>
                  <a:pt x="77" y="445"/>
                  <a:pt x="77" y="445"/>
                  <a:pt x="77" y="445"/>
                </a:cubicBezTo>
                <a:cubicBezTo>
                  <a:pt x="77" y="443"/>
                  <a:pt x="77" y="443"/>
                  <a:pt x="77" y="443"/>
                </a:cubicBezTo>
                <a:cubicBezTo>
                  <a:pt x="75" y="445"/>
                  <a:pt x="75" y="443"/>
                  <a:pt x="75" y="443"/>
                </a:cubicBezTo>
                <a:cubicBezTo>
                  <a:pt x="73" y="443"/>
                  <a:pt x="72" y="440"/>
                  <a:pt x="72" y="440"/>
                </a:cubicBezTo>
                <a:cubicBezTo>
                  <a:pt x="73" y="438"/>
                  <a:pt x="72" y="440"/>
                  <a:pt x="72" y="438"/>
                </a:cubicBezTo>
                <a:cubicBezTo>
                  <a:pt x="70" y="437"/>
                  <a:pt x="73" y="438"/>
                  <a:pt x="73" y="437"/>
                </a:cubicBezTo>
                <a:cubicBezTo>
                  <a:pt x="73" y="437"/>
                  <a:pt x="73" y="437"/>
                  <a:pt x="73" y="435"/>
                </a:cubicBezTo>
                <a:cubicBezTo>
                  <a:pt x="73" y="435"/>
                  <a:pt x="72" y="435"/>
                  <a:pt x="72" y="434"/>
                </a:cubicBezTo>
                <a:cubicBezTo>
                  <a:pt x="72" y="434"/>
                  <a:pt x="72" y="432"/>
                  <a:pt x="70" y="434"/>
                </a:cubicBezTo>
                <a:cubicBezTo>
                  <a:pt x="69" y="435"/>
                  <a:pt x="66" y="435"/>
                  <a:pt x="66" y="435"/>
                </a:cubicBezTo>
                <a:cubicBezTo>
                  <a:pt x="67" y="437"/>
                  <a:pt x="67" y="435"/>
                  <a:pt x="69" y="435"/>
                </a:cubicBezTo>
                <a:close/>
                <a:moveTo>
                  <a:pt x="78" y="418"/>
                </a:moveTo>
                <a:cubicBezTo>
                  <a:pt x="78" y="417"/>
                  <a:pt x="80" y="415"/>
                  <a:pt x="81" y="417"/>
                </a:cubicBezTo>
                <a:cubicBezTo>
                  <a:pt x="81" y="417"/>
                  <a:pt x="80" y="420"/>
                  <a:pt x="78" y="418"/>
                </a:cubicBezTo>
                <a:close/>
                <a:moveTo>
                  <a:pt x="112" y="474"/>
                </a:moveTo>
                <a:cubicBezTo>
                  <a:pt x="113" y="474"/>
                  <a:pt x="115" y="476"/>
                  <a:pt x="113" y="477"/>
                </a:cubicBezTo>
                <a:cubicBezTo>
                  <a:pt x="113" y="477"/>
                  <a:pt x="110" y="476"/>
                  <a:pt x="112" y="474"/>
                </a:cubicBezTo>
                <a:close/>
                <a:moveTo>
                  <a:pt x="86" y="434"/>
                </a:moveTo>
                <a:cubicBezTo>
                  <a:pt x="87" y="435"/>
                  <a:pt x="89" y="434"/>
                  <a:pt x="87" y="432"/>
                </a:cubicBezTo>
                <a:cubicBezTo>
                  <a:pt x="87" y="431"/>
                  <a:pt x="86" y="431"/>
                  <a:pt x="84" y="429"/>
                </a:cubicBezTo>
                <a:cubicBezTo>
                  <a:pt x="81" y="428"/>
                  <a:pt x="83" y="429"/>
                  <a:pt x="83" y="431"/>
                </a:cubicBezTo>
                <a:cubicBezTo>
                  <a:pt x="84" y="432"/>
                  <a:pt x="86" y="432"/>
                  <a:pt x="86" y="434"/>
                </a:cubicBezTo>
                <a:close/>
                <a:moveTo>
                  <a:pt x="90" y="434"/>
                </a:moveTo>
                <a:cubicBezTo>
                  <a:pt x="90" y="432"/>
                  <a:pt x="90" y="432"/>
                  <a:pt x="90" y="431"/>
                </a:cubicBezTo>
                <a:cubicBezTo>
                  <a:pt x="89" y="429"/>
                  <a:pt x="87" y="428"/>
                  <a:pt x="86" y="426"/>
                </a:cubicBezTo>
                <a:cubicBezTo>
                  <a:pt x="84" y="425"/>
                  <a:pt x="84" y="426"/>
                  <a:pt x="84" y="428"/>
                </a:cubicBezTo>
                <a:cubicBezTo>
                  <a:pt x="86" y="428"/>
                  <a:pt x="86" y="429"/>
                  <a:pt x="87" y="429"/>
                </a:cubicBezTo>
                <a:cubicBezTo>
                  <a:pt x="87" y="429"/>
                  <a:pt x="87" y="431"/>
                  <a:pt x="89" y="434"/>
                </a:cubicBezTo>
                <a:cubicBezTo>
                  <a:pt x="90" y="434"/>
                  <a:pt x="90" y="434"/>
                  <a:pt x="90" y="434"/>
                </a:cubicBezTo>
                <a:close/>
                <a:moveTo>
                  <a:pt x="83" y="425"/>
                </a:moveTo>
                <a:cubicBezTo>
                  <a:pt x="83" y="426"/>
                  <a:pt x="83" y="426"/>
                  <a:pt x="84" y="426"/>
                </a:cubicBezTo>
                <a:cubicBezTo>
                  <a:pt x="86" y="425"/>
                  <a:pt x="84" y="423"/>
                  <a:pt x="83" y="423"/>
                </a:cubicBezTo>
                <a:cubicBezTo>
                  <a:pt x="81" y="423"/>
                  <a:pt x="81" y="425"/>
                  <a:pt x="81" y="426"/>
                </a:cubicBezTo>
                <a:cubicBezTo>
                  <a:pt x="81" y="428"/>
                  <a:pt x="81" y="425"/>
                  <a:pt x="83" y="425"/>
                </a:cubicBezTo>
                <a:close/>
                <a:moveTo>
                  <a:pt x="95" y="437"/>
                </a:moveTo>
                <a:cubicBezTo>
                  <a:pt x="96" y="437"/>
                  <a:pt x="93" y="438"/>
                  <a:pt x="93" y="438"/>
                </a:cubicBezTo>
                <a:cubicBezTo>
                  <a:pt x="93" y="440"/>
                  <a:pt x="95" y="442"/>
                  <a:pt x="96" y="440"/>
                </a:cubicBezTo>
                <a:cubicBezTo>
                  <a:pt x="96" y="437"/>
                  <a:pt x="96" y="442"/>
                  <a:pt x="96" y="442"/>
                </a:cubicBezTo>
                <a:cubicBezTo>
                  <a:pt x="98" y="442"/>
                  <a:pt x="98" y="440"/>
                  <a:pt x="98" y="437"/>
                </a:cubicBezTo>
                <a:cubicBezTo>
                  <a:pt x="98" y="435"/>
                  <a:pt x="95" y="432"/>
                  <a:pt x="93" y="432"/>
                </a:cubicBezTo>
                <a:cubicBezTo>
                  <a:pt x="93" y="432"/>
                  <a:pt x="95" y="435"/>
                  <a:pt x="93" y="435"/>
                </a:cubicBezTo>
                <a:cubicBezTo>
                  <a:pt x="93" y="435"/>
                  <a:pt x="92" y="438"/>
                  <a:pt x="93" y="437"/>
                </a:cubicBezTo>
                <a:cubicBezTo>
                  <a:pt x="95" y="437"/>
                  <a:pt x="95" y="435"/>
                  <a:pt x="95" y="437"/>
                </a:cubicBezTo>
                <a:close/>
                <a:moveTo>
                  <a:pt x="95" y="440"/>
                </a:moveTo>
                <a:cubicBezTo>
                  <a:pt x="93" y="440"/>
                  <a:pt x="92" y="438"/>
                  <a:pt x="92" y="440"/>
                </a:cubicBezTo>
                <a:cubicBezTo>
                  <a:pt x="92" y="440"/>
                  <a:pt x="93" y="442"/>
                  <a:pt x="95" y="443"/>
                </a:cubicBezTo>
                <a:cubicBezTo>
                  <a:pt x="95" y="445"/>
                  <a:pt x="95" y="442"/>
                  <a:pt x="95" y="440"/>
                </a:cubicBezTo>
                <a:close/>
                <a:moveTo>
                  <a:pt x="98" y="445"/>
                </a:moveTo>
                <a:cubicBezTo>
                  <a:pt x="96" y="445"/>
                  <a:pt x="96" y="443"/>
                  <a:pt x="96" y="443"/>
                </a:cubicBezTo>
                <a:cubicBezTo>
                  <a:pt x="98" y="443"/>
                  <a:pt x="98" y="445"/>
                  <a:pt x="98" y="445"/>
                </a:cubicBezTo>
                <a:close/>
                <a:moveTo>
                  <a:pt x="142" y="194"/>
                </a:moveTo>
                <a:cubicBezTo>
                  <a:pt x="143" y="196"/>
                  <a:pt x="148" y="193"/>
                  <a:pt x="151" y="190"/>
                </a:cubicBezTo>
                <a:cubicBezTo>
                  <a:pt x="156" y="188"/>
                  <a:pt x="154" y="191"/>
                  <a:pt x="160" y="190"/>
                </a:cubicBezTo>
                <a:cubicBezTo>
                  <a:pt x="166" y="187"/>
                  <a:pt x="160" y="179"/>
                  <a:pt x="168" y="177"/>
                </a:cubicBezTo>
                <a:cubicBezTo>
                  <a:pt x="174" y="177"/>
                  <a:pt x="169" y="173"/>
                  <a:pt x="177" y="170"/>
                </a:cubicBezTo>
                <a:cubicBezTo>
                  <a:pt x="186" y="166"/>
                  <a:pt x="191" y="162"/>
                  <a:pt x="197" y="162"/>
                </a:cubicBezTo>
                <a:cubicBezTo>
                  <a:pt x="207" y="159"/>
                  <a:pt x="203" y="156"/>
                  <a:pt x="200" y="156"/>
                </a:cubicBezTo>
                <a:cubicBezTo>
                  <a:pt x="195" y="154"/>
                  <a:pt x="192" y="146"/>
                  <a:pt x="182" y="146"/>
                </a:cubicBezTo>
                <a:cubicBezTo>
                  <a:pt x="172" y="146"/>
                  <a:pt x="177" y="149"/>
                  <a:pt x="174" y="151"/>
                </a:cubicBezTo>
                <a:cubicBezTo>
                  <a:pt x="172" y="151"/>
                  <a:pt x="174" y="149"/>
                  <a:pt x="172" y="148"/>
                </a:cubicBezTo>
                <a:cubicBezTo>
                  <a:pt x="171" y="146"/>
                  <a:pt x="171" y="148"/>
                  <a:pt x="166" y="146"/>
                </a:cubicBezTo>
                <a:cubicBezTo>
                  <a:pt x="157" y="145"/>
                  <a:pt x="159" y="140"/>
                  <a:pt x="150" y="143"/>
                </a:cubicBezTo>
                <a:cubicBezTo>
                  <a:pt x="142" y="145"/>
                  <a:pt x="127" y="145"/>
                  <a:pt x="130" y="146"/>
                </a:cubicBezTo>
                <a:cubicBezTo>
                  <a:pt x="131" y="148"/>
                  <a:pt x="130" y="151"/>
                  <a:pt x="134" y="152"/>
                </a:cubicBezTo>
                <a:cubicBezTo>
                  <a:pt x="139" y="154"/>
                  <a:pt x="134" y="156"/>
                  <a:pt x="134" y="157"/>
                </a:cubicBezTo>
                <a:cubicBezTo>
                  <a:pt x="134" y="160"/>
                  <a:pt x="131" y="157"/>
                  <a:pt x="131" y="160"/>
                </a:cubicBezTo>
                <a:cubicBezTo>
                  <a:pt x="131" y="163"/>
                  <a:pt x="127" y="165"/>
                  <a:pt x="128" y="165"/>
                </a:cubicBezTo>
                <a:cubicBezTo>
                  <a:pt x="131" y="166"/>
                  <a:pt x="133" y="168"/>
                  <a:pt x="128" y="168"/>
                </a:cubicBezTo>
                <a:cubicBezTo>
                  <a:pt x="125" y="168"/>
                  <a:pt x="125" y="168"/>
                  <a:pt x="127" y="171"/>
                </a:cubicBezTo>
                <a:cubicBezTo>
                  <a:pt x="127" y="173"/>
                  <a:pt x="121" y="176"/>
                  <a:pt x="121" y="179"/>
                </a:cubicBezTo>
                <a:cubicBezTo>
                  <a:pt x="121" y="180"/>
                  <a:pt x="119" y="180"/>
                  <a:pt x="121" y="182"/>
                </a:cubicBezTo>
                <a:cubicBezTo>
                  <a:pt x="122" y="182"/>
                  <a:pt x="124" y="182"/>
                  <a:pt x="133" y="185"/>
                </a:cubicBezTo>
                <a:cubicBezTo>
                  <a:pt x="139" y="188"/>
                  <a:pt x="139" y="193"/>
                  <a:pt x="142" y="194"/>
                </a:cubicBezTo>
                <a:close/>
                <a:moveTo>
                  <a:pt x="274" y="221"/>
                </a:moveTo>
                <a:cubicBezTo>
                  <a:pt x="274" y="226"/>
                  <a:pt x="274" y="221"/>
                  <a:pt x="282" y="224"/>
                </a:cubicBezTo>
                <a:cubicBezTo>
                  <a:pt x="290" y="226"/>
                  <a:pt x="280" y="224"/>
                  <a:pt x="285" y="227"/>
                </a:cubicBezTo>
                <a:cubicBezTo>
                  <a:pt x="290" y="229"/>
                  <a:pt x="288" y="226"/>
                  <a:pt x="294" y="227"/>
                </a:cubicBezTo>
                <a:cubicBezTo>
                  <a:pt x="300" y="229"/>
                  <a:pt x="297" y="227"/>
                  <a:pt x="300" y="227"/>
                </a:cubicBezTo>
                <a:cubicBezTo>
                  <a:pt x="303" y="229"/>
                  <a:pt x="305" y="226"/>
                  <a:pt x="308" y="226"/>
                </a:cubicBezTo>
                <a:cubicBezTo>
                  <a:pt x="309" y="226"/>
                  <a:pt x="312" y="222"/>
                  <a:pt x="309" y="221"/>
                </a:cubicBezTo>
                <a:cubicBezTo>
                  <a:pt x="308" y="219"/>
                  <a:pt x="311" y="219"/>
                  <a:pt x="308" y="218"/>
                </a:cubicBezTo>
                <a:cubicBezTo>
                  <a:pt x="305" y="218"/>
                  <a:pt x="299" y="222"/>
                  <a:pt x="300" y="219"/>
                </a:cubicBezTo>
                <a:cubicBezTo>
                  <a:pt x="303" y="216"/>
                  <a:pt x="296" y="216"/>
                  <a:pt x="297" y="215"/>
                </a:cubicBezTo>
                <a:cubicBezTo>
                  <a:pt x="299" y="215"/>
                  <a:pt x="303" y="218"/>
                  <a:pt x="305" y="216"/>
                </a:cubicBezTo>
                <a:cubicBezTo>
                  <a:pt x="308" y="215"/>
                  <a:pt x="302" y="216"/>
                  <a:pt x="306" y="213"/>
                </a:cubicBezTo>
                <a:cubicBezTo>
                  <a:pt x="309" y="212"/>
                  <a:pt x="309" y="216"/>
                  <a:pt x="312" y="215"/>
                </a:cubicBezTo>
                <a:cubicBezTo>
                  <a:pt x="314" y="213"/>
                  <a:pt x="312" y="216"/>
                  <a:pt x="316" y="216"/>
                </a:cubicBezTo>
                <a:cubicBezTo>
                  <a:pt x="319" y="216"/>
                  <a:pt x="319" y="212"/>
                  <a:pt x="317" y="210"/>
                </a:cubicBezTo>
                <a:cubicBezTo>
                  <a:pt x="317" y="207"/>
                  <a:pt x="312" y="210"/>
                  <a:pt x="312" y="207"/>
                </a:cubicBezTo>
                <a:cubicBezTo>
                  <a:pt x="312" y="205"/>
                  <a:pt x="311" y="208"/>
                  <a:pt x="303" y="202"/>
                </a:cubicBezTo>
                <a:cubicBezTo>
                  <a:pt x="300" y="201"/>
                  <a:pt x="299" y="201"/>
                  <a:pt x="300" y="202"/>
                </a:cubicBezTo>
                <a:cubicBezTo>
                  <a:pt x="300" y="204"/>
                  <a:pt x="294" y="202"/>
                  <a:pt x="293" y="199"/>
                </a:cubicBezTo>
                <a:cubicBezTo>
                  <a:pt x="291" y="194"/>
                  <a:pt x="287" y="196"/>
                  <a:pt x="290" y="193"/>
                </a:cubicBezTo>
                <a:cubicBezTo>
                  <a:pt x="291" y="190"/>
                  <a:pt x="291" y="187"/>
                  <a:pt x="288" y="184"/>
                </a:cubicBezTo>
                <a:cubicBezTo>
                  <a:pt x="285" y="182"/>
                  <a:pt x="285" y="173"/>
                  <a:pt x="280" y="168"/>
                </a:cubicBezTo>
                <a:cubicBezTo>
                  <a:pt x="277" y="163"/>
                  <a:pt x="279" y="166"/>
                  <a:pt x="273" y="162"/>
                </a:cubicBezTo>
                <a:cubicBezTo>
                  <a:pt x="267" y="159"/>
                  <a:pt x="271" y="165"/>
                  <a:pt x="264" y="162"/>
                </a:cubicBezTo>
                <a:cubicBezTo>
                  <a:pt x="261" y="160"/>
                  <a:pt x="258" y="162"/>
                  <a:pt x="259" y="166"/>
                </a:cubicBezTo>
                <a:cubicBezTo>
                  <a:pt x="262" y="171"/>
                  <a:pt x="261" y="177"/>
                  <a:pt x="267" y="182"/>
                </a:cubicBezTo>
                <a:cubicBezTo>
                  <a:pt x="270" y="184"/>
                  <a:pt x="265" y="185"/>
                  <a:pt x="264" y="187"/>
                </a:cubicBezTo>
                <a:cubicBezTo>
                  <a:pt x="264" y="187"/>
                  <a:pt x="262" y="187"/>
                  <a:pt x="259" y="180"/>
                </a:cubicBezTo>
                <a:cubicBezTo>
                  <a:pt x="256" y="176"/>
                  <a:pt x="258" y="171"/>
                  <a:pt x="252" y="170"/>
                </a:cubicBezTo>
                <a:cubicBezTo>
                  <a:pt x="245" y="168"/>
                  <a:pt x="252" y="168"/>
                  <a:pt x="247" y="166"/>
                </a:cubicBezTo>
                <a:cubicBezTo>
                  <a:pt x="241" y="165"/>
                  <a:pt x="236" y="165"/>
                  <a:pt x="241" y="168"/>
                </a:cubicBezTo>
                <a:cubicBezTo>
                  <a:pt x="245" y="170"/>
                  <a:pt x="241" y="171"/>
                  <a:pt x="244" y="171"/>
                </a:cubicBezTo>
                <a:cubicBezTo>
                  <a:pt x="247" y="171"/>
                  <a:pt x="250" y="174"/>
                  <a:pt x="242" y="173"/>
                </a:cubicBezTo>
                <a:cubicBezTo>
                  <a:pt x="236" y="171"/>
                  <a:pt x="239" y="179"/>
                  <a:pt x="236" y="176"/>
                </a:cubicBezTo>
                <a:cubicBezTo>
                  <a:pt x="232" y="173"/>
                  <a:pt x="241" y="171"/>
                  <a:pt x="232" y="168"/>
                </a:cubicBezTo>
                <a:cubicBezTo>
                  <a:pt x="223" y="166"/>
                  <a:pt x="221" y="166"/>
                  <a:pt x="218" y="168"/>
                </a:cubicBezTo>
                <a:cubicBezTo>
                  <a:pt x="215" y="170"/>
                  <a:pt x="223" y="170"/>
                  <a:pt x="212" y="173"/>
                </a:cubicBezTo>
                <a:cubicBezTo>
                  <a:pt x="206" y="174"/>
                  <a:pt x="215" y="170"/>
                  <a:pt x="213" y="168"/>
                </a:cubicBezTo>
                <a:cubicBezTo>
                  <a:pt x="213" y="165"/>
                  <a:pt x="217" y="163"/>
                  <a:pt x="212" y="160"/>
                </a:cubicBezTo>
                <a:cubicBezTo>
                  <a:pt x="207" y="159"/>
                  <a:pt x="198" y="165"/>
                  <a:pt x="192" y="166"/>
                </a:cubicBezTo>
                <a:cubicBezTo>
                  <a:pt x="188" y="166"/>
                  <a:pt x="185" y="170"/>
                  <a:pt x="180" y="173"/>
                </a:cubicBezTo>
                <a:cubicBezTo>
                  <a:pt x="174" y="176"/>
                  <a:pt x="182" y="176"/>
                  <a:pt x="182" y="177"/>
                </a:cubicBezTo>
                <a:cubicBezTo>
                  <a:pt x="182" y="179"/>
                  <a:pt x="178" y="177"/>
                  <a:pt x="175" y="180"/>
                </a:cubicBezTo>
                <a:cubicBezTo>
                  <a:pt x="172" y="185"/>
                  <a:pt x="172" y="188"/>
                  <a:pt x="175" y="187"/>
                </a:cubicBezTo>
                <a:cubicBezTo>
                  <a:pt x="178" y="185"/>
                  <a:pt x="178" y="188"/>
                  <a:pt x="180" y="190"/>
                </a:cubicBezTo>
                <a:cubicBezTo>
                  <a:pt x="182" y="191"/>
                  <a:pt x="191" y="190"/>
                  <a:pt x="194" y="188"/>
                </a:cubicBezTo>
                <a:cubicBezTo>
                  <a:pt x="195" y="188"/>
                  <a:pt x="203" y="190"/>
                  <a:pt x="188" y="193"/>
                </a:cubicBezTo>
                <a:cubicBezTo>
                  <a:pt x="178" y="194"/>
                  <a:pt x="177" y="196"/>
                  <a:pt x="182" y="199"/>
                </a:cubicBezTo>
                <a:cubicBezTo>
                  <a:pt x="186" y="202"/>
                  <a:pt x="186" y="202"/>
                  <a:pt x="192" y="201"/>
                </a:cubicBezTo>
                <a:cubicBezTo>
                  <a:pt x="198" y="201"/>
                  <a:pt x="195" y="202"/>
                  <a:pt x="203" y="202"/>
                </a:cubicBezTo>
                <a:cubicBezTo>
                  <a:pt x="210" y="202"/>
                  <a:pt x="212" y="199"/>
                  <a:pt x="218" y="202"/>
                </a:cubicBezTo>
                <a:cubicBezTo>
                  <a:pt x="226" y="204"/>
                  <a:pt x="224" y="201"/>
                  <a:pt x="227" y="204"/>
                </a:cubicBezTo>
                <a:cubicBezTo>
                  <a:pt x="230" y="205"/>
                  <a:pt x="236" y="207"/>
                  <a:pt x="232" y="207"/>
                </a:cubicBezTo>
                <a:cubicBezTo>
                  <a:pt x="226" y="207"/>
                  <a:pt x="230" y="208"/>
                  <a:pt x="221" y="207"/>
                </a:cubicBezTo>
                <a:cubicBezTo>
                  <a:pt x="213" y="205"/>
                  <a:pt x="200" y="207"/>
                  <a:pt x="191" y="208"/>
                </a:cubicBezTo>
                <a:cubicBezTo>
                  <a:pt x="183" y="210"/>
                  <a:pt x="189" y="215"/>
                  <a:pt x="194" y="218"/>
                </a:cubicBezTo>
                <a:cubicBezTo>
                  <a:pt x="197" y="222"/>
                  <a:pt x="212" y="221"/>
                  <a:pt x="215" y="221"/>
                </a:cubicBezTo>
                <a:cubicBezTo>
                  <a:pt x="220" y="221"/>
                  <a:pt x="215" y="227"/>
                  <a:pt x="218" y="229"/>
                </a:cubicBezTo>
                <a:cubicBezTo>
                  <a:pt x="220" y="232"/>
                  <a:pt x="220" y="233"/>
                  <a:pt x="224" y="232"/>
                </a:cubicBezTo>
                <a:cubicBezTo>
                  <a:pt x="232" y="232"/>
                  <a:pt x="235" y="233"/>
                  <a:pt x="236" y="232"/>
                </a:cubicBezTo>
                <a:cubicBezTo>
                  <a:pt x="239" y="230"/>
                  <a:pt x="252" y="230"/>
                  <a:pt x="256" y="227"/>
                </a:cubicBezTo>
                <a:cubicBezTo>
                  <a:pt x="261" y="224"/>
                  <a:pt x="262" y="227"/>
                  <a:pt x="267" y="224"/>
                </a:cubicBezTo>
                <a:cubicBezTo>
                  <a:pt x="271" y="221"/>
                  <a:pt x="267" y="221"/>
                  <a:pt x="271" y="219"/>
                </a:cubicBezTo>
                <a:cubicBezTo>
                  <a:pt x="273" y="218"/>
                  <a:pt x="274" y="218"/>
                  <a:pt x="274" y="221"/>
                </a:cubicBezTo>
                <a:close/>
                <a:moveTo>
                  <a:pt x="284" y="168"/>
                </a:moveTo>
                <a:cubicBezTo>
                  <a:pt x="284" y="166"/>
                  <a:pt x="285" y="166"/>
                  <a:pt x="287" y="163"/>
                </a:cubicBezTo>
                <a:cubicBezTo>
                  <a:pt x="288" y="160"/>
                  <a:pt x="291" y="157"/>
                  <a:pt x="288" y="157"/>
                </a:cubicBezTo>
                <a:cubicBezTo>
                  <a:pt x="285" y="156"/>
                  <a:pt x="287" y="154"/>
                  <a:pt x="279" y="154"/>
                </a:cubicBezTo>
                <a:cubicBezTo>
                  <a:pt x="270" y="156"/>
                  <a:pt x="267" y="159"/>
                  <a:pt x="271" y="159"/>
                </a:cubicBezTo>
                <a:cubicBezTo>
                  <a:pt x="276" y="160"/>
                  <a:pt x="276" y="162"/>
                  <a:pt x="276" y="162"/>
                </a:cubicBezTo>
                <a:cubicBezTo>
                  <a:pt x="276" y="163"/>
                  <a:pt x="279" y="165"/>
                  <a:pt x="282" y="168"/>
                </a:cubicBezTo>
                <a:cubicBezTo>
                  <a:pt x="284" y="168"/>
                  <a:pt x="284" y="168"/>
                  <a:pt x="284" y="168"/>
                </a:cubicBezTo>
                <a:close/>
                <a:moveTo>
                  <a:pt x="474" y="213"/>
                </a:moveTo>
                <a:cubicBezTo>
                  <a:pt x="480" y="218"/>
                  <a:pt x="480" y="216"/>
                  <a:pt x="475" y="212"/>
                </a:cubicBezTo>
                <a:cubicBezTo>
                  <a:pt x="471" y="207"/>
                  <a:pt x="483" y="212"/>
                  <a:pt x="491" y="212"/>
                </a:cubicBezTo>
                <a:cubicBezTo>
                  <a:pt x="498" y="213"/>
                  <a:pt x="491" y="202"/>
                  <a:pt x="495" y="205"/>
                </a:cubicBezTo>
                <a:cubicBezTo>
                  <a:pt x="498" y="210"/>
                  <a:pt x="501" y="204"/>
                  <a:pt x="503" y="210"/>
                </a:cubicBezTo>
                <a:cubicBezTo>
                  <a:pt x="503" y="216"/>
                  <a:pt x="504" y="215"/>
                  <a:pt x="513" y="218"/>
                </a:cubicBezTo>
                <a:cubicBezTo>
                  <a:pt x="521" y="221"/>
                  <a:pt x="518" y="224"/>
                  <a:pt x="513" y="224"/>
                </a:cubicBezTo>
                <a:cubicBezTo>
                  <a:pt x="509" y="224"/>
                  <a:pt x="507" y="230"/>
                  <a:pt x="513" y="229"/>
                </a:cubicBezTo>
                <a:cubicBezTo>
                  <a:pt x="521" y="227"/>
                  <a:pt x="530" y="230"/>
                  <a:pt x="532" y="233"/>
                </a:cubicBezTo>
                <a:cubicBezTo>
                  <a:pt x="533" y="236"/>
                  <a:pt x="539" y="235"/>
                  <a:pt x="541" y="241"/>
                </a:cubicBezTo>
                <a:cubicBezTo>
                  <a:pt x="541" y="247"/>
                  <a:pt x="547" y="250"/>
                  <a:pt x="542" y="252"/>
                </a:cubicBezTo>
                <a:cubicBezTo>
                  <a:pt x="539" y="255"/>
                  <a:pt x="538" y="258"/>
                  <a:pt x="530" y="263"/>
                </a:cubicBezTo>
                <a:cubicBezTo>
                  <a:pt x="524" y="268"/>
                  <a:pt x="539" y="277"/>
                  <a:pt x="533" y="274"/>
                </a:cubicBezTo>
                <a:cubicBezTo>
                  <a:pt x="526" y="272"/>
                  <a:pt x="527" y="280"/>
                  <a:pt x="512" y="277"/>
                </a:cubicBezTo>
                <a:cubicBezTo>
                  <a:pt x="497" y="272"/>
                  <a:pt x="509" y="277"/>
                  <a:pt x="501" y="281"/>
                </a:cubicBezTo>
                <a:cubicBezTo>
                  <a:pt x="494" y="285"/>
                  <a:pt x="503" y="295"/>
                  <a:pt x="513" y="289"/>
                </a:cubicBezTo>
                <a:cubicBezTo>
                  <a:pt x="524" y="285"/>
                  <a:pt x="523" y="294"/>
                  <a:pt x="527" y="289"/>
                </a:cubicBezTo>
                <a:cubicBezTo>
                  <a:pt x="532" y="285"/>
                  <a:pt x="530" y="294"/>
                  <a:pt x="532" y="291"/>
                </a:cubicBezTo>
                <a:cubicBezTo>
                  <a:pt x="533" y="288"/>
                  <a:pt x="532" y="285"/>
                  <a:pt x="541" y="294"/>
                </a:cubicBezTo>
                <a:cubicBezTo>
                  <a:pt x="548" y="305"/>
                  <a:pt x="545" y="295"/>
                  <a:pt x="551" y="300"/>
                </a:cubicBezTo>
                <a:cubicBezTo>
                  <a:pt x="556" y="305"/>
                  <a:pt x="541" y="299"/>
                  <a:pt x="550" y="306"/>
                </a:cubicBezTo>
                <a:cubicBezTo>
                  <a:pt x="555" y="313"/>
                  <a:pt x="564" y="309"/>
                  <a:pt x="567" y="314"/>
                </a:cubicBezTo>
                <a:cubicBezTo>
                  <a:pt x="571" y="319"/>
                  <a:pt x="582" y="320"/>
                  <a:pt x="590" y="323"/>
                </a:cubicBezTo>
                <a:cubicBezTo>
                  <a:pt x="597" y="327"/>
                  <a:pt x="596" y="319"/>
                  <a:pt x="590" y="314"/>
                </a:cubicBezTo>
                <a:cubicBezTo>
                  <a:pt x="583" y="308"/>
                  <a:pt x="570" y="302"/>
                  <a:pt x="571" y="299"/>
                </a:cubicBezTo>
                <a:cubicBezTo>
                  <a:pt x="573" y="295"/>
                  <a:pt x="580" y="306"/>
                  <a:pt x="580" y="302"/>
                </a:cubicBezTo>
                <a:cubicBezTo>
                  <a:pt x="582" y="299"/>
                  <a:pt x="586" y="308"/>
                  <a:pt x="594" y="309"/>
                </a:cubicBezTo>
                <a:cubicBezTo>
                  <a:pt x="600" y="309"/>
                  <a:pt x="603" y="322"/>
                  <a:pt x="603" y="314"/>
                </a:cubicBezTo>
                <a:cubicBezTo>
                  <a:pt x="602" y="306"/>
                  <a:pt x="605" y="316"/>
                  <a:pt x="603" y="306"/>
                </a:cubicBezTo>
                <a:cubicBezTo>
                  <a:pt x="603" y="299"/>
                  <a:pt x="605" y="311"/>
                  <a:pt x="606" y="303"/>
                </a:cubicBezTo>
                <a:cubicBezTo>
                  <a:pt x="608" y="295"/>
                  <a:pt x="600" y="300"/>
                  <a:pt x="603" y="295"/>
                </a:cubicBezTo>
                <a:cubicBezTo>
                  <a:pt x="606" y="292"/>
                  <a:pt x="597" y="295"/>
                  <a:pt x="600" y="291"/>
                </a:cubicBezTo>
                <a:cubicBezTo>
                  <a:pt x="603" y="288"/>
                  <a:pt x="602" y="286"/>
                  <a:pt x="593" y="283"/>
                </a:cubicBezTo>
                <a:cubicBezTo>
                  <a:pt x="585" y="280"/>
                  <a:pt x="588" y="271"/>
                  <a:pt x="583" y="272"/>
                </a:cubicBezTo>
                <a:cubicBezTo>
                  <a:pt x="577" y="274"/>
                  <a:pt x="576" y="269"/>
                  <a:pt x="582" y="269"/>
                </a:cubicBezTo>
                <a:cubicBezTo>
                  <a:pt x="588" y="268"/>
                  <a:pt x="577" y="261"/>
                  <a:pt x="582" y="263"/>
                </a:cubicBezTo>
                <a:cubicBezTo>
                  <a:pt x="588" y="264"/>
                  <a:pt x="585" y="257"/>
                  <a:pt x="590" y="263"/>
                </a:cubicBezTo>
                <a:cubicBezTo>
                  <a:pt x="593" y="268"/>
                  <a:pt x="594" y="263"/>
                  <a:pt x="596" y="268"/>
                </a:cubicBezTo>
                <a:cubicBezTo>
                  <a:pt x="596" y="271"/>
                  <a:pt x="599" y="268"/>
                  <a:pt x="599" y="272"/>
                </a:cubicBezTo>
                <a:cubicBezTo>
                  <a:pt x="599" y="275"/>
                  <a:pt x="618" y="289"/>
                  <a:pt x="615" y="278"/>
                </a:cubicBezTo>
                <a:cubicBezTo>
                  <a:pt x="614" y="268"/>
                  <a:pt x="626" y="275"/>
                  <a:pt x="625" y="271"/>
                </a:cubicBezTo>
                <a:cubicBezTo>
                  <a:pt x="622" y="266"/>
                  <a:pt x="628" y="269"/>
                  <a:pt x="625" y="266"/>
                </a:cubicBezTo>
                <a:cubicBezTo>
                  <a:pt x="623" y="263"/>
                  <a:pt x="634" y="264"/>
                  <a:pt x="629" y="257"/>
                </a:cubicBezTo>
                <a:cubicBezTo>
                  <a:pt x="625" y="247"/>
                  <a:pt x="615" y="260"/>
                  <a:pt x="618" y="252"/>
                </a:cubicBezTo>
                <a:cubicBezTo>
                  <a:pt x="620" y="244"/>
                  <a:pt x="609" y="254"/>
                  <a:pt x="612" y="249"/>
                </a:cubicBezTo>
                <a:cubicBezTo>
                  <a:pt x="614" y="244"/>
                  <a:pt x="611" y="246"/>
                  <a:pt x="605" y="241"/>
                </a:cubicBezTo>
                <a:cubicBezTo>
                  <a:pt x="599" y="236"/>
                  <a:pt x="590" y="241"/>
                  <a:pt x="588" y="235"/>
                </a:cubicBezTo>
                <a:cubicBezTo>
                  <a:pt x="588" y="229"/>
                  <a:pt x="571" y="235"/>
                  <a:pt x="579" y="230"/>
                </a:cubicBezTo>
                <a:cubicBezTo>
                  <a:pt x="586" y="226"/>
                  <a:pt x="573" y="221"/>
                  <a:pt x="580" y="222"/>
                </a:cubicBezTo>
                <a:cubicBezTo>
                  <a:pt x="588" y="224"/>
                  <a:pt x="594" y="219"/>
                  <a:pt x="582" y="218"/>
                </a:cubicBezTo>
                <a:cubicBezTo>
                  <a:pt x="568" y="216"/>
                  <a:pt x="580" y="216"/>
                  <a:pt x="585" y="213"/>
                </a:cubicBezTo>
                <a:cubicBezTo>
                  <a:pt x="590" y="210"/>
                  <a:pt x="579" y="205"/>
                  <a:pt x="576" y="207"/>
                </a:cubicBezTo>
                <a:cubicBezTo>
                  <a:pt x="574" y="208"/>
                  <a:pt x="564" y="208"/>
                  <a:pt x="571" y="205"/>
                </a:cubicBezTo>
                <a:cubicBezTo>
                  <a:pt x="579" y="204"/>
                  <a:pt x="579" y="204"/>
                  <a:pt x="570" y="199"/>
                </a:cubicBezTo>
                <a:cubicBezTo>
                  <a:pt x="559" y="194"/>
                  <a:pt x="558" y="204"/>
                  <a:pt x="558" y="198"/>
                </a:cubicBezTo>
                <a:cubicBezTo>
                  <a:pt x="559" y="190"/>
                  <a:pt x="553" y="196"/>
                  <a:pt x="553" y="193"/>
                </a:cubicBezTo>
                <a:cubicBezTo>
                  <a:pt x="553" y="188"/>
                  <a:pt x="545" y="184"/>
                  <a:pt x="541" y="190"/>
                </a:cubicBezTo>
                <a:cubicBezTo>
                  <a:pt x="535" y="194"/>
                  <a:pt x="535" y="188"/>
                  <a:pt x="532" y="182"/>
                </a:cubicBezTo>
                <a:cubicBezTo>
                  <a:pt x="529" y="176"/>
                  <a:pt x="527" y="184"/>
                  <a:pt x="524" y="177"/>
                </a:cubicBezTo>
                <a:cubicBezTo>
                  <a:pt x="519" y="171"/>
                  <a:pt x="513" y="174"/>
                  <a:pt x="510" y="171"/>
                </a:cubicBezTo>
                <a:cubicBezTo>
                  <a:pt x="507" y="170"/>
                  <a:pt x="498" y="166"/>
                  <a:pt x="495" y="174"/>
                </a:cubicBezTo>
                <a:cubicBezTo>
                  <a:pt x="492" y="182"/>
                  <a:pt x="488" y="170"/>
                  <a:pt x="483" y="174"/>
                </a:cubicBezTo>
                <a:cubicBezTo>
                  <a:pt x="478" y="180"/>
                  <a:pt x="474" y="180"/>
                  <a:pt x="477" y="177"/>
                </a:cubicBezTo>
                <a:cubicBezTo>
                  <a:pt x="481" y="173"/>
                  <a:pt x="480" y="165"/>
                  <a:pt x="475" y="163"/>
                </a:cubicBezTo>
                <a:cubicBezTo>
                  <a:pt x="471" y="162"/>
                  <a:pt x="475" y="156"/>
                  <a:pt x="471" y="156"/>
                </a:cubicBezTo>
                <a:cubicBezTo>
                  <a:pt x="465" y="154"/>
                  <a:pt x="443" y="157"/>
                  <a:pt x="442" y="163"/>
                </a:cubicBezTo>
                <a:cubicBezTo>
                  <a:pt x="442" y="171"/>
                  <a:pt x="433" y="162"/>
                  <a:pt x="439" y="173"/>
                </a:cubicBezTo>
                <a:cubicBezTo>
                  <a:pt x="445" y="184"/>
                  <a:pt x="433" y="176"/>
                  <a:pt x="437" y="182"/>
                </a:cubicBezTo>
                <a:cubicBezTo>
                  <a:pt x="443" y="190"/>
                  <a:pt x="446" y="182"/>
                  <a:pt x="446" y="188"/>
                </a:cubicBezTo>
                <a:cubicBezTo>
                  <a:pt x="448" y="193"/>
                  <a:pt x="428" y="185"/>
                  <a:pt x="433" y="177"/>
                </a:cubicBezTo>
                <a:cubicBezTo>
                  <a:pt x="437" y="170"/>
                  <a:pt x="427" y="174"/>
                  <a:pt x="434" y="165"/>
                </a:cubicBezTo>
                <a:cubicBezTo>
                  <a:pt x="442" y="156"/>
                  <a:pt x="445" y="157"/>
                  <a:pt x="445" y="154"/>
                </a:cubicBezTo>
                <a:cubicBezTo>
                  <a:pt x="445" y="152"/>
                  <a:pt x="428" y="151"/>
                  <a:pt x="418" y="159"/>
                </a:cubicBezTo>
                <a:cubicBezTo>
                  <a:pt x="405" y="165"/>
                  <a:pt x="411" y="166"/>
                  <a:pt x="408" y="170"/>
                </a:cubicBezTo>
                <a:cubicBezTo>
                  <a:pt x="404" y="173"/>
                  <a:pt x="405" y="176"/>
                  <a:pt x="404" y="184"/>
                </a:cubicBezTo>
                <a:cubicBezTo>
                  <a:pt x="402" y="191"/>
                  <a:pt x="404" y="191"/>
                  <a:pt x="414" y="193"/>
                </a:cubicBezTo>
                <a:cubicBezTo>
                  <a:pt x="425" y="193"/>
                  <a:pt x="428" y="198"/>
                  <a:pt x="419" y="196"/>
                </a:cubicBezTo>
                <a:cubicBezTo>
                  <a:pt x="410" y="196"/>
                  <a:pt x="405" y="196"/>
                  <a:pt x="414" y="204"/>
                </a:cubicBezTo>
                <a:cubicBezTo>
                  <a:pt x="422" y="212"/>
                  <a:pt x="428" y="204"/>
                  <a:pt x="433" y="208"/>
                </a:cubicBezTo>
                <a:cubicBezTo>
                  <a:pt x="439" y="213"/>
                  <a:pt x="445" y="210"/>
                  <a:pt x="446" y="210"/>
                </a:cubicBezTo>
                <a:cubicBezTo>
                  <a:pt x="456" y="213"/>
                  <a:pt x="454" y="208"/>
                  <a:pt x="463" y="213"/>
                </a:cubicBezTo>
                <a:cubicBezTo>
                  <a:pt x="471" y="215"/>
                  <a:pt x="468" y="207"/>
                  <a:pt x="474" y="213"/>
                </a:cubicBezTo>
                <a:close/>
                <a:moveTo>
                  <a:pt x="515" y="250"/>
                </a:moveTo>
                <a:cubicBezTo>
                  <a:pt x="527" y="249"/>
                  <a:pt x="521" y="244"/>
                  <a:pt x="523" y="238"/>
                </a:cubicBezTo>
                <a:cubicBezTo>
                  <a:pt x="524" y="233"/>
                  <a:pt x="510" y="232"/>
                  <a:pt x="507" y="240"/>
                </a:cubicBezTo>
                <a:cubicBezTo>
                  <a:pt x="504" y="246"/>
                  <a:pt x="503" y="250"/>
                  <a:pt x="515" y="250"/>
                </a:cubicBezTo>
                <a:close/>
                <a:moveTo>
                  <a:pt x="439" y="302"/>
                </a:moveTo>
                <a:cubicBezTo>
                  <a:pt x="439" y="308"/>
                  <a:pt x="445" y="309"/>
                  <a:pt x="448" y="303"/>
                </a:cubicBezTo>
                <a:cubicBezTo>
                  <a:pt x="449" y="299"/>
                  <a:pt x="453" y="303"/>
                  <a:pt x="454" y="297"/>
                </a:cubicBezTo>
                <a:cubicBezTo>
                  <a:pt x="456" y="292"/>
                  <a:pt x="463" y="294"/>
                  <a:pt x="463" y="297"/>
                </a:cubicBezTo>
                <a:cubicBezTo>
                  <a:pt x="465" y="302"/>
                  <a:pt x="466" y="299"/>
                  <a:pt x="472" y="300"/>
                </a:cubicBezTo>
                <a:cubicBezTo>
                  <a:pt x="477" y="303"/>
                  <a:pt x="483" y="300"/>
                  <a:pt x="480" y="295"/>
                </a:cubicBezTo>
                <a:cubicBezTo>
                  <a:pt x="475" y="291"/>
                  <a:pt x="477" y="295"/>
                  <a:pt x="472" y="294"/>
                </a:cubicBezTo>
                <a:cubicBezTo>
                  <a:pt x="468" y="292"/>
                  <a:pt x="471" y="286"/>
                  <a:pt x="463" y="285"/>
                </a:cubicBezTo>
                <a:cubicBezTo>
                  <a:pt x="456" y="281"/>
                  <a:pt x="451" y="272"/>
                  <a:pt x="446" y="277"/>
                </a:cubicBezTo>
                <a:cubicBezTo>
                  <a:pt x="443" y="280"/>
                  <a:pt x="442" y="268"/>
                  <a:pt x="437" y="269"/>
                </a:cubicBezTo>
                <a:cubicBezTo>
                  <a:pt x="434" y="271"/>
                  <a:pt x="431" y="283"/>
                  <a:pt x="433" y="291"/>
                </a:cubicBezTo>
                <a:cubicBezTo>
                  <a:pt x="434" y="297"/>
                  <a:pt x="424" y="295"/>
                  <a:pt x="427" y="300"/>
                </a:cubicBezTo>
                <a:cubicBezTo>
                  <a:pt x="428" y="303"/>
                  <a:pt x="440" y="297"/>
                  <a:pt x="439" y="302"/>
                </a:cubicBezTo>
                <a:close/>
                <a:moveTo>
                  <a:pt x="453" y="319"/>
                </a:moveTo>
                <a:cubicBezTo>
                  <a:pt x="448" y="314"/>
                  <a:pt x="463" y="306"/>
                  <a:pt x="468" y="309"/>
                </a:cubicBezTo>
                <a:cubicBezTo>
                  <a:pt x="472" y="311"/>
                  <a:pt x="457" y="323"/>
                  <a:pt x="453" y="319"/>
                </a:cubicBezTo>
                <a:close/>
                <a:moveTo>
                  <a:pt x="480" y="162"/>
                </a:moveTo>
                <a:cubicBezTo>
                  <a:pt x="483" y="163"/>
                  <a:pt x="478" y="166"/>
                  <a:pt x="486" y="170"/>
                </a:cubicBezTo>
                <a:cubicBezTo>
                  <a:pt x="492" y="171"/>
                  <a:pt x="492" y="166"/>
                  <a:pt x="500" y="168"/>
                </a:cubicBezTo>
                <a:cubicBezTo>
                  <a:pt x="507" y="170"/>
                  <a:pt x="516" y="170"/>
                  <a:pt x="513" y="166"/>
                </a:cubicBezTo>
                <a:cubicBezTo>
                  <a:pt x="509" y="162"/>
                  <a:pt x="506" y="156"/>
                  <a:pt x="495" y="156"/>
                </a:cubicBezTo>
                <a:cubicBezTo>
                  <a:pt x="484" y="157"/>
                  <a:pt x="477" y="151"/>
                  <a:pt x="477" y="157"/>
                </a:cubicBezTo>
                <a:cubicBezTo>
                  <a:pt x="477" y="160"/>
                  <a:pt x="475" y="160"/>
                  <a:pt x="480" y="162"/>
                </a:cubicBezTo>
                <a:close/>
                <a:moveTo>
                  <a:pt x="352" y="109"/>
                </a:moveTo>
                <a:cubicBezTo>
                  <a:pt x="357" y="114"/>
                  <a:pt x="360" y="112"/>
                  <a:pt x="361" y="115"/>
                </a:cubicBezTo>
                <a:cubicBezTo>
                  <a:pt x="361" y="118"/>
                  <a:pt x="369" y="117"/>
                  <a:pt x="375" y="115"/>
                </a:cubicBezTo>
                <a:cubicBezTo>
                  <a:pt x="383" y="114"/>
                  <a:pt x="381" y="118"/>
                  <a:pt x="387" y="121"/>
                </a:cubicBezTo>
                <a:cubicBezTo>
                  <a:pt x="392" y="125"/>
                  <a:pt x="381" y="129"/>
                  <a:pt x="386" y="132"/>
                </a:cubicBezTo>
                <a:cubicBezTo>
                  <a:pt x="390" y="134"/>
                  <a:pt x="386" y="137"/>
                  <a:pt x="390" y="140"/>
                </a:cubicBezTo>
                <a:cubicBezTo>
                  <a:pt x="396" y="143"/>
                  <a:pt x="393" y="138"/>
                  <a:pt x="402" y="142"/>
                </a:cubicBezTo>
                <a:cubicBezTo>
                  <a:pt x="411" y="146"/>
                  <a:pt x="416" y="135"/>
                  <a:pt x="416" y="140"/>
                </a:cubicBezTo>
                <a:cubicBezTo>
                  <a:pt x="414" y="146"/>
                  <a:pt x="421" y="143"/>
                  <a:pt x="440" y="143"/>
                </a:cubicBezTo>
                <a:cubicBezTo>
                  <a:pt x="462" y="145"/>
                  <a:pt x="457" y="135"/>
                  <a:pt x="459" y="140"/>
                </a:cubicBezTo>
                <a:cubicBezTo>
                  <a:pt x="460" y="145"/>
                  <a:pt x="483" y="145"/>
                  <a:pt x="483" y="140"/>
                </a:cubicBezTo>
                <a:cubicBezTo>
                  <a:pt x="483" y="135"/>
                  <a:pt x="492" y="138"/>
                  <a:pt x="486" y="135"/>
                </a:cubicBezTo>
                <a:cubicBezTo>
                  <a:pt x="481" y="132"/>
                  <a:pt x="489" y="132"/>
                  <a:pt x="486" y="128"/>
                </a:cubicBezTo>
                <a:cubicBezTo>
                  <a:pt x="483" y="123"/>
                  <a:pt x="477" y="126"/>
                  <a:pt x="475" y="123"/>
                </a:cubicBezTo>
                <a:cubicBezTo>
                  <a:pt x="472" y="120"/>
                  <a:pt x="463" y="123"/>
                  <a:pt x="448" y="125"/>
                </a:cubicBezTo>
                <a:cubicBezTo>
                  <a:pt x="431" y="126"/>
                  <a:pt x="439" y="131"/>
                  <a:pt x="430" y="128"/>
                </a:cubicBezTo>
                <a:cubicBezTo>
                  <a:pt x="422" y="125"/>
                  <a:pt x="422" y="131"/>
                  <a:pt x="416" y="126"/>
                </a:cubicBezTo>
                <a:cubicBezTo>
                  <a:pt x="411" y="121"/>
                  <a:pt x="414" y="129"/>
                  <a:pt x="411" y="128"/>
                </a:cubicBezTo>
                <a:cubicBezTo>
                  <a:pt x="407" y="126"/>
                  <a:pt x="411" y="125"/>
                  <a:pt x="407" y="121"/>
                </a:cubicBezTo>
                <a:cubicBezTo>
                  <a:pt x="404" y="117"/>
                  <a:pt x="401" y="121"/>
                  <a:pt x="401" y="118"/>
                </a:cubicBezTo>
                <a:cubicBezTo>
                  <a:pt x="399" y="115"/>
                  <a:pt x="411" y="120"/>
                  <a:pt x="410" y="117"/>
                </a:cubicBezTo>
                <a:cubicBezTo>
                  <a:pt x="410" y="114"/>
                  <a:pt x="404" y="115"/>
                  <a:pt x="399" y="112"/>
                </a:cubicBezTo>
                <a:cubicBezTo>
                  <a:pt x="393" y="109"/>
                  <a:pt x="392" y="109"/>
                  <a:pt x="384" y="111"/>
                </a:cubicBezTo>
                <a:cubicBezTo>
                  <a:pt x="378" y="112"/>
                  <a:pt x="376" y="104"/>
                  <a:pt x="372" y="104"/>
                </a:cubicBezTo>
                <a:cubicBezTo>
                  <a:pt x="369" y="106"/>
                  <a:pt x="360" y="103"/>
                  <a:pt x="351" y="103"/>
                </a:cubicBezTo>
                <a:cubicBezTo>
                  <a:pt x="347" y="103"/>
                  <a:pt x="347" y="106"/>
                  <a:pt x="352" y="109"/>
                </a:cubicBezTo>
                <a:close/>
                <a:moveTo>
                  <a:pt x="357" y="137"/>
                </a:moveTo>
                <a:cubicBezTo>
                  <a:pt x="364" y="138"/>
                  <a:pt x="361" y="142"/>
                  <a:pt x="372" y="142"/>
                </a:cubicBezTo>
                <a:cubicBezTo>
                  <a:pt x="381" y="142"/>
                  <a:pt x="378" y="134"/>
                  <a:pt x="373" y="129"/>
                </a:cubicBezTo>
                <a:cubicBezTo>
                  <a:pt x="367" y="123"/>
                  <a:pt x="360" y="125"/>
                  <a:pt x="355" y="131"/>
                </a:cubicBezTo>
                <a:cubicBezTo>
                  <a:pt x="354" y="134"/>
                  <a:pt x="351" y="137"/>
                  <a:pt x="357" y="137"/>
                </a:cubicBezTo>
                <a:close/>
                <a:moveTo>
                  <a:pt x="373" y="177"/>
                </a:moveTo>
                <a:cubicBezTo>
                  <a:pt x="373" y="174"/>
                  <a:pt x="378" y="176"/>
                  <a:pt x="375" y="171"/>
                </a:cubicBezTo>
                <a:cubicBezTo>
                  <a:pt x="372" y="165"/>
                  <a:pt x="387" y="174"/>
                  <a:pt x="390" y="166"/>
                </a:cubicBezTo>
                <a:cubicBezTo>
                  <a:pt x="395" y="159"/>
                  <a:pt x="407" y="154"/>
                  <a:pt x="398" y="151"/>
                </a:cubicBezTo>
                <a:cubicBezTo>
                  <a:pt x="390" y="148"/>
                  <a:pt x="390" y="152"/>
                  <a:pt x="386" y="151"/>
                </a:cubicBezTo>
                <a:cubicBezTo>
                  <a:pt x="381" y="148"/>
                  <a:pt x="379" y="146"/>
                  <a:pt x="367" y="149"/>
                </a:cubicBezTo>
                <a:cubicBezTo>
                  <a:pt x="357" y="151"/>
                  <a:pt x="364" y="154"/>
                  <a:pt x="361" y="154"/>
                </a:cubicBezTo>
                <a:cubicBezTo>
                  <a:pt x="358" y="154"/>
                  <a:pt x="358" y="154"/>
                  <a:pt x="358" y="163"/>
                </a:cubicBezTo>
                <a:cubicBezTo>
                  <a:pt x="358" y="171"/>
                  <a:pt x="363" y="171"/>
                  <a:pt x="363" y="176"/>
                </a:cubicBezTo>
                <a:cubicBezTo>
                  <a:pt x="361" y="182"/>
                  <a:pt x="366" y="177"/>
                  <a:pt x="370" y="180"/>
                </a:cubicBezTo>
                <a:cubicBezTo>
                  <a:pt x="372" y="180"/>
                  <a:pt x="372" y="180"/>
                  <a:pt x="373" y="177"/>
                </a:cubicBezTo>
                <a:close/>
                <a:moveTo>
                  <a:pt x="317" y="162"/>
                </a:moveTo>
                <a:cubicBezTo>
                  <a:pt x="323" y="163"/>
                  <a:pt x="323" y="168"/>
                  <a:pt x="319" y="170"/>
                </a:cubicBezTo>
                <a:cubicBezTo>
                  <a:pt x="312" y="173"/>
                  <a:pt x="308" y="160"/>
                  <a:pt x="303" y="166"/>
                </a:cubicBezTo>
                <a:cubicBezTo>
                  <a:pt x="300" y="170"/>
                  <a:pt x="308" y="176"/>
                  <a:pt x="317" y="179"/>
                </a:cubicBezTo>
                <a:cubicBezTo>
                  <a:pt x="328" y="182"/>
                  <a:pt x="329" y="191"/>
                  <a:pt x="335" y="191"/>
                </a:cubicBezTo>
                <a:cubicBezTo>
                  <a:pt x="341" y="193"/>
                  <a:pt x="337" y="185"/>
                  <a:pt x="341" y="187"/>
                </a:cubicBezTo>
                <a:cubicBezTo>
                  <a:pt x="344" y="188"/>
                  <a:pt x="352" y="185"/>
                  <a:pt x="352" y="179"/>
                </a:cubicBezTo>
                <a:cubicBezTo>
                  <a:pt x="352" y="174"/>
                  <a:pt x="355" y="177"/>
                  <a:pt x="354" y="171"/>
                </a:cubicBezTo>
                <a:cubicBezTo>
                  <a:pt x="352" y="166"/>
                  <a:pt x="351" y="174"/>
                  <a:pt x="347" y="168"/>
                </a:cubicBezTo>
                <a:cubicBezTo>
                  <a:pt x="343" y="163"/>
                  <a:pt x="335" y="163"/>
                  <a:pt x="344" y="162"/>
                </a:cubicBezTo>
                <a:cubicBezTo>
                  <a:pt x="352" y="160"/>
                  <a:pt x="341" y="159"/>
                  <a:pt x="347" y="157"/>
                </a:cubicBezTo>
                <a:cubicBezTo>
                  <a:pt x="352" y="154"/>
                  <a:pt x="346" y="151"/>
                  <a:pt x="338" y="154"/>
                </a:cubicBezTo>
                <a:cubicBezTo>
                  <a:pt x="331" y="157"/>
                  <a:pt x="326" y="149"/>
                  <a:pt x="320" y="152"/>
                </a:cubicBezTo>
                <a:cubicBezTo>
                  <a:pt x="314" y="156"/>
                  <a:pt x="308" y="157"/>
                  <a:pt x="316" y="160"/>
                </a:cubicBezTo>
                <a:cubicBezTo>
                  <a:pt x="317" y="162"/>
                  <a:pt x="317" y="162"/>
                  <a:pt x="317" y="162"/>
                </a:cubicBezTo>
                <a:close/>
                <a:moveTo>
                  <a:pt x="341" y="230"/>
                </a:moveTo>
                <a:cubicBezTo>
                  <a:pt x="347" y="230"/>
                  <a:pt x="351" y="235"/>
                  <a:pt x="355" y="232"/>
                </a:cubicBezTo>
                <a:cubicBezTo>
                  <a:pt x="360" y="227"/>
                  <a:pt x="360" y="232"/>
                  <a:pt x="363" y="229"/>
                </a:cubicBezTo>
                <a:cubicBezTo>
                  <a:pt x="364" y="224"/>
                  <a:pt x="360" y="229"/>
                  <a:pt x="357" y="224"/>
                </a:cubicBezTo>
                <a:cubicBezTo>
                  <a:pt x="354" y="218"/>
                  <a:pt x="354" y="222"/>
                  <a:pt x="347" y="216"/>
                </a:cubicBezTo>
                <a:cubicBezTo>
                  <a:pt x="341" y="210"/>
                  <a:pt x="340" y="212"/>
                  <a:pt x="335" y="219"/>
                </a:cubicBezTo>
                <a:cubicBezTo>
                  <a:pt x="331" y="226"/>
                  <a:pt x="325" y="221"/>
                  <a:pt x="329" y="226"/>
                </a:cubicBezTo>
                <a:cubicBezTo>
                  <a:pt x="331" y="229"/>
                  <a:pt x="335" y="229"/>
                  <a:pt x="341" y="230"/>
                </a:cubicBezTo>
                <a:close/>
                <a:moveTo>
                  <a:pt x="326" y="81"/>
                </a:moveTo>
                <a:cubicBezTo>
                  <a:pt x="331" y="79"/>
                  <a:pt x="331" y="75"/>
                  <a:pt x="322" y="75"/>
                </a:cubicBezTo>
                <a:cubicBezTo>
                  <a:pt x="312" y="73"/>
                  <a:pt x="320" y="73"/>
                  <a:pt x="312" y="70"/>
                </a:cubicBezTo>
                <a:cubicBezTo>
                  <a:pt x="305" y="67"/>
                  <a:pt x="306" y="75"/>
                  <a:pt x="303" y="70"/>
                </a:cubicBezTo>
                <a:cubicBezTo>
                  <a:pt x="302" y="65"/>
                  <a:pt x="282" y="61"/>
                  <a:pt x="280" y="68"/>
                </a:cubicBezTo>
                <a:cubicBezTo>
                  <a:pt x="279" y="75"/>
                  <a:pt x="287" y="67"/>
                  <a:pt x="287" y="73"/>
                </a:cubicBezTo>
                <a:cubicBezTo>
                  <a:pt x="285" y="78"/>
                  <a:pt x="290" y="70"/>
                  <a:pt x="293" y="75"/>
                </a:cubicBezTo>
                <a:cubicBezTo>
                  <a:pt x="297" y="81"/>
                  <a:pt x="290" y="78"/>
                  <a:pt x="285" y="79"/>
                </a:cubicBezTo>
                <a:cubicBezTo>
                  <a:pt x="284" y="79"/>
                  <a:pt x="285" y="86"/>
                  <a:pt x="296" y="82"/>
                </a:cubicBezTo>
                <a:cubicBezTo>
                  <a:pt x="308" y="79"/>
                  <a:pt x="297" y="84"/>
                  <a:pt x="309" y="82"/>
                </a:cubicBezTo>
                <a:cubicBezTo>
                  <a:pt x="320" y="81"/>
                  <a:pt x="312" y="93"/>
                  <a:pt x="328" y="90"/>
                </a:cubicBezTo>
                <a:cubicBezTo>
                  <a:pt x="340" y="89"/>
                  <a:pt x="323" y="81"/>
                  <a:pt x="326" y="81"/>
                </a:cubicBezTo>
                <a:close/>
                <a:moveTo>
                  <a:pt x="418" y="114"/>
                </a:moveTo>
                <a:cubicBezTo>
                  <a:pt x="421" y="117"/>
                  <a:pt x="427" y="114"/>
                  <a:pt x="430" y="112"/>
                </a:cubicBezTo>
                <a:cubicBezTo>
                  <a:pt x="433" y="111"/>
                  <a:pt x="434" y="115"/>
                  <a:pt x="443" y="115"/>
                </a:cubicBezTo>
                <a:cubicBezTo>
                  <a:pt x="453" y="115"/>
                  <a:pt x="446" y="111"/>
                  <a:pt x="456" y="114"/>
                </a:cubicBezTo>
                <a:cubicBezTo>
                  <a:pt x="466" y="117"/>
                  <a:pt x="478" y="107"/>
                  <a:pt x="477" y="114"/>
                </a:cubicBezTo>
                <a:cubicBezTo>
                  <a:pt x="474" y="120"/>
                  <a:pt x="484" y="117"/>
                  <a:pt x="491" y="114"/>
                </a:cubicBezTo>
                <a:cubicBezTo>
                  <a:pt x="495" y="111"/>
                  <a:pt x="500" y="115"/>
                  <a:pt x="501" y="107"/>
                </a:cubicBezTo>
                <a:cubicBezTo>
                  <a:pt x="501" y="101"/>
                  <a:pt x="491" y="107"/>
                  <a:pt x="491" y="103"/>
                </a:cubicBezTo>
                <a:cubicBezTo>
                  <a:pt x="491" y="98"/>
                  <a:pt x="494" y="100"/>
                  <a:pt x="498" y="96"/>
                </a:cubicBezTo>
                <a:cubicBezTo>
                  <a:pt x="504" y="93"/>
                  <a:pt x="491" y="86"/>
                  <a:pt x="504" y="89"/>
                </a:cubicBezTo>
                <a:cubicBezTo>
                  <a:pt x="515" y="90"/>
                  <a:pt x="524" y="84"/>
                  <a:pt x="521" y="81"/>
                </a:cubicBezTo>
                <a:cubicBezTo>
                  <a:pt x="518" y="78"/>
                  <a:pt x="532" y="78"/>
                  <a:pt x="519" y="73"/>
                </a:cubicBezTo>
                <a:cubicBezTo>
                  <a:pt x="509" y="67"/>
                  <a:pt x="529" y="75"/>
                  <a:pt x="527" y="70"/>
                </a:cubicBezTo>
                <a:cubicBezTo>
                  <a:pt x="524" y="65"/>
                  <a:pt x="521" y="67"/>
                  <a:pt x="516" y="67"/>
                </a:cubicBezTo>
                <a:cubicBezTo>
                  <a:pt x="510" y="67"/>
                  <a:pt x="501" y="68"/>
                  <a:pt x="504" y="65"/>
                </a:cubicBezTo>
                <a:cubicBezTo>
                  <a:pt x="507" y="64"/>
                  <a:pt x="526" y="64"/>
                  <a:pt x="533" y="62"/>
                </a:cubicBezTo>
                <a:cubicBezTo>
                  <a:pt x="542" y="62"/>
                  <a:pt x="535" y="56"/>
                  <a:pt x="539" y="59"/>
                </a:cubicBezTo>
                <a:cubicBezTo>
                  <a:pt x="544" y="61"/>
                  <a:pt x="551" y="61"/>
                  <a:pt x="556" y="56"/>
                </a:cubicBezTo>
                <a:cubicBezTo>
                  <a:pt x="561" y="50"/>
                  <a:pt x="571" y="45"/>
                  <a:pt x="591" y="37"/>
                </a:cubicBezTo>
                <a:cubicBezTo>
                  <a:pt x="611" y="30"/>
                  <a:pt x="611" y="28"/>
                  <a:pt x="594" y="30"/>
                </a:cubicBezTo>
                <a:cubicBezTo>
                  <a:pt x="579" y="31"/>
                  <a:pt x="591" y="28"/>
                  <a:pt x="600" y="25"/>
                </a:cubicBezTo>
                <a:cubicBezTo>
                  <a:pt x="611" y="23"/>
                  <a:pt x="634" y="19"/>
                  <a:pt x="634" y="16"/>
                </a:cubicBezTo>
                <a:cubicBezTo>
                  <a:pt x="634" y="11"/>
                  <a:pt x="617" y="14"/>
                  <a:pt x="617" y="9"/>
                </a:cubicBezTo>
                <a:cubicBezTo>
                  <a:pt x="618" y="6"/>
                  <a:pt x="605" y="5"/>
                  <a:pt x="602" y="5"/>
                </a:cubicBezTo>
                <a:cubicBezTo>
                  <a:pt x="597" y="6"/>
                  <a:pt x="597" y="5"/>
                  <a:pt x="591" y="8"/>
                </a:cubicBezTo>
                <a:cubicBezTo>
                  <a:pt x="583" y="11"/>
                  <a:pt x="571" y="9"/>
                  <a:pt x="579" y="8"/>
                </a:cubicBezTo>
                <a:cubicBezTo>
                  <a:pt x="585" y="8"/>
                  <a:pt x="594" y="5"/>
                  <a:pt x="583" y="5"/>
                </a:cubicBezTo>
                <a:cubicBezTo>
                  <a:pt x="571" y="5"/>
                  <a:pt x="568" y="0"/>
                  <a:pt x="559" y="2"/>
                </a:cubicBezTo>
                <a:cubicBezTo>
                  <a:pt x="550" y="3"/>
                  <a:pt x="548" y="0"/>
                  <a:pt x="539" y="3"/>
                </a:cubicBezTo>
                <a:cubicBezTo>
                  <a:pt x="532" y="6"/>
                  <a:pt x="523" y="0"/>
                  <a:pt x="503" y="5"/>
                </a:cubicBezTo>
                <a:cubicBezTo>
                  <a:pt x="494" y="8"/>
                  <a:pt x="488" y="2"/>
                  <a:pt x="481" y="5"/>
                </a:cubicBezTo>
                <a:cubicBezTo>
                  <a:pt x="475" y="8"/>
                  <a:pt x="468" y="3"/>
                  <a:pt x="474" y="8"/>
                </a:cubicBezTo>
                <a:cubicBezTo>
                  <a:pt x="480" y="14"/>
                  <a:pt x="466" y="6"/>
                  <a:pt x="465" y="11"/>
                </a:cubicBezTo>
                <a:cubicBezTo>
                  <a:pt x="463" y="16"/>
                  <a:pt x="460" y="16"/>
                  <a:pt x="451" y="14"/>
                </a:cubicBezTo>
                <a:cubicBezTo>
                  <a:pt x="442" y="14"/>
                  <a:pt x="453" y="13"/>
                  <a:pt x="442" y="11"/>
                </a:cubicBezTo>
                <a:cubicBezTo>
                  <a:pt x="431" y="11"/>
                  <a:pt x="446" y="16"/>
                  <a:pt x="434" y="16"/>
                </a:cubicBezTo>
                <a:cubicBezTo>
                  <a:pt x="422" y="17"/>
                  <a:pt x="445" y="19"/>
                  <a:pt x="439" y="20"/>
                </a:cubicBezTo>
                <a:cubicBezTo>
                  <a:pt x="433" y="22"/>
                  <a:pt x="430" y="17"/>
                  <a:pt x="419" y="19"/>
                </a:cubicBezTo>
                <a:cubicBezTo>
                  <a:pt x="408" y="20"/>
                  <a:pt x="413" y="23"/>
                  <a:pt x="405" y="22"/>
                </a:cubicBezTo>
                <a:cubicBezTo>
                  <a:pt x="398" y="20"/>
                  <a:pt x="389" y="25"/>
                  <a:pt x="390" y="28"/>
                </a:cubicBezTo>
                <a:cubicBezTo>
                  <a:pt x="393" y="33"/>
                  <a:pt x="395" y="28"/>
                  <a:pt x="399" y="31"/>
                </a:cubicBezTo>
                <a:cubicBezTo>
                  <a:pt x="402" y="33"/>
                  <a:pt x="408" y="30"/>
                  <a:pt x="405" y="33"/>
                </a:cubicBezTo>
                <a:cubicBezTo>
                  <a:pt x="401" y="36"/>
                  <a:pt x="401" y="39"/>
                  <a:pt x="408" y="41"/>
                </a:cubicBezTo>
                <a:cubicBezTo>
                  <a:pt x="416" y="42"/>
                  <a:pt x="421" y="47"/>
                  <a:pt x="428" y="42"/>
                </a:cubicBezTo>
                <a:cubicBezTo>
                  <a:pt x="436" y="37"/>
                  <a:pt x="445" y="37"/>
                  <a:pt x="439" y="39"/>
                </a:cubicBezTo>
                <a:cubicBezTo>
                  <a:pt x="433" y="41"/>
                  <a:pt x="421" y="45"/>
                  <a:pt x="440" y="47"/>
                </a:cubicBezTo>
                <a:cubicBezTo>
                  <a:pt x="459" y="48"/>
                  <a:pt x="453" y="41"/>
                  <a:pt x="459" y="44"/>
                </a:cubicBezTo>
                <a:cubicBezTo>
                  <a:pt x="463" y="47"/>
                  <a:pt x="480" y="44"/>
                  <a:pt x="492" y="36"/>
                </a:cubicBezTo>
                <a:cubicBezTo>
                  <a:pt x="506" y="30"/>
                  <a:pt x="488" y="39"/>
                  <a:pt x="500" y="41"/>
                </a:cubicBezTo>
                <a:cubicBezTo>
                  <a:pt x="512" y="41"/>
                  <a:pt x="501" y="42"/>
                  <a:pt x="478" y="47"/>
                </a:cubicBezTo>
                <a:cubicBezTo>
                  <a:pt x="457" y="51"/>
                  <a:pt x="457" y="48"/>
                  <a:pt x="466" y="54"/>
                </a:cubicBezTo>
                <a:cubicBezTo>
                  <a:pt x="474" y="61"/>
                  <a:pt x="484" y="61"/>
                  <a:pt x="475" y="62"/>
                </a:cubicBezTo>
                <a:cubicBezTo>
                  <a:pt x="468" y="64"/>
                  <a:pt x="468" y="58"/>
                  <a:pt x="460" y="53"/>
                </a:cubicBezTo>
                <a:cubicBezTo>
                  <a:pt x="453" y="50"/>
                  <a:pt x="431" y="47"/>
                  <a:pt x="431" y="53"/>
                </a:cubicBezTo>
                <a:cubicBezTo>
                  <a:pt x="431" y="58"/>
                  <a:pt x="431" y="58"/>
                  <a:pt x="439" y="59"/>
                </a:cubicBezTo>
                <a:cubicBezTo>
                  <a:pt x="446" y="62"/>
                  <a:pt x="453" y="68"/>
                  <a:pt x="448" y="68"/>
                </a:cubicBezTo>
                <a:cubicBezTo>
                  <a:pt x="445" y="70"/>
                  <a:pt x="445" y="72"/>
                  <a:pt x="453" y="73"/>
                </a:cubicBezTo>
                <a:cubicBezTo>
                  <a:pt x="462" y="73"/>
                  <a:pt x="465" y="76"/>
                  <a:pt x="457" y="75"/>
                </a:cubicBezTo>
                <a:cubicBezTo>
                  <a:pt x="448" y="73"/>
                  <a:pt x="430" y="75"/>
                  <a:pt x="427" y="78"/>
                </a:cubicBezTo>
                <a:cubicBezTo>
                  <a:pt x="422" y="81"/>
                  <a:pt x="421" y="87"/>
                  <a:pt x="428" y="86"/>
                </a:cubicBezTo>
                <a:cubicBezTo>
                  <a:pt x="436" y="84"/>
                  <a:pt x="431" y="87"/>
                  <a:pt x="439" y="86"/>
                </a:cubicBezTo>
                <a:cubicBezTo>
                  <a:pt x="445" y="84"/>
                  <a:pt x="437" y="87"/>
                  <a:pt x="442" y="93"/>
                </a:cubicBezTo>
                <a:cubicBezTo>
                  <a:pt x="446" y="100"/>
                  <a:pt x="457" y="93"/>
                  <a:pt x="462" y="87"/>
                </a:cubicBezTo>
                <a:cubicBezTo>
                  <a:pt x="466" y="82"/>
                  <a:pt x="457" y="100"/>
                  <a:pt x="446" y="100"/>
                </a:cubicBezTo>
                <a:cubicBezTo>
                  <a:pt x="437" y="98"/>
                  <a:pt x="437" y="89"/>
                  <a:pt x="427" y="89"/>
                </a:cubicBezTo>
                <a:cubicBezTo>
                  <a:pt x="418" y="89"/>
                  <a:pt x="416" y="90"/>
                  <a:pt x="419" y="95"/>
                </a:cubicBezTo>
                <a:cubicBezTo>
                  <a:pt x="424" y="98"/>
                  <a:pt x="431" y="103"/>
                  <a:pt x="422" y="103"/>
                </a:cubicBezTo>
                <a:cubicBezTo>
                  <a:pt x="411" y="103"/>
                  <a:pt x="404" y="107"/>
                  <a:pt x="408" y="112"/>
                </a:cubicBezTo>
                <a:cubicBezTo>
                  <a:pt x="411" y="114"/>
                  <a:pt x="413" y="111"/>
                  <a:pt x="418" y="114"/>
                </a:cubicBezTo>
                <a:close/>
                <a:moveTo>
                  <a:pt x="369" y="37"/>
                </a:moveTo>
                <a:cubicBezTo>
                  <a:pt x="364" y="37"/>
                  <a:pt x="363" y="37"/>
                  <a:pt x="361" y="42"/>
                </a:cubicBezTo>
                <a:cubicBezTo>
                  <a:pt x="360" y="45"/>
                  <a:pt x="357" y="44"/>
                  <a:pt x="354" y="48"/>
                </a:cubicBezTo>
                <a:cubicBezTo>
                  <a:pt x="351" y="53"/>
                  <a:pt x="369" y="51"/>
                  <a:pt x="367" y="53"/>
                </a:cubicBezTo>
                <a:cubicBezTo>
                  <a:pt x="366" y="58"/>
                  <a:pt x="351" y="50"/>
                  <a:pt x="351" y="54"/>
                </a:cubicBezTo>
                <a:cubicBezTo>
                  <a:pt x="349" y="58"/>
                  <a:pt x="354" y="59"/>
                  <a:pt x="361" y="65"/>
                </a:cubicBezTo>
                <a:cubicBezTo>
                  <a:pt x="367" y="70"/>
                  <a:pt x="373" y="62"/>
                  <a:pt x="372" y="65"/>
                </a:cubicBezTo>
                <a:cubicBezTo>
                  <a:pt x="369" y="70"/>
                  <a:pt x="387" y="62"/>
                  <a:pt x="384" y="65"/>
                </a:cubicBezTo>
                <a:cubicBezTo>
                  <a:pt x="383" y="70"/>
                  <a:pt x="367" y="70"/>
                  <a:pt x="372" y="73"/>
                </a:cubicBezTo>
                <a:cubicBezTo>
                  <a:pt x="375" y="75"/>
                  <a:pt x="378" y="79"/>
                  <a:pt x="383" y="82"/>
                </a:cubicBezTo>
                <a:cubicBezTo>
                  <a:pt x="389" y="84"/>
                  <a:pt x="401" y="89"/>
                  <a:pt x="401" y="84"/>
                </a:cubicBezTo>
                <a:cubicBezTo>
                  <a:pt x="401" y="79"/>
                  <a:pt x="408" y="87"/>
                  <a:pt x="407" y="82"/>
                </a:cubicBezTo>
                <a:cubicBezTo>
                  <a:pt x="404" y="76"/>
                  <a:pt x="407" y="79"/>
                  <a:pt x="411" y="84"/>
                </a:cubicBezTo>
                <a:cubicBezTo>
                  <a:pt x="416" y="89"/>
                  <a:pt x="413" y="78"/>
                  <a:pt x="416" y="79"/>
                </a:cubicBezTo>
                <a:cubicBezTo>
                  <a:pt x="421" y="79"/>
                  <a:pt x="425" y="75"/>
                  <a:pt x="431" y="72"/>
                </a:cubicBezTo>
                <a:cubicBezTo>
                  <a:pt x="437" y="68"/>
                  <a:pt x="448" y="67"/>
                  <a:pt x="443" y="65"/>
                </a:cubicBezTo>
                <a:cubicBezTo>
                  <a:pt x="437" y="62"/>
                  <a:pt x="439" y="59"/>
                  <a:pt x="428" y="61"/>
                </a:cubicBezTo>
                <a:cubicBezTo>
                  <a:pt x="419" y="64"/>
                  <a:pt x="434" y="59"/>
                  <a:pt x="427" y="54"/>
                </a:cubicBezTo>
                <a:cubicBezTo>
                  <a:pt x="421" y="51"/>
                  <a:pt x="428" y="48"/>
                  <a:pt x="419" y="47"/>
                </a:cubicBezTo>
                <a:cubicBezTo>
                  <a:pt x="410" y="47"/>
                  <a:pt x="418" y="54"/>
                  <a:pt x="413" y="51"/>
                </a:cubicBezTo>
                <a:cubicBezTo>
                  <a:pt x="407" y="50"/>
                  <a:pt x="414" y="47"/>
                  <a:pt x="405" y="45"/>
                </a:cubicBezTo>
                <a:cubicBezTo>
                  <a:pt x="396" y="45"/>
                  <a:pt x="389" y="31"/>
                  <a:pt x="373" y="31"/>
                </a:cubicBezTo>
                <a:cubicBezTo>
                  <a:pt x="363" y="33"/>
                  <a:pt x="379" y="37"/>
                  <a:pt x="369" y="37"/>
                </a:cubicBezTo>
                <a:close/>
                <a:moveTo>
                  <a:pt x="344" y="84"/>
                </a:moveTo>
                <a:cubicBezTo>
                  <a:pt x="351" y="86"/>
                  <a:pt x="338" y="87"/>
                  <a:pt x="344" y="87"/>
                </a:cubicBezTo>
                <a:cubicBezTo>
                  <a:pt x="351" y="89"/>
                  <a:pt x="344" y="93"/>
                  <a:pt x="351" y="90"/>
                </a:cubicBezTo>
                <a:cubicBezTo>
                  <a:pt x="357" y="89"/>
                  <a:pt x="366" y="89"/>
                  <a:pt x="364" y="86"/>
                </a:cubicBezTo>
                <a:cubicBezTo>
                  <a:pt x="361" y="82"/>
                  <a:pt x="370" y="82"/>
                  <a:pt x="364" y="81"/>
                </a:cubicBezTo>
                <a:cubicBezTo>
                  <a:pt x="357" y="78"/>
                  <a:pt x="358" y="81"/>
                  <a:pt x="352" y="76"/>
                </a:cubicBezTo>
                <a:cubicBezTo>
                  <a:pt x="346" y="73"/>
                  <a:pt x="335" y="73"/>
                  <a:pt x="338" y="76"/>
                </a:cubicBezTo>
                <a:cubicBezTo>
                  <a:pt x="340" y="81"/>
                  <a:pt x="332" y="79"/>
                  <a:pt x="338" y="82"/>
                </a:cubicBezTo>
                <a:cubicBezTo>
                  <a:pt x="341" y="82"/>
                  <a:pt x="338" y="82"/>
                  <a:pt x="344" y="84"/>
                </a:cubicBezTo>
                <a:close/>
                <a:moveTo>
                  <a:pt x="329" y="58"/>
                </a:moveTo>
                <a:cubicBezTo>
                  <a:pt x="332" y="61"/>
                  <a:pt x="335" y="61"/>
                  <a:pt x="335" y="56"/>
                </a:cubicBezTo>
                <a:cubicBezTo>
                  <a:pt x="334" y="51"/>
                  <a:pt x="323" y="50"/>
                  <a:pt x="323" y="54"/>
                </a:cubicBezTo>
                <a:cubicBezTo>
                  <a:pt x="325" y="58"/>
                  <a:pt x="326" y="56"/>
                  <a:pt x="329" y="58"/>
                </a:cubicBezTo>
                <a:close/>
                <a:moveTo>
                  <a:pt x="238" y="142"/>
                </a:moveTo>
                <a:cubicBezTo>
                  <a:pt x="245" y="138"/>
                  <a:pt x="250" y="134"/>
                  <a:pt x="256" y="135"/>
                </a:cubicBezTo>
                <a:cubicBezTo>
                  <a:pt x="262" y="138"/>
                  <a:pt x="259" y="134"/>
                  <a:pt x="265" y="135"/>
                </a:cubicBezTo>
                <a:cubicBezTo>
                  <a:pt x="271" y="137"/>
                  <a:pt x="276" y="135"/>
                  <a:pt x="282" y="128"/>
                </a:cubicBezTo>
                <a:cubicBezTo>
                  <a:pt x="288" y="120"/>
                  <a:pt x="274" y="118"/>
                  <a:pt x="270" y="120"/>
                </a:cubicBezTo>
                <a:cubicBezTo>
                  <a:pt x="267" y="121"/>
                  <a:pt x="262" y="125"/>
                  <a:pt x="264" y="121"/>
                </a:cubicBezTo>
                <a:cubicBezTo>
                  <a:pt x="265" y="117"/>
                  <a:pt x="258" y="120"/>
                  <a:pt x="261" y="117"/>
                </a:cubicBezTo>
                <a:cubicBezTo>
                  <a:pt x="264" y="114"/>
                  <a:pt x="258" y="117"/>
                  <a:pt x="258" y="109"/>
                </a:cubicBezTo>
                <a:cubicBezTo>
                  <a:pt x="258" y="103"/>
                  <a:pt x="252" y="107"/>
                  <a:pt x="244" y="112"/>
                </a:cubicBezTo>
                <a:cubicBezTo>
                  <a:pt x="236" y="117"/>
                  <a:pt x="255" y="117"/>
                  <a:pt x="249" y="120"/>
                </a:cubicBezTo>
                <a:cubicBezTo>
                  <a:pt x="242" y="125"/>
                  <a:pt x="256" y="123"/>
                  <a:pt x="255" y="126"/>
                </a:cubicBezTo>
                <a:cubicBezTo>
                  <a:pt x="253" y="131"/>
                  <a:pt x="249" y="125"/>
                  <a:pt x="241" y="126"/>
                </a:cubicBezTo>
                <a:cubicBezTo>
                  <a:pt x="232" y="128"/>
                  <a:pt x="239" y="126"/>
                  <a:pt x="229" y="118"/>
                </a:cubicBezTo>
                <a:cubicBezTo>
                  <a:pt x="217" y="111"/>
                  <a:pt x="217" y="121"/>
                  <a:pt x="213" y="115"/>
                </a:cubicBezTo>
                <a:cubicBezTo>
                  <a:pt x="210" y="109"/>
                  <a:pt x="206" y="112"/>
                  <a:pt x="197" y="117"/>
                </a:cubicBezTo>
                <a:cubicBezTo>
                  <a:pt x="188" y="120"/>
                  <a:pt x="198" y="117"/>
                  <a:pt x="191" y="123"/>
                </a:cubicBezTo>
                <a:cubicBezTo>
                  <a:pt x="185" y="128"/>
                  <a:pt x="194" y="125"/>
                  <a:pt x="188" y="128"/>
                </a:cubicBezTo>
                <a:cubicBezTo>
                  <a:pt x="182" y="132"/>
                  <a:pt x="188" y="132"/>
                  <a:pt x="195" y="135"/>
                </a:cubicBezTo>
                <a:cubicBezTo>
                  <a:pt x="203" y="137"/>
                  <a:pt x="203" y="132"/>
                  <a:pt x="204" y="134"/>
                </a:cubicBezTo>
                <a:cubicBezTo>
                  <a:pt x="206" y="137"/>
                  <a:pt x="209" y="138"/>
                  <a:pt x="212" y="134"/>
                </a:cubicBezTo>
                <a:cubicBezTo>
                  <a:pt x="215" y="129"/>
                  <a:pt x="217" y="129"/>
                  <a:pt x="215" y="132"/>
                </a:cubicBezTo>
                <a:cubicBezTo>
                  <a:pt x="213" y="135"/>
                  <a:pt x="218" y="135"/>
                  <a:pt x="230" y="132"/>
                </a:cubicBezTo>
                <a:cubicBezTo>
                  <a:pt x="242" y="131"/>
                  <a:pt x="236" y="135"/>
                  <a:pt x="227" y="135"/>
                </a:cubicBezTo>
                <a:cubicBezTo>
                  <a:pt x="218" y="137"/>
                  <a:pt x="204" y="140"/>
                  <a:pt x="215" y="143"/>
                </a:cubicBezTo>
                <a:cubicBezTo>
                  <a:pt x="221" y="146"/>
                  <a:pt x="229" y="143"/>
                  <a:pt x="238" y="142"/>
                </a:cubicBezTo>
                <a:close/>
                <a:moveTo>
                  <a:pt x="288" y="96"/>
                </a:moveTo>
                <a:cubicBezTo>
                  <a:pt x="284" y="92"/>
                  <a:pt x="276" y="90"/>
                  <a:pt x="277" y="93"/>
                </a:cubicBezTo>
                <a:cubicBezTo>
                  <a:pt x="279" y="96"/>
                  <a:pt x="280" y="103"/>
                  <a:pt x="288" y="103"/>
                </a:cubicBezTo>
                <a:cubicBezTo>
                  <a:pt x="291" y="101"/>
                  <a:pt x="293" y="101"/>
                  <a:pt x="288" y="96"/>
                </a:cubicBezTo>
                <a:close/>
                <a:moveTo>
                  <a:pt x="192" y="111"/>
                </a:moveTo>
                <a:cubicBezTo>
                  <a:pt x="198" y="111"/>
                  <a:pt x="204" y="107"/>
                  <a:pt x="197" y="104"/>
                </a:cubicBezTo>
                <a:cubicBezTo>
                  <a:pt x="191" y="100"/>
                  <a:pt x="207" y="100"/>
                  <a:pt x="198" y="96"/>
                </a:cubicBezTo>
                <a:cubicBezTo>
                  <a:pt x="192" y="93"/>
                  <a:pt x="191" y="95"/>
                  <a:pt x="189" y="98"/>
                </a:cubicBezTo>
                <a:cubicBezTo>
                  <a:pt x="188" y="101"/>
                  <a:pt x="180" y="92"/>
                  <a:pt x="168" y="103"/>
                </a:cubicBezTo>
                <a:cubicBezTo>
                  <a:pt x="157" y="111"/>
                  <a:pt x="162" y="106"/>
                  <a:pt x="156" y="111"/>
                </a:cubicBezTo>
                <a:cubicBezTo>
                  <a:pt x="150" y="117"/>
                  <a:pt x="150" y="109"/>
                  <a:pt x="145" y="115"/>
                </a:cubicBezTo>
                <a:cubicBezTo>
                  <a:pt x="139" y="120"/>
                  <a:pt x="147" y="117"/>
                  <a:pt x="145" y="120"/>
                </a:cubicBezTo>
                <a:cubicBezTo>
                  <a:pt x="143" y="121"/>
                  <a:pt x="147" y="121"/>
                  <a:pt x="150" y="120"/>
                </a:cubicBezTo>
                <a:cubicBezTo>
                  <a:pt x="153" y="117"/>
                  <a:pt x="153" y="121"/>
                  <a:pt x="157" y="120"/>
                </a:cubicBezTo>
                <a:cubicBezTo>
                  <a:pt x="160" y="120"/>
                  <a:pt x="159" y="115"/>
                  <a:pt x="162" y="120"/>
                </a:cubicBezTo>
                <a:cubicBezTo>
                  <a:pt x="163" y="125"/>
                  <a:pt x="169" y="125"/>
                  <a:pt x="169" y="118"/>
                </a:cubicBezTo>
                <a:cubicBezTo>
                  <a:pt x="169" y="112"/>
                  <a:pt x="171" y="125"/>
                  <a:pt x="177" y="114"/>
                </a:cubicBezTo>
                <a:cubicBezTo>
                  <a:pt x="180" y="107"/>
                  <a:pt x="175" y="111"/>
                  <a:pt x="182" y="107"/>
                </a:cubicBezTo>
                <a:cubicBezTo>
                  <a:pt x="188" y="104"/>
                  <a:pt x="178" y="114"/>
                  <a:pt x="186" y="115"/>
                </a:cubicBezTo>
                <a:cubicBezTo>
                  <a:pt x="195" y="117"/>
                  <a:pt x="188" y="111"/>
                  <a:pt x="192" y="111"/>
                </a:cubicBezTo>
                <a:close/>
                <a:moveTo>
                  <a:pt x="232" y="82"/>
                </a:moveTo>
                <a:cubicBezTo>
                  <a:pt x="236" y="84"/>
                  <a:pt x="232" y="82"/>
                  <a:pt x="241" y="82"/>
                </a:cubicBezTo>
                <a:cubicBezTo>
                  <a:pt x="250" y="84"/>
                  <a:pt x="256" y="81"/>
                  <a:pt x="247" y="78"/>
                </a:cubicBezTo>
                <a:cubicBezTo>
                  <a:pt x="236" y="73"/>
                  <a:pt x="236" y="78"/>
                  <a:pt x="227" y="79"/>
                </a:cubicBezTo>
                <a:cubicBezTo>
                  <a:pt x="218" y="81"/>
                  <a:pt x="218" y="84"/>
                  <a:pt x="224" y="82"/>
                </a:cubicBezTo>
                <a:cubicBezTo>
                  <a:pt x="226" y="82"/>
                  <a:pt x="226" y="82"/>
                  <a:pt x="232" y="82"/>
                </a:cubicBezTo>
                <a:close/>
                <a:moveTo>
                  <a:pt x="239" y="96"/>
                </a:moveTo>
                <a:cubicBezTo>
                  <a:pt x="247" y="95"/>
                  <a:pt x="249" y="92"/>
                  <a:pt x="241" y="90"/>
                </a:cubicBezTo>
                <a:cubicBezTo>
                  <a:pt x="235" y="90"/>
                  <a:pt x="247" y="90"/>
                  <a:pt x="249" y="87"/>
                </a:cubicBezTo>
                <a:cubicBezTo>
                  <a:pt x="250" y="84"/>
                  <a:pt x="239" y="86"/>
                  <a:pt x="229" y="87"/>
                </a:cubicBezTo>
                <a:cubicBezTo>
                  <a:pt x="218" y="89"/>
                  <a:pt x="218" y="90"/>
                  <a:pt x="220" y="95"/>
                </a:cubicBezTo>
                <a:cubicBezTo>
                  <a:pt x="223" y="100"/>
                  <a:pt x="232" y="98"/>
                  <a:pt x="239" y="96"/>
                </a:cubicBezTo>
                <a:close/>
                <a:moveTo>
                  <a:pt x="335" y="135"/>
                </a:moveTo>
                <a:cubicBezTo>
                  <a:pt x="340" y="135"/>
                  <a:pt x="344" y="135"/>
                  <a:pt x="343" y="131"/>
                </a:cubicBezTo>
                <a:cubicBezTo>
                  <a:pt x="341" y="128"/>
                  <a:pt x="341" y="125"/>
                  <a:pt x="344" y="128"/>
                </a:cubicBezTo>
                <a:cubicBezTo>
                  <a:pt x="347" y="131"/>
                  <a:pt x="347" y="128"/>
                  <a:pt x="344" y="125"/>
                </a:cubicBezTo>
                <a:cubicBezTo>
                  <a:pt x="341" y="120"/>
                  <a:pt x="346" y="114"/>
                  <a:pt x="338" y="109"/>
                </a:cubicBezTo>
                <a:cubicBezTo>
                  <a:pt x="331" y="106"/>
                  <a:pt x="334" y="114"/>
                  <a:pt x="331" y="111"/>
                </a:cubicBezTo>
                <a:cubicBezTo>
                  <a:pt x="326" y="109"/>
                  <a:pt x="323" y="109"/>
                  <a:pt x="319" y="111"/>
                </a:cubicBezTo>
                <a:cubicBezTo>
                  <a:pt x="314" y="112"/>
                  <a:pt x="320" y="114"/>
                  <a:pt x="326" y="121"/>
                </a:cubicBezTo>
                <a:cubicBezTo>
                  <a:pt x="312" y="115"/>
                  <a:pt x="320" y="114"/>
                  <a:pt x="312" y="112"/>
                </a:cubicBezTo>
                <a:cubicBezTo>
                  <a:pt x="305" y="112"/>
                  <a:pt x="306" y="114"/>
                  <a:pt x="311" y="120"/>
                </a:cubicBezTo>
                <a:cubicBezTo>
                  <a:pt x="316" y="125"/>
                  <a:pt x="311" y="120"/>
                  <a:pt x="308" y="121"/>
                </a:cubicBezTo>
                <a:cubicBezTo>
                  <a:pt x="306" y="125"/>
                  <a:pt x="300" y="123"/>
                  <a:pt x="303" y="126"/>
                </a:cubicBezTo>
                <a:cubicBezTo>
                  <a:pt x="305" y="129"/>
                  <a:pt x="323" y="125"/>
                  <a:pt x="329" y="125"/>
                </a:cubicBezTo>
                <a:cubicBezTo>
                  <a:pt x="334" y="125"/>
                  <a:pt x="317" y="126"/>
                  <a:pt x="320" y="131"/>
                </a:cubicBezTo>
                <a:cubicBezTo>
                  <a:pt x="323" y="134"/>
                  <a:pt x="320" y="138"/>
                  <a:pt x="326" y="135"/>
                </a:cubicBezTo>
                <a:cubicBezTo>
                  <a:pt x="329" y="134"/>
                  <a:pt x="329" y="135"/>
                  <a:pt x="335" y="135"/>
                </a:cubicBezTo>
                <a:close/>
                <a:moveTo>
                  <a:pt x="623" y="518"/>
                </a:moveTo>
                <a:cubicBezTo>
                  <a:pt x="623" y="515"/>
                  <a:pt x="626" y="515"/>
                  <a:pt x="625" y="515"/>
                </a:cubicBezTo>
                <a:cubicBezTo>
                  <a:pt x="625" y="513"/>
                  <a:pt x="618" y="515"/>
                  <a:pt x="612" y="513"/>
                </a:cubicBezTo>
                <a:cubicBezTo>
                  <a:pt x="608" y="512"/>
                  <a:pt x="611" y="505"/>
                  <a:pt x="608" y="510"/>
                </a:cubicBezTo>
                <a:cubicBezTo>
                  <a:pt x="605" y="515"/>
                  <a:pt x="609" y="512"/>
                  <a:pt x="608" y="515"/>
                </a:cubicBezTo>
                <a:cubicBezTo>
                  <a:pt x="608" y="516"/>
                  <a:pt x="611" y="515"/>
                  <a:pt x="612" y="516"/>
                </a:cubicBezTo>
                <a:cubicBezTo>
                  <a:pt x="614" y="518"/>
                  <a:pt x="614" y="516"/>
                  <a:pt x="622" y="519"/>
                </a:cubicBezTo>
                <a:cubicBezTo>
                  <a:pt x="623" y="521"/>
                  <a:pt x="623" y="521"/>
                  <a:pt x="623" y="518"/>
                </a:cubicBezTo>
                <a:close/>
                <a:moveTo>
                  <a:pt x="635" y="521"/>
                </a:moveTo>
                <a:cubicBezTo>
                  <a:pt x="635" y="518"/>
                  <a:pt x="637" y="518"/>
                  <a:pt x="637" y="522"/>
                </a:cubicBezTo>
                <a:cubicBezTo>
                  <a:pt x="635" y="527"/>
                  <a:pt x="637" y="526"/>
                  <a:pt x="640" y="522"/>
                </a:cubicBezTo>
                <a:cubicBezTo>
                  <a:pt x="643" y="521"/>
                  <a:pt x="646" y="518"/>
                  <a:pt x="643" y="518"/>
                </a:cubicBezTo>
                <a:cubicBezTo>
                  <a:pt x="640" y="516"/>
                  <a:pt x="638" y="516"/>
                  <a:pt x="640" y="512"/>
                </a:cubicBezTo>
                <a:cubicBezTo>
                  <a:pt x="640" y="507"/>
                  <a:pt x="638" y="507"/>
                  <a:pt x="635" y="512"/>
                </a:cubicBezTo>
                <a:cubicBezTo>
                  <a:pt x="632" y="516"/>
                  <a:pt x="629" y="519"/>
                  <a:pt x="631" y="524"/>
                </a:cubicBezTo>
                <a:cubicBezTo>
                  <a:pt x="632" y="527"/>
                  <a:pt x="634" y="526"/>
                  <a:pt x="635" y="521"/>
                </a:cubicBezTo>
                <a:close/>
                <a:moveTo>
                  <a:pt x="611" y="474"/>
                </a:moveTo>
                <a:cubicBezTo>
                  <a:pt x="600" y="473"/>
                  <a:pt x="609" y="476"/>
                  <a:pt x="612" y="479"/>
                </a:cubicBezTo>
                <a:cubicBezTo>
                  <a:pt x="615" y="482"/>
                  <a:pt x="626" y="487"/>
                  <a:pt x="629" y="484"/>
                </a:cubicBezTo>
                <a:cubicBezTo>
                  <a:pt x="629" y="480"/>
                  <a:pt x="620" y="476"/>
                  <a:pt x="611" y="474"/>
                </a:cubicBezTo>
                <a:close/>
                <a:moveTo>
                  <a:pt x="655" y="501"/>
                </a:moveTo>
                <a:cubicBezTo>
                  <a:pt x="660" y="498"/>
                  <a:pt x="660" y="502"/>
                  <a:pt x="669" y="501"/>
                </a:cubicBezTo>
                <a:cubicBezTo>
                  <a:pt x="679" y="499"/>
                  <a:pt x="669" y="504"/>
                  <a:pt x="678" y="502"/>
                </a:cubicBezTo>
                <a:cubicBezTo>
                  <a:pt x="687" y="501"/>
                  <a:pt x="673" y="507"/>
                  <a:pt x="673" y="508"/>
                </a:cubicBezTo>
                <a:cubicBezTo>
                  <a:pt x="673" y="512"/>
                  <a:pt x="678" y="512"/>
                  <a:pt x="681" y="507"/>
                </a:cubicBezTo>
                <a:cubicBezTo>
                  <a:pt x="684" y="501"/>
                  <a:pt x="685" y="505"/>
                  <a:pt x="687" y="501"/>
                </a:cubicBezTo>
                <a:cubicBezTo>
                  <a:pt x="690" y="496"/>
                  <a:pt x="692" y="499"/>
                  <a:pt x="690" y="504"/>
                </a:cubicBezTo>
                <a:cubicBezTo>
                  <a:pt x="689" y="508"/>
                  <a:pt x="687" y="512"/>
                  <a:pt x="690" y="508"/>
                </a:cubicBezTo>
                <a:cubicBezTo>
                  <a:pt x="695" y="505"/>
                  <a:pt x="692" y="512"/>
                  <a:pt x="696" y="512"/>
                </a:cubicBezTo>
                <a:cubicBezTo>
                  <a:pt x="702" y="512"/>
                  <a:pt x="698" y="510"/>
                  <a:pt x="701" y="502"/>
                </a:cubicBezTo>
                <a:cubicBezTo>
                  <a:pt x="702" y="494"/>
                  <a:pt x="695" y="502"/>
                  <a:pt x="699" y="496"/>
                </a:cubicBezTo>
                <a:cubicBezTo>
                  <a:pt x="702" y="491"/>
                  <a:pt x="696" y="494"/>
                  <a:pt x="693" y="499"/>
                </a:cubicBezTo>
                <a:cubicBezTo>
                  <a:pt x="692" y="504"/>
                  <a:pt x="692" y="496"/>
                  <a:pt x="695" y="493"/>
                </a:cubicBezTo>
                <a:cubicBezTo>
                  <a:pt x="699" y="491"/>
                  <a:pt x="699" y="488"/>
                  <a:pt x="696" y="490"/>
                </a:cubicBezTo>
                <a:cubicBezTo>
                  <a:pt x="693" y="491"/>
                  <a:pt x="689" y="488"/>
                  <a:pt x="693" y="485"/>
                </a:cubicBezTo>
                <a:cubicBezTo>
                  <a:pt x="696" y="480"/>
                  <a:pt x="692" y="477"/>
                  <a:pt x="684" y="480"/>
                </a:cubicBezTo>
                <a:cubicBezTo>
                  <a:pt x="676" y="482"/>
                  <a:pt x="682" y="477"/>
                  <a:pt x="678" y="479"/>
                </a:cubicBezTo>
                <a:cubicBezTo>
                  <a:pt x="673" y="480"/>
                  <a:pt x="673" y="474"/>
                  <a:pt x="676" y="474"/>
                </a:cubicBezTo>
                <a:cubicBezTo>
                  <a:pt x="679" y="474"/>
                  <a:pt x="675" y="468"/>
                  <a:pt x="670" y="474"/>
                </a:cubicBezTo>
                <a:cubicBezTo>
                  <a:pt x="666" y="479"/>
                  <a:pt x="669" y="471"/>
                  <a:pt x="672" y="465"/>
                </a:cubicBezTo>
                <a:cubicBezTo>
                  <a:pt x="672" y="465"/>
                  <a:pt x="676" y="459"/>
                  <a:pt x="678" y="456"/>
                </a:cubicBezTo>
                <a:cubicBezTo>
                  <a:pt x="679" y="454"/>
                  <a:pt x="678" y="451"/>
                  <a:pt x="672" y="454"/>
                </a:cubicBezTo>
                <a:cubicBezTo>
                  <a:pt x="666" y="457"/>
                  <a:pt x="669" y="460"/>
                  <a:pt x="666" y="462"/>
                </a:cubicBezTo>
                <a:cubicBezTo>
                  <a:pt x="663" y="463"/>
                  <a:pt x="660" y="474"/>
                  <a:pt x="655" y="484"/>
                </a:cubicBezTo>
                <a:cubicBezTo>
                  <a:pt x="650" y="491"/>
                  <a:pt x="653" y="485"/>
                  <a:pt x="650" y="488"/>
                </a:cubicBezTo>
                <a:cubicBezTo>
                  <a:pt x="647" y="491"/>
                  <a:pt x="647" y="491"/>
                  <a:pt x="652" y="491"/>
                </a:cubicBezTo>
                <a:cubicBezTo>
                  <a:pt x="657" y="493"/>
                  <a:pt x="644" y="496"/>
                  <a:pt x="647" y="499"/>
                </a:cubicBezTo>
                <a:cubicBezTo>
                  <a:pt x="649" y="501"/>
                  <a:pt x="649" y="502"/>
                  <a:pt x="655" y="501"/>
                </a:cubicBezTo>
                <a:close/>
                <a:moveTo>
                  <a:pt x="363" y="485"/>
                </a:moveTo>
                <a:cubicBezTo>
                  <a:pt x="364" y="485"/>
                  <a:pt x="363" y="479"/>
                  <a:pt x="364" y="480"/>
                </a:cubicBezTo>
                <a:cubicBezTo>
                  <a:pt x="366" y="480"/>
                  <a:pt x="366" y="482"/>
                  <a:pt x="367" y="485"/>
                </a:cubicBezTo>
                <a:cubicBezTo>
                  <a:pt x="367" y="490"/>
                  <a:pt x="372" y="487"/>
                  <a:pt x="373" y="490"/>
                </a:cubicBezTo>
                <a:cubicBezTo>
                  <a:pt x="375" y="491"/>
                  <a:pt x="375" y="487"/>
                  <a:pt x="381" y="490"/>
                </a:cubicBezTo>
                <a:cubicBezTo>
                  <a:pt x="387" y="491"/>
                  <a:pt x="384" y="494"/>
                  <a:pt x="386" y="493"/>
                </a:cubicBezTo>
                <a:cubicBezTo>
                  <a:pt x="389" y="491"/>
                  <a:pt x="390" y="498"/>
                  <a:pt x="393" y="494"/>
                </a:cubicBezTo>
                <a:cubicBezTo>
                  <a:pt x="399" y="493"/>
                  <a:pt x="396" y="496"/>
                  <a:pt x="401" y="494"/>
                </a:cubicBezTo>
                <a:cubicBezTo>
                  <a:pt x="405" y="494"/>
                  <a:pt x="402" y="496"/>
                  <a:pt x="407" y="496"/>
                </a:cubicBezTo>
                <a:cubicBezTo>
                  <a:pt x="408" y="496"/>
                  <a:pt x="408" y="496"/>
                  <a:pt x="408" y="496"/>
                </a:cubicBezTo>
                <a:cubicBezTo>
                  <a:pt x="410" y="494"/>
                  <a:pt x="410" y="493"/>
                  <a:pt x="410" y="491"/>
                </a:cubicBezTo>
                <a:cubicBezTo>
                  <a:pt x="411" y="490"/>
                  <a:pt x="414" y="488"/>
                  <a:pt x="413" y="491"/>
                </a:cubicBezTo>
                <a:cubicBezTo>
                  <a:pt x="411" y="493"/>
                  <a:pt x="414" y="491"/>
                  <a:pt x="416" y="488"/>
                </a:cubicBezTo>
                <a:cubicBezTo>
                  <a:pt x="416" y="484"/>
                  <a:pt x="418" y="487"/>
                  <a:pt x="416" y="488"/>
                </a:cubicBezTo>
                <a:cubicBezTo>
                  <a:pt x="414" y="491"/>
                  <a:pt x="416" y="491"/>
                  <a:pt x="418" y="490"/>
                </a:cubicBezTo>
                <a:cubicBezTo>
                  <a:pt x="421" y="488"/>
                  <a:pt x="418" y="485"/>
                  <a:pt x="419" y="485"/>
                </a:cubicBezTo>
                <a:cubicBezTo>
                  <a:pt x="421" y="484"/>
                  <a:pt x="424" y="487"/>
                  <a:pt x="427" y="487"/>
                </a:cubicBezTo>
                <a:cubicBezTo>
                  <a:pt x="430" y="487"/>
                  <a:pt x="428" y="488"/>
                  <a:pt x="431" y="487"/>
                </a:cubicBezTo>
                <a:cubicBezTo>
                  <a:pt x="434" y="487"/>
                  <a:pt x="433" y="494"/>
                  <a:pt x="437" y="496"/>
                </a:cubicBezTo>
                <a:cubicBezTo>
                  <a:pt x="440" y="498"/>
                  <a:pt x="446" y="494"/>
                  <a:pt x="443" y="499"/>
                </a:cubicBezTo>
                <a:cubicBezTo>
                  <a:pt x="443" y="501"/>
                  <a:pt x="445" y="502"/>
                  <a:pt x="446" y="504"/>
                </a:cubicBezTo>
                <a:cubicBezTo>
                  <a:pt x="448" y="505"/>
                  <a:pt x="445" y="507"/>
                  <a:pt x="446" y="508"/>
                </a:cubicBezTo>
                <a:cubicBezTo>
                  <a:pt x="448" y="510"/>
                  <a:pt x="446" y="508"/>
                  <a:pt x="448" y="508"/>
                </a:cubicBezTo>
                <a:cubicBezTo>
                  <a:pt x="449" y="510"/>
                  <a:pt x="446" y="508"/>
                  <a:pt x="446" y="512"/>
                </a:cubicBezTo>
                <a:cubicBezTo>
                  <a:pt x="446" y="515"/>
                  <a:pt x="451" y="512"/>
                  <a:pt x="451" y="515"/>
                </a:cubicBezTo>
                <a:cubicBezTo>
                  <a:pt x="451" y="516"/>
                  <a:pt x="453" y="515"/>
                  <a:pt x="456" y="516"/>
                </a:cubicBezTo>
                <a:cubicBezTo>
                  <a:pt x="459" y="518"/>
                  <a:pt x="463" y="518"/>
                  <a:pt x="466" y="518"/>
                </a:cubicBezTo>
                <a:cubicBezTo>
                  <a:pt x="469" y="518"/>
                  <a:pt x="471" y="518"/>
                  <a:pt x="471" y="519"/>
                </a:cubicBezTo>
                <a:cubicBezTo>
                  <a:pt x="471" y="521"/>
                  <a:pt x="472" y="519"/>
                  <a:pt x="475" y="519"/>
                </a:cubicBezTo>
                <a:cubicBezTo>
                  <a:pt x="478" y="519"/>
                  <a:pt x="480" y="527"/>
                  <a:pt x="481" y="527"/>
                </a:cubicBezTo>
                <a:cubicBezTo>
                  <a:pt x="483" y="526"/>
                  <a:pt x="483" y="526"/>
                  <a:pt x="483" y="529"/>
                </a:cubicBezTo>
                <a:cubicBezTo>
                  <a:pt x="483" y="530"/>
                  <a:pt x="486" y="532"/>
                  <a:pt x="486" y="533"/>
                </a:cubicBezTo>
                <a:cubicBezTo>
                  <a:pt x="486" y="535"/>
                  <a:pt x="483" y="532"/>
                  <a:pt x="483" y="533"/>
                </a:cubicBezTo>
                <a:cubicBezTo>
                  <a:pt x="481" y="533"/>
                  <a:pt x="484" y="536"/>
                  <a:pt x="483" y="536"/>
                </a:cubicBezTo>
                <a:cubicBezTo>
                  <a:pt x="481" y="538"/>
                  <a:pt x="478" y="533"/>
                  <a:pt x="477" y="535"/>
                </a:cubicBezTo>
                <a:cubicBezTo>
                  <a:pt x="475" y="536"/>
                  <a:pt x="477" y="533"/>
                  <a:pt x="475" y="533"/>
                </a:cubicBezTo>
                <a:cubicBezTo>
                  <a:pt x="474" y="533"/>
                  <a:pt x="477" y="532"/>
                  <a:pt x="474" y="532"/>
                </a:cubicBezTo>
                <a:cubicBezTo>
                  <a:pt x="472" y="532"/>
                  <a:pt x="474" y="529"/>
                  <a:pt x="472" y="529"/>
                </a:cubicBezTo>
                <a:cubicBezTo>
                  <a:pt x="471" y="529"/>
                  <a:pt x="471" y="527"/>
                  <a:pt x="469" y="527"/>
                </a:cubicBezTo>
                <a:cubicBezTo>
                  <a:pt x="469" y="529"/>
                  <a:pt x="472" y="530"/>
                  <a:pt x="474" y="533"/>
                </a:cubicBezTo>
                <a:cubicBezTo>
                  <a:pt x="474" y="538"/>
                  <a:pt x="469" y="538"/>
                  <a:pt x="469" y="544"/>
                </a:cubicBezTo>
                <a:cubicBezTo>
                  <a:pt x="471" y="550"/>
                  <a:pt x="469" y="550"/>
                  <a:pt x="465" y="554"/>
                </a:cubicBezTo>
                <a:cubicBezTo>
                  <a:pt x="465" y="555"/>
                  <a:pt x="463" y="555"/>
                  <a:pt x="463" y="557"/>
                </a:cubicBezTo>
                <a:cubicBezTo>
                  <a:pt x="463" y="558"/>
                  <a:pt x="463" y="558"/>
                  <a:pt x="463" y="558"/>
                </a:cubicBezTo>
                <a:cubicBezTo>
                  <a:pt x="466" y="560"/>
                  <a:pt x="463" y="561"/>
                  <a:pt x="460" y="561"/>
                </a:cubicBezTo>
                <a:cubicBezTo>
                  <a:pt x="457" y="561"/>
                  <a:pt x="459" y="564"/>
                  <a:pt x="460" y="564"/>
                </a:cubicBezTo>
                <a:cubicBezTo>
                  <a:pt x="463" y="564"/>
                  <a:pt x="463" y="566"/>
                  <a:pt x="463" y="564"/>
                </a:cubicBezTo>
                <a:cubicBezTo>
                  <a:pt x="465" y="563"/>
                  <a:pt x="466" y="563"/>
                  <a:pt x="468" y="563"/>
                </a:cubicBezTo>
                <a:cubicBezTo>
                  <a:pt x="469" y="561"/>
                  <a:pt x="471" y="557"/>
                  <a:pt x="477" y="558"/>
                </a:cubicBezTo>
                <a:cubicBezTo>
                  <a:pt x="484" y="560"/>
                  <a:pt x="480" y="558"/>
                  <a:pt x="480" y="557"/>
                </a:cubicBezTo>
                <a:cubicBezTo>
                  <a:pt x="481" y="557"/>
                  <a:pt x="483" y="555"/>
                  <a:pt x="486" y="555"/>
                </a:cubicBezTo>
                <a:cubicBezTo>
                  <a:pt x="489" y="555"/>
                  <a:pt x="491" y="555"/>
                  <a:pt x="491" y="555"/>
                </a:cubicBezTo>
                <a:cubicBezTo>
                  <a:pt x="491" y="554"/>
                  <a:pt x="492" y="554"/>
                  <a:pt x="492" y="554"/>
                </a:cubicBezTo>
                <a:cubicBezTo>
                  <a:pt x="489" y="552"/>
                  <a:pt x="489" y="552"/>
                  <a:pt x="489" y="552"/>
                </a:cubicBezTo>
                <a:cubicBezTo>
                  <a:pt x="488" y="552"/>
                  <a:pt x="484" y="552"/>
                  <a:pt x="486" y="549"/>
                </a:cubicBezTo>
                <a:cubicBezTo>
                  <a:pt x="488" y="546"/>
                  <a:pt x="489" y="547"/>
                  <a:pt x="489" y="546"/>
                </a:cubicBezTo>
                <a:cubicBezTo>
                  <a:pt x="491" y="544"/>
                  <a:pt x="494" y="544"/>
                  <a:pt x="498" y="543"/>
                </a:cubicBezTo>
                <a:cubicBezTo>
                  <a:pt x="503" y="541"/>
                  <a:pt x="501" y="541"/>
                  <a:pt x="504" y="543"/>
                </a:cubicBezTo>
                <a:cubicBezTo>
                  <a:pt x="509" y="546"/>
                  <a:pt x="507" y="543"/>
                  <a:pt x="509" y="541"/>
                </a:cubicBezTo>
                <a:cubicBezTo>
                  <a:pt x="512" y="540"/>
                  <a:pt x="513" y="538"/>
                  <a:pt x="516" y="536"/>
                </a:cubicBezTo>
                <a:cubicBezTo>
                  <a:pt x="519" y="533"/>
                  <a:pt x="524" y="530"/>
                  <a:pt x="526" y="530"/>
                </a:cubicBezTo>
                <a:cubicBezTo>
                  <a:pt x="526" y="532"/>
                  <a:pt x="527" y="530"/>
                  <a:pt x="529" y="530"/>
                </a:cubicBezTo>
                <a:cubicBezTo>
                  <a:pt x="551" y="530"/>
                  <a:pt x="551" y="530"/>
                  <a:pt x="551" y="530"/>
                </a:cubicBezTo>
                <a:cubicBezTo>
                  <a:pt x="551" y="527"/>
                  <a:pt x="551" y="527"/>
                  <a:pt x="553" y="527"/>
                </a:cubicBezTo>
                <a:cubicBezTo>
                  <a:pt x="555" y="529"/>
                  <a:pt x="555" y="527"/>
                  <a:pt x="555" y="527"/>
                </a:cubicBezTo>
                <a:cubicBezTo>
                  <a:pt x="556" y="529"/>
                  <a:pt x="556" y="526"/>
                  <a:pt x="558" y="526"/>
                </a:cubicBezTo>
                <a:cubicBezTo>
                  <a:pt x="559" y="526"/>
                  <a:pt x="555" y="526"/>
                  <a:pt x="558" y="524"/>
                </a:cubicBezTo>
                <a:cubicBezTo>
                  <a:pt x="561" y="521"/>
                  <a:pt x="558" y="522"/>
                  <a:pt x="561" y="521"/>
                </a:cubicBezTo>
                <a:cubicBezTo>
                  <a:pt x="562" y="519"/>
                  <a:pt x="559" y="518"/>
                  <a:pt x="562" y="515"/>
                </a:cubicBezTo>
                <a:cubicBezTo>
                  <a:pt x="564" y="513"/>
                  <a:pt x="561" y="513"/>
                  <a:pt x="564" y="510"/>
                </a:cubicBezTo>
                <a:cubicBezTo>
                  <a:pt x="565" y="507"/>
                  <a:pt x="568" y="502"/>
                  <a:pt x="568" y="502"/>
                </a:cubicBezTo>
                <a:cubicBezTo>
                  <a:pt x="568" y="502"/>
                  <a:pt x="570" y="502"/>
                  <a:pt x="570" y="504"/>
                </a:cubicBezTo>
                <a:cubicBezTo>
                  <a:pt x="570" y="505"/>
                  <a:pt x="571" y="505"/>
                  <a:pt x="573" y="505"/>
                </a:cubicBezTo>
                <a:cubicBezTo>
                  <a:pt x="574" y="504"/>
                  <a:pt x="576" y="502"/>
                  <a:pt x="577" y="505"/>
                </a:cubicBezTo>
                <a:cubicBezTo>
                  <a:pt x="580" y="507"/>
                  <a:pt x="580" y="507"/>
                  <a:pt x="580" y="510"/>
                </a:cubicBezTo>
                <a:cubicBezTo>
                  <a:pt x="580" y="512"/>
                  <a:pt x="580" y="519"/>
                  <a:pt x="580" y="521"/>
                </a:cubicBezTo>
                <a:cubicBezTo>
                  <a:pt x="580" y="522"/>
                  <a:pt x="579" y="522"/>
                  <a:pt x="580" y="522"/>
                </a:cubicBezTo>
                <a:cubicBezTo>
                  <a:pt x="582" y="524"/>
                  <a:pt x="582" y="524"/>
                  <a:pt x="582" y="524"/>
                </a:cubicBezTo>
                <a:cubicBezTo>
                  <a:pt x="583" y="524"/>
                  <a:pt x="583" y="524"/>
                  <a:pt x="583" y="526"/>
                </a:cubicBezTo>
                <a:cubicBezTo>
                  <a:pt x="583" y="527"/>
                  <a:pt x="583" y="529"/>
                  <a:pt x="585" y="529"/>
                </a:cubicBezTo>
                <a:cubicBezTo>
                  <a:pt x="591" y="532"/>
                  <a:pt x="594" y="529"/>
                  <a:pt x="600" y="526"/>
                </a:cubicBezTo>
                <a:cubicBezTo>
                  <a:pt x="606" y="522"/>
                  <a:pt x="599" y="527"/>
                  <a:pt x="609" y="526"/>
                </a:cubicBezTo>
                <a:cubicBezTo>
                  <a:pt x="617" y="526"/>
                  <a:pt x="608" y="527"/>
                  <a:pt x="602" y="530"/>
                </a:cubicBezTo>
                <a:cubicBezTo>
                  <a:pt x="596" y="533"/>
                  <a:pt x="591" y="540"/>
                  <a:pt x="594" y="546"/>
                </a:cubicBezTo>
                <a:cubicBezTo>
                  <a:pt x="597" y="552"/>
                  <a:pt x="602" y="547"/>
                  <a:pt x="606" y="540"/>
                </a:cubicBezTo>
                <a:cubicBezTo>
                  <a:pt x="612" y="533"/>
                  <a:pt x="612" y="540"/>
                  <a:pt x="620" y="533"/>
                </a:cubicBezTo>
                <a:cubicBezTo>
                  <a:pt x="626" y="529"/>
                  <a:pt x="635" y="530"/>
                  <a:pt x="632" y="527"/>
                </a:cubicBezTo>
                <a:cubicBezTo>
                  <a:pt x="629" y="524"/>
                  <a:pt x="628" y="521"/>
                  <a:pt x="625" y="522"/>
                </a:cubicBezTo>
                <a:cubicBezTo>
                  <a:pt x="622" y="524"/>
                  <a:pt x="611" y="521"/>
                  <a:pt x="611" y="519"/>
                </a:cubicBezTo>
                <a:cubicBezTo>
                  <a:pt x="612" y="516"/>
                  <a:pt x="606" y="519"/>
                  <a:pt x="605" y="512"/>
                </a:cubicBezTo>
                <a:cubicBezTo>
                  <a:pt x="602" y="502"/>
                  <a:pt x="608" y="496"/>
                  <a:pt x="602" y="498"/>
                </a:cubicBezTo>
                <a:cubicBezTo>
                  <a:pt x="593" y="501"/>
                  <a:pt x="599" y="498"/>
                  <a:pt x="605" y="493"/>
                </a:cubicBezTo>
                <a:cubicBezTo>
                  <a:pt x="609" y="490"/>
                  <a:pt x="611" y="487"/>
                  <a:pt x="605" y="484"/>
                </a:cubicBezTo>
                <a:cubicBezTo>
                  <a:pt x="600" y="479"/>
                  <a:pt x="574" y="487"/>
                  <a:pt x="568" y="494"/>
                </a:cubicBezTo>
                <a:cubicBezTo>
                  <a:pt x="561" y="508"/>
                  <a:pt x="551" y="513"/>
                  <a:pt x="556" y="508"/>
                </a:cubicBezTo>
                <a:cubicBezTo>
                  <a:pt x="561" y="504"/>
                  <a:pt x="568" y="487"/>
                  <a:pt x="579" y="482"/>
                </a:cubicBezTo>
                <a:cubicBezTo>
                  <a:pt x="593" y="477"/>
                  <a:pt x="577" y="473"/>
                  <a:pt x="599" y="470"/>
                </a:cubicBezTo>
                <a:cubicBezTo>
                  <a:pt x="626" y="465"/>
                  <a:pt x="631" y="480"/>
                  <a:pt x="649" y="463"/>
                </a:cubicBezTo>
                <a:cubicBezTo>
                  <a:pt x="666" y="448"/>
                  <a:pt x="663" y="460"/>
                  <a:pt x="667" y="454"/>
                </a:cubicBezTo>
                <a:cubicBezTo>
                  <a:pt x="673" y="448"/>
                  <a:pt x="679" y="449"/>
                  <a:pt x="675" y="442"/>
                </a:cubicBezTo>
                <a:cubicBezTo>
                  <a:pt x="672" y="434"/>
                  <a:pt x="678" y="438"/>
                  <a:pt x="675" y="432"/>
                </a:cubicBezTo>
                <a:cubicBezTo>
                  <a:pt x="672" y="426"/>
                  <a:pt x="669" y="431"/>
                  <a:pt x="664" y="425"/>
                </a:cubicBezTo>
                <a:cubicBezTo>
                  <a:pt x="660" y="418"/>
                  <a:pt x="655" y="423"/>
                  <a:pt x="647" y="429"/>
                </a:cubicBezTo>
                <a:cubicBezTo>
                  <a:pt x="638" y="435"/>
                  <a:pt x="637" y="428"/>
                  <a:pt x="644" y="426"/>
                </a:cubicBezTo>
                <a:cubicBezTo>
                  <a:pt x="652" y="425"/>
                  <a:pt x="650" y="421"/>
                  <a:pt x="658" y="420"/>
                </a:cubicBezTo>
                <a:cubicBezTo>
                  <a:pt x="666" y="418"/>
                  <a:pt x="663" y="415"/>
                  <a:pt x="655" y="414"/>
                </a:cubicBezTo>
                <a:cubicBezTo>
                  <a:pt x="647" y="414"/>
                  <a:pt x="653" y="411"/>
                  <a:pt x="644" y="409"/>
                </a:cubicBezTo>
                <a:cubicBezTo>
                  <a:pt x="635" y="407"/>
                  <a:pt x="643" y="404"/>
                  <a:pt x="637" y="401"/>
                </a:cubicBezTo>
                <a:cubicBezTo>
                  <a:pt x="631" y="398"/>
                  <a:pt x="626" y="395"/>
                  <a:pt x="631" y="389"/>
                </a:cubicBezTo>
                <a:cubicBezTo>
                  <a:pt x="634" y="381"/>
                  <a:pt x="622" y="384"/>
                  <a:pt x="626" y="379"/>
                </a:cubicBezTo>
                <a:cubicBezTo>
                  <a:pt x="629" y="375"/>
                  <a:pt x="622" y="375"/>
                  <a:pt x="620" y="367"/>
                </a:cubicBezTo>
                <a:cubicBezTo>
                  <a:pt x="620" y="361"/>
                  <a:pt x="618" y="365"/>
                  <a:pt x="617" y="361"/>
                </a:cubicBezTo>
                <a:cubicBezTo>
                  <a:pt x="615" y="355"/>
                  <a:pt x="614" y="359"/>
                  <a:pt x="609" y="350"/>
                </a:cubicBezTo>
                <a:cubicBezTo>
                  <a:pt x="605" y="341"/>
                  <a:pt x="605" y="344"/>
                  <a:pt x="600" y="350"/>
                </a:cubicBezTo>
                <a:cubicBezTo>
                  <a:pt x="596" y="355"/>
                  <a:pt x="599" y="365"/>
                  <a:pt x="593" y="364"/>
                </a:cubicBezTo>
                <a:cubicBezTo>
                  <a:pt x="585" y="362"/>
                  <a:pt x="593" y="365"/>
                  <a:pt x="585" y="369"/>
                </a:cubicBezTo>
                <a:cubicBezTo>
                  <a:pt x="576" y="372"/>
                  <a:pt x="579" y="362"/>
                  <a:pt x="570" y="362"/>
                </a:cubicBezTo>
                <a:cubicBezTo>
                  <a:pt x="562" y="362"/>
                  <a:pt x="571" y="359"/>
                  <a:pt x="567" y="358"/>
                </a:cubicBezTo>
                <a:cubicBezTo>
                  <a:pt x="562" y="355"/>
                  <a:pt x="568" y="355"/>
                  <a:pt x="565" y="348"/>
                </a:cubicBezTo>
                <a:cubicBezTo>
                  <a:pt x="562" y="344"/>
                  <a:pt x="570" y="337"/>
                  <a:pt x="567" y="334"/>
                </a:cubicBezTo>
                <a:cubicBezTo>
                  <a:pt x="564" y="331"/>
                  <a:pt x="564" y="339"/>
                  <a:pt x="562" y="336"/>
                </a:cubicBezTo>
                <a:cubicBezTo>
                  <a:pt x="561" y="333"/>
                  <a:pt x="550" y="333"/>
                  <a:pt x="550" y="330"/>
                </a:cubicBezTo>
                <a:cubicBezTo>
                  <a:pt x="551" y="325"/>
                  <a:pt x="545" y="323"/>
                  <a:pt x="538" y="317"/>
                </a:cubicBezTo>
                <a:cubicBezTo>
                  <a:pt x="526" y="309"/>
                  <a:pt x="536" y="327"/>
                  <a:pt x="509" y="314"/>
                </a:cubicBezTo>
                <a:cubicBezTo>
                  <a:pt x="497" y="309"/>
                  <a:pt x="497" y="323"/>
                  <a:pt x="500" y="325"/>
                </a:cubicBezTo>
                <a:cubicBezTo>
                  <a:pt x="503" y="328"/>
                  <a:pt x="501" y="333"/>
                  <a:pt x="500" y="336"/>
                </a:cubicBezTo>
                <a:cubicBezTo>
                  <a:pt x="497" y="339"/>
                  <a:pt x="500" y="337"/>
                  <a:pt x="503" y="345"/>
                </a:cubicBezTo>
                <a:cubicBezTo>
                  <a:pt x="506" y="351"/>
                  <a:pt x="503" y="351"/>
                  <a:pt x="501" y="356"/>
                </a:cubicBezTo>
                <a:cubicBezTo>
                  <a:pt x="500" y="361"/>
                  <a:pt x="497" y="358"/>
                  <a:pt x="495" y="364"/>
                </a:cubicBezTo>
                <a:cubicBezTo>
                  <a:pt x="494" y="370"/>
                  <a:pt x="506" y="367"/>
                  <a:pt x="510" y="384"/>
                </a:cubicBezTo>
                <a:cubicBezTo>
                  <a:pt x="515" y="401"/>
                  <a:pt x="500" y="411"/>
                  <a:pt x="491" y="414"/>
                </a:cubicBezTo>
                <a:cubicBezTo>
                  <a:pt x="480" y="418"/>
                  <a:pt x="491" y="418"/>
                  <a:pt x="491" y="428"/>
                </a:cubicBezTo>
                <a:cubicBezTo>
                  <a:pt x="491" y="435"/>
                  <a:pt x="498" y="446"/>
                  <a:pt x="494" y="448"/>
                </a:cubicBezTo>
                <a:cubicBezTo>
                  <a:pt x="489" y="451"/>
                  <a:pt x="497" y="459"/>
                  <a:pt x="491" y="454"/>
                </a:cubicBezTo>
                <a:cubicBezTo>
                  <a:pt x="483" y="449"/>
                  <a:pt x="489" y="463"/>
                  <a:pt x="483" y="459"/>
                </a:cubicBezTo>
                <a:cubicBezTo>
                  <a:pt x="477" y="454"/>
                  <a:pt x="481" y="452"/>
                  <a:pt x="469" y="442"/>
                </a:cubicBezTo>
                <a:cubicBezTo>
                  <a:pt x="462" y="435"/>
                  <a:pt x="468" y="431"/>
                  <a:pt x="465" y="425"/>
                </a:cubicBezTo>
                <a:cubicBezTo>
                  <a:pt x="462" y="415"/>
                  <a:pt x="471" y="412"/>
                  <a:pt x="462" y="411"/>
                </a:cubicBezTo>
                <a:cubicBezTo>
                  <a:pt x="446" y="406"/>
                  <a:pt x="446" y="411"/>
                  <a:pt x="443" y="409"/>
                </a:cubicBezTo>
                <a:cubicBezTo>
                  <a:pt x="439" y="407"/>
                  <a:pt x="442" y="404"/>
                  <a:pt x="428" y="401"/>
                </a:cubicBezTo>
                <a:cubicBezTo>
                  <a:pt x="414" y="397"/>
                  <a:pt x="430" y="395"/>
                  <a:pt x="408" y="387"/>
                </a:cubicBezTo>
                <a:cubicBezTo>
                  <a:pt x="387" y="378"/>
                  <a:pt x="384" y="395"/>
                  <a:pt x="384" y="384"/>
                </a:cubicBezTo>
                <a:cubicBezTo>
                  <a:pt x="384" y="373"/>
                  <a:pt x="381" y="375"/>
                  <a:pt x="379" y="367"/>
                </a:cubicBezTo>
                <a:cubicBezTo>
                  <a:pt x="379" y="361"/>
                  <a:pt x="367" y="370"/>
                  <a:pt x="366" y="356"/>
                </a:cubicBezTo>
                <a:cubicBezTo>
                  <a:pt x="364" y="341"/>
                  <a:pt x="379" y="319"/>
                  <a:pt x="383" y="320"/>
                </a:cubicBezTo>
                <a:cubicBezTo>
                  <a:pt x="386" y="320"/>
                  <a:pt x="383" y="311"/>
                  <a:pt x="390" y="311"/>
                </a:cubicBezTo>
                <a:cubicBezTo>
                  <a:pt x="396" y="311"/>
                  <a:pt x="404" y="309"/>
                  <a:pt x="396" y="303"/>
                </a:cubicBezTo>
                <a:cubicBezTo>
                  <a:pt x="390" y="297"/>
                  <a:pt x="404" y="303"/>
                  <a:pt x="405" y="295"/>
                </a:cubicBezTo>
                <a:cubicBezTo>
                  <a:pt x="407" y="288"/>
                  <a:pt x="413" y="305"/>
                  <a:pt x="421" y="291"/>
                </a:cubicBezTo>
                <a:cubicBezTo>
                  <a:pt x="428" y="277"/>
                  <a:pt x="431" y="281"/>
                  <a:pt x="416" y="277"/>
                </a:cubicBezTo>
                <a:cubicBezTo>
                  <a:pt x="405" y="275"/>
                  <a:pt x="410" y="272"/>
                  <a:pt x="402" y="269"/>
                </a:cubicBezTo>
                <a:cubicBezTo>
                  <a:pt x="411" y="268"/>
                  <a:pt x="421" y="283"/>
                  <a:pt x="430" y="274"/>
                </a:cubicBezTo>
                <a:cubicBezTo>
                  <a:pt x="437" y="264"/>
                  <a:pt x="437" y="266"/>
                  <a:pt x="431" y="261"/>
                </a:cubicBezTo>
                <a:cubicBezTo>
                  <a:pt x="424" y="258"/>
                  <a:pt x="439" y="258"/>
                  <a:pt x="442" y="261"/>
                </a:cubicBezTo>
                <a:cubicBezTo>
                  <a:pt x="445" y="264"/>
                  <a:pt x="448" y="266"/>
                  <a:pt x="449" y="269"/>
                </a:cubicBezTo>
                <a:cubicBezTo>
                  <a:pt x="451" y="272"/>
                  <a:pt x="453" y="274"/>
                  <a:pt x="457" y="272"/>
                </a:cubicBezTo>
                <a:cubicBezTo>
                  <a:pt x="460" y="271"/>
                  <a:pt x="448" y="268"/>
                  <a:pt x="453" y="264"/>
                </a:cubicBezTo>
                <a:cubicBezTo>
                  <a:pt x="457" y="263"/>
                  <a:pt x="459" y="258"/>
                  <a:pt x="462" y="258"/>
                </a:cubicBezTo>
                <a:cubicBezTo>
                  <a:pt x="466" y="260"/>
                  <a:pt x="466" y="254"/>
                  <a:pt x="471" y="254"/>
                </a:cubicBezTo>
                <a:cubicBezTo>
                  <a:pt x="474" y="254"/>
                  <a:pt x="475" y="247"/>
                  <a:pt x="469" y="243"/>
                </a:cubicBezTo>
                <a:cubicBezTo>
                  <a:pt x="463" y="238"/>
                  <a:pt x="471" y="240"/>
                  <a:pt x="466" y="235"/>
                </a:cubicBezTo>
                <a:cubicBezTo>
                  <a:pt x="462" y="230"/>
                  <a:pt x="472" y="235"/>
                  <a:pt x="474" y="230"/>
                </a:cubicBezTo>
                <a:cubicBezTo>
                  <a:pt x="475" y="224"/>
                  <a:pt x="469" y="229"/>
                  <a:pt x="472" y="224"/>
                </a:cubicBezTo>
                <a:cubicBezTo>
                  <a:pt x="475" y="219"/>
                  <a:pt x="466" y="224"/>
                  <a:pt x="465" y="218"/>
                </a:cubicBezTo>
                <a:cubicBezTo>
                  <a:pt x="465" y="213"/>
                  <a:pt x="457" y="216"/>
                  <a:pt x="451" y="213"/>
                </a:cubicBezTo>
                <a:cubicBezTo>
                  <a:pt x="443" y="210"/>
                  <a:pt x="448" y="213"/>
                  <a:pt x="442" y="213"/>
                </a:cubicBezTo>
                <a:cubicBezTo>
                  <a:pt x="436" y="213"/>
                  <a:pt x="439" y="222"/>
                  <a:pt x="442" y="224"/>
                </a:cubicBezTo>
                <a:cubicBezTo>
                  <a:pt x="446" y="226"/>
                  <a:pt x="443" y="229"/>
                  <a:pt x="440" y="229"/>
                </a:cubicBezTo>
                <a:cubicBezTo>
                  <a:pt x="437" y="227"/>
                  <a:pt x="440" y="236"/>
                  <a:pt x="434" y="241"/>
                </a:cubicBezTo>
                <a:cubicBezTo>
                  <a:pt x="430" y="244"/>
                  <a:pt x="434" y="247"/>
                  <a:pt x="428" y="250"/>
                </a:cubicBezTo>
                <a:cubicBezTo>
                  <a:pt x="422" y="252"/>
                  <a:pt x="425" y="249"/>
                  <a:pt x="419" y="244"/>
                </a:cubicBezTo>
                <a:cubicBezTo>
                  <a:pt x="413" y="238"/>
                  <a:pt x="422" y="240"/>
                  <a:pt x="422" y="235"/>
                </a:cubicBezTo>
                <a:cubicBezTo>
                  <a:pt x="422" y="232"/>
                  <a:pt x="414" y="218"/>
                  <a:pt x="408" y="222"/>
                </a:cubicBezTo>
                <a:cubicBezTo>
                  <a:pt x="404" y="227"/>
                  <a:pt x="407" y="240"/>
                  <a:pt x="401" y="233"/>
                </a:cubicBezTo>
                <a:cubicBezTo>
                  <a:pt x="396" y="229"/>
                  <a:pt x="404" y="230"/>
                  <a:pt x="399" y="224"/>
                </a:cubicBezTo>
                <a:cubicBezTo>
                  <a:pt x="393" y="219"/>
                  <a:pt x="405" y="221"/>
                  <a:pt x="399" y="218"/>
                </a:cubicBezTo>
                <a:cubicBezTo>
                  <a:pt x="392" y="213"/>
                  <a:pt x="392" y="219"/>
                  <a:pt x="387" y="216"/>
                </a:cubicBezTo>
                <a:cubicBezTo>
                  <a:pt x="381" y="213"/>
                  <a:pt x="395" y="208"/>
                  <a:pt x="392" y="207"/>
                </a:cubicBezTo>
                <a:cubicBezTo>
                  <a:pt x="389" y="204"/>
                  <a:pt x="381" y="201"/>
                  <a:pt x="381" y="194"/>
                </a:cubicBezTo>
                <a:cubicBezTo>
                  <a:pt x="381" y="188"/>
                  <a:pt x="370" y="182"/>
                  <a:pt x="366" y="182"/>
                </a:cubicBezTo>
                <a:cubicBezTo>
                  <a:pt x="360" y="180"/>
                  <a:pt x="364" y="185"/>
                  <a:pt x="360" y="185"/>
                </a:cubicBezTo>
                <a:cubicBezTo>
                  <a:pt x="354" y="187"/>
                  <a:pt x="360" y="188"/>
                  <a:pt x="354" y="191"/>
                </a:cubicBezTo>
                <a:cubicBezTo>
                  <a:pt x="347" y="194"/>
                  <a:pt x="355" y="201"/>
                  <a:pt x="354" y="204"/>
                </a:cubicBezTo>
                <a:cubicBezTo>
                  <a:pt x="352" y="208"/>
                  <a:pt x="352" y="212"/>
                  <a:pt x="361" y="215"/>
                </a:cubicBezTo>
                <a:cubicBezTo>
                  <a:pt x="370" y="218"/>
                  <a:pt x="373" y="222"/>
                  <a:pt x="369" y="226"/>
                </a:cubicBezTo>
                <a:cubicBezTo>
                  <a:pt x="364" y="227"/>
                  <a:pt x="367" y="230"/>
                  <a:pt x="372" y="229"/>
                </a:cubicBezTo>
                <a:cubicBezTo>
                  <a:pt x="376" y="226"/>
                  <a:pt x="376" y="230"/>
                  <a:pt x="370" y="236"/>
                </a:cubicBezTo>
                <a:cubicBezTo>
                  <a:pt x="363" y="241"/>
                  <a:pt x="363" y="235"/>
                  <a:pt x="361" y="240"/>
                </a:cubicBezTo>
                <a:cubicBezTo>
                  <a:pt x="358" y="244"/>
                  <a:pt x="367" y="255"/>
                  <a:pt x="360" y="250"/>
                </a:cubicBezTo>
                <a:cubicBezTo>
                  <a:pt x="354" y="246"/>
                  <a:pt x="354" y="246"/>
                  <a:pt x="355" y="241"/>
                </a:cubicBezTo>
                <a:cubicBezTo>
                  <a:pt x="357" y="238"/>
                  <a:pt x="357" y="235"/>
                  <a:pt x="352" y="235"/>
                </a:cubicBezTo>
                <a:cubicBezTo>
                  <a:pt x="346" y="236"/>
                  <a:pt x="344" y="230"/>
                  <a:pt x="338" y="233"/>
                </a:cubicBezTo>
                <a:cubicBezTo>
                  <a:pt x="332" y="236"/>
                  <a:pt x="340" y="241"/>
                  <a:pt x="334" y="243"/>
                </a:cubicBezTo>
                <a:cubicBezTo>
                  <a:pt x="329" y="244"/>
                  <a:pt x="331" y="240"/>
                  <a:pt x="319" y="243"/>
                </a:cubicBezTo>
                <a:cubicBezTo>
                  <a:pt x="302" y="246"/>
                  <a:pt x="300" y="236"/>
                  <a:pt x="296" y="238"/>
                </a:cubicBezTo>
                <a:cubicBezTo>
                  <a:pt x="285" y="243"/>
                  <a:pt x="282" y="226"/>
                  <a:pt x="274" y="227"/>
                </a:cubicBezTo>
                <a:cubicBezTo>
                  <a:pt x="268" y="227"/>
                  <a:pt x="253" y="230"/>
                  <a:pt x="256" y="236"/>
                </a:cubicBezTo>
                <a:cubicBezTo>
                  <a:pt x="259" y="241"/>
                  <a:pt x="268" y="232"/>
                  <a:pt x="271" y="235"/>
                </a:cubicBezTo>
                <a:cubicBezTo>
                  <a:pt x="276" y="236"/>
                  <a:pt x="264" y="236"/>
                  <a:pt x="262" y="241"/>
                </a:cubicBezTo>
                <a:cubicBezTo>
                  <a:pt x="261" y="246"/>
                  <a:pt x="273" y="258"/>
                  <a:pt x="261" y="249"/>
                </a:cubicBezTo>
                <a:cubicBezTo>
                  <a:pt x="249" y="241"/>
                  <a:pt x="250" y="246"/>
                  <a:pt x="245" y="241"/>
                </a:cubicBezTo>
                <a:cubicBezTo>
                  <a:pt x="241" y="235"/>
                  <a:pt x="245" y="243"/>
                  <a:pt x="230" y="243"/>
                </a:cubicBezTo>
                <a:cubicBezTo>
                  <a:pt x="217" y="244"/>
                  <a:pt x="198" y="243"/>
                  <a:pt x="204" y="238"/>
                </a:cubicBezTo>
                <a:cubicBezTo>
                  <a:pt x="210" y="233"/>
                  <a:pt x="218" y="238"/>
                  <a:pt x="212" y="233"/>
                </a:cubicBezTo>
                <a:cubicBezTo>
                  <a:pt x="207" y="229"/>
                  <a:pt x="204" y="224"/>
                  <a:pt x="195" y="226"/>
                </a:cubicBezTo>
                <a:cubicBezTo>
                  <a:pt x="186" y="227"/>
                  <a:pt x="177" y="222"/>
                  <a:pt x="169" y="221"/>
                </a:cubicBezTo>
                <a:cubicBezTo>
                  <a:pt x="160" y="218"/>
                  <a:pt x="154" y="212"/>
                  <a:pt x="147" y="213"/>
                </a:cubicBezTo>
                <a:cubicBezTo>
                  <a:pt x="137" y="213"/>
                  <a:pt x="143" y="221"/>
                  <a:pt x="136" y="219"/>
                </a:cubicBezTo>
                <a:cubicBezTo>
                  <a:pt x="128" y="218"/>
                  <a:pt x="137" y="207"/>
                  <a:pt x="127" y="208"/>
                </a:cubicBezTo>
                <a:cubicBezTo>
                  <a:pt x="122" y="210"/>
                  <a:pt x="128" y="224"/>
                  <a:pt x="118" y="218"/>
                </a:cubicBezTo>
                <a:cubicBezTo>
                  <a:pt x="112" y="215"/>
                  <a:pt x="108" y="198"/>
                  <a:pt x="102" y="202"/>
                </a:cubicBezTo>
                <a:cubicBezTo>
                  <a:pt x="95" y="208"/>
                  <a:pt x="112" y="204"/>
                  <a:pt x="99" y="212"/>
                </a:cubicBezTo>
                <a:cubicBezTo>
                  <a:pt x="90" y="216"/>
                  <a:pt x="101" y="208"/>
                  <a:pt x="86" y="215"/>
                </a:cubicBezTo>
                <a:cubicBezTo>
                  <a:pt x="69" y="221"/>
                  <a:pt x="77" y="216"/>
                  <a:pt x="86" y="212"/>
                </a:cubicBezTo>
                <a:cubicBezTo>
                  <a:pt x="95" y="207"/>
                  <a:pt x="93" y="207"/>
                  <a:pt x="89" y="208"/>
                </a:cubicBezTo>
                <a:cubicBezTo>
                  <a:pt x="83" y="210"/>
                  <a:pt x="84" y="205"/>
                  <a:pt x="75" y="212"/>
                </a:cubicBezTo>
                <a:cubicBezTo>
                  <a:pt x="67" y="216"/>
                  <a:pt x="72" y="210"/>
                  <a:pt x="63" y="218"/>
                </a:cubicBezTo>
                <a:cubicBezTo>
                  <a:pt x="54" y="224"/>
                  <a:pt x="49" y="224"/>
                  <a:pt x="52" y="227"/>
                </a:cubicBezTo>
                <a:cubicBezTo>
                  <a:pt x="54" y="230"/>
                  <a:pt x="48" y="226"/>
                  <a:pt x="43" y="229"/>
                </a:cubicBezTo>
                <a:cubicBezTo>
                  <a:pt x="38" y="230"/>
                  <a:pt x="42" y="226"/>
                  <a:pt x="32" y="226"/>
                </a:cubicBezTo>
                <a:cubicBezTo>
                  <a:pt x="22" y="226"/>
                  <a:pt x="14" y="215"/>
                  <a:pt x="0" y="216"/>
                </a:cubicBezTo>
                <a:cubicBezTo>
                  <a:pt x="0" y="344"/>
                  <a:pt x="0" y="344"/>
                  <a:pt x="0" y="344"/>
                </a:cubicBezTo>
                <a:cubicBezTo>
                  <a:pt x="6" y="347"/>
                  <a:pt x="3" y="342"/>
                  <a:pt x="5" y="344"/>
                </a:cubicBezTo>
                <a:cubicBezTo>
                  <a:pt x="8" y="345"/>
                  <a:pt x="8" y="345"/>
                  <a:pt x="10" y="345"/>
                </a:cubicBezTo>
                <a:cubicBezTo>
                  <a:pt x="11" y="344"/>
                  <a:pt x="16" y="342"/>
                  <a:pt x="16" y="345"/>
                </a:cubicBezTo>
                <a:cubicBezTo>
                  <a:pt x="14" y="347"/>
                  <a:pt x="13" y="347"/>
                  <a:pt x="16" y="348"/>
                </a:cubicBezTo>
                <a:cubicBezTo>
                  <a:pt x="20" y="350"/>
                  <a:pt x="16" y="351"/>
                  <a:pt x="23" y="355"/>
                </a:cubicBezTo>
                <a:cubicBezTo>
                  <a:pt x="29" y="359"/>
                  <a:pt x="26" y="361"/>
                  <a:pt x="28" y="361"/>
                </a:cubicBezTo>
                <a:cubicBezTo>
                  <a:pt x="29" y="362"/>
                  <a:pt x="29" y="359"/>
                  <a:pt x="34" y="359"/>
                </a:cubicBezTo>
                <a:cubicBezTo>
                  <a:pt x="38" y="358"/>
                  <a:pt x="34" y="356"/>
                  <a:pt x="37" y="355"/>
                </a:cubicBezTo>
                <a:cubicBezTo>
                  <a:pt x="40" y="355"/>
                  <a:pt x="35" y="353"/>
                  <a:pt x="38" y="353"/>
                </a:cubicBezTo>
                <a:cubicBezTo>
                  <a:pt x="45" y="350"/>
                  <a:pt x="45" y="350"/>
                  <a:pt x="46" y="353"/>
                </a:cubicBezTo>
                <a:cubicBezTo>
                  <a:pt x="49" y="356"/>
                  <a:pt x="46" y="355"/>
                  <a:pt x="48" y="356"/>
                </a:cubicBezTo>
                <a:cubicBezTo>
                  <a:pt x="49" y="359"/>
                  <a:pt x="51" y="358"/>
                  <a:pt x="52" y="361"/>
                </a:cubicBezTo>
                <a:cubicBezTo>
                  <a:pt x="54" y="365"/>
                  <a:pt x="57" y="362"/>
                  <a:pt x="58" y="367"/>
                </a:cubicBezTo>
                <a:cubicBezTo>
                  <a:pt x="61" y="370"/>
                  <a:pt x="67" y="381"/>
                  <a:pt x="69" y="383"/>
                </a:cubicBezTo>
                <a:cubicBezTo>
                  <a:pt x="70" y="386"/>
                  <a:pt x="67" y="386"/>
                  <a:pt x="70" y="386"/>
                </a:cubicBezTo>
                <a:cubicBezTo>
                  <a:pt x="72" y="386"/>
                  <a:pt x="69" y="389"/>
                  <a:pt x="72" y="389"/>
                </a:cubicBezTo>
                <a:cubicBezTo>
                  <a:pt x="73" y="389"/>
                  <a:pt x="70" y="392"/>
                  <a:pt x="73" y="392"/>
                </a:cubicBezTo>
                <a:cubicBezTo>
                  <a:pt x="77" y="390"/>
                  <a:pt x="75" y="393"/>
                  <a:pt x="81" y="395"/>
                </a:cubicBezTo>
                <a:cubicBezTo>
                  <a:pt x="86" y="397"/>
                  <a:pt x="83" y="398"/>
                  <a:pt x="86" y="398"/>
                </a:cubicBezTo>
                <a:cubicBezTo>
                  <a:pt x="87" y="398"/>
                  <a:pt x="87" y="400"/>
                  <a:pt x="87" y="400"/>
                </a:cubicBezTo>
                <a:cubicBezTo>
                  <a:pt x="86" y="404"/>
                  <a:pt x="89" y="407"/>
                  <a:pt x="87" y="411"/>
                </a:cubicBezTo>
                <a:cubicBezTo>
                  <a:pt x="84" y="412"/>
                  <a:pt x="87" y="414"/>
                  <a:pt x="86" y="415"/>
                </a:cubicBezTo>
                <a:cubicBezTo>
                  <a:pt x="81" y="420"/>
                  <a:pt x="84" y="420"/>
                  <a:pt x="86" y="421"/>
                </a:cubicBezTo>
                <a:cubicBezTo>
                  <a:pt x="86" y="425"/>
                  <a:pt x="89" y="428"/>
                  <a:pt x="92" y="431"/>
                </a:cubicBezTo>
                <a:cubicBezTo>
                  <a:pt x="93" y="434"/>
                  <a:pt x="90" y="426"/>
                  <a:pt x="98" y="426"/>
                </a:cubicBezTo>
                <a:cubicBezTo>
                  <a:pt x="102" y="425"/>
                  <a:pt x="93" y="428"/>
                  <a:pt x="96" y="432"/>
                </a:cubicBezTo>
                <a:cubicBezTo>
                  <a:pt x="98" y="435"/>
                  <a:pt x="98" y="432"/>
                  <a:pt x="98" y="437"/>
                </a:cubicBezTo>
                <a:cubicBezTo>
                  <a:pt x="99" y="442"/>
                  <a:pt x="104" y="434"/>
                  <a:pt x="101" y="440"/>
                </a:cubicBezTo>
                <a:cubicBezTo>
                  <a:pt x="99" y="446"/>
                  <a:pt x="99" y="448"/>
                  <a:pt x="101" y="446"/>
                </a:cubicBezTo>
                <a:cubicBezTo>
                  <a:pt x="101" y="446"/>
                  <a:pt x="99" y="449"/>
                  <a:pt x="102" y="451"/>
                </a:cubicBezTo>
                <a:cubicBezTo>
                  <a:pt x="104" y="451"/>
                  <a:pt x="102" y="446"/>
                  <a:pt x="105" y="445"/>
                </a:cubicBezTo>
                <a:cubicBezTo>
                  <a:pt x="107" y="445"/>
                  <a:pt x="108" y="442"/>
                  <a:pt x="108" y="443"/>
                </a:cubicBezTo>
                <a:cubicBezTo>
                  <a:pt x="110" y="445"/>
                  <a:pt x="113" y="443"/>
                  <a:pt x="113" y="445"/>
                </a:cubicBezTo>
                <a:cubicBezTo>
                  <a:pt x="112" y="448"/>
                  <a:pt x="112" y="443"/>
                  <a:pt x="107" y="446"/>
                </a:cubicBezTo>
                <a:cubicBezTo>
                  <a:pt x="102" y="449"/>
                  <a:pt x="104" y="449"/>
                  <a:pt x="104" y="452"/>
                </a:cubicBezTo>
                <a:cubicBezTo>
                  <a:pt x="104" y="456"/>
                  <a:pt x="107" y="454"/>
                  <a:pt x="105" y="456"/>
                </a:cubicBezTo>
                <a:cubicBezTo>
                  <a:pt x="104" y="457"/>
                  <a:pt x="107" y="457"/>
                  <a:pt x="105" y="457"/>
                </a:cubicBezTo>
                <a:cubicBezTo>
                  <a:pt x="102" y="459"/>
                  <a:pt x="105" y="460"/>
                  <a:pt x="108" y="462"/>
                </a:cubicBezTo>
                <a:cubicBezTo>
                  <a:pt x="112" y="463"/>
                  <a:pt x="112" y="460"/>
                  <a:pt x="115" y="462"/>
                </a:cubicBezTo>
                <a:cubicBezTo>
                  <a:pt x="118" y="462"/>
                  <a:pt x="113" y="463"/>
                  <a:pt x="116" y="463"/>
                </a:cubicBezTo>
                <a:cubicBezTo>
                  <a:pt x="121" y="462"/>
                  <a:pt x="115" y="468"/>
                  <a:pt x="119" y="466"/>
                </a:cubicBezTo>
                <a:cubicBezTo>
                  <a:pt x="121" y="466"/>
                  <a:pt x="119" y="468"/>
                  <a:pt x="122" y="466"/>
                </a:cubicBezTo>
                <a:cubicBezTo>
                  <a:pt x="125" y="466"/>
                  <a:pt x="127" y="470"/>
                  <a:pt x="128" y="468"/>
                </a:cubicBezTo>
                <a:cubicBezTo>
                  <a:pt x="130" y="466"/>
                  <a:pt x="131" y="471"/>
                  <a:pt x="128" y="471"/>
                </a:cubicBezTo>
                <a:cubicBezTo>
                  <a:pt x="127" y="473"/>
                  <a:pt x="131" y="476"/>
                  <a:pt x="133" y="476"/>
                </a:cubicBezTo>
                <a:cubicBezTo>
                  <a:pt x="136" y="474"/>
                  <a:pt x="136" y="471"/>
                  <a:pt x="136" y="474"/>
                </a:cubicBezTo>
                <a:cubicBezTo>
                  <a:pt x="136" y="477"/>
                  <a:pt x="137" y="476"/>
                  <a:pt x="137" y="477"/>
                </a:cubicBezTo>
                <a:cubicBezTo>
                  <a:pt x="136" y="479"/>
                  <a:pt x="136" y="474"/>
                  <a:pt x="134" y="476"/>
                </a:cubicBezTo>
                <a:cubicBezTo>
                  <a:pt x="133" y="477"/>
                  <a:pt x="139" y="480"/>
                  <a:pt x="139" y="479"/>
                </a:cubicBezTo>
                <a:cubicBezTo>
                  <a:pt x="139" y="477"/>
                  <a:pt x="140" y="476"/>
                  <a:pt x="140" y="479"/>
                </a:cubicBezTo>
                <a:cubicBezTo>
                  <a:pt x="140" y="480"/>
                  <a:pt x="142" y="482"/>
                  <a:pt x="142" y="484"/>
                </a:cubicBezTo>
                <a:cubicBezTo>
                  <a:pt x="140" y="485"/>
                  <a:pt x="142" y="485"/>
                  <a:pt x="143" y="484"/>
                </a:cubicBezTo>
                <a:cubicBezTo>
                  <a:pt x="143" y="482"/>
                  <a:pt x="143" y="484"/>
                  <a:pt x="143" y="485"/>
                </a:cubicBezTo>
                <a:cubicBezTo>
                  <a:pt x="363" y="485"/>
                  <a:pt x="363" y="485"/>
                  <a:pt x="363" y="485"/>
                </a:cubicBezTo>
                <a:close/>
                <a:moveTo>
                  <a:pt x="484" y="328"/>
                </a:moveTo>
                <a:cubicBezTo>
                  <a:pt x="488" y="327"/>
                  <a:pt x="491" y="316"/>
                  <a:pt x="484" y="317"/>
                </a:cubicBezTo>
                <a:cubicBezTo>
                  <a:pt x="478" y="319"/>
                  <a:pt x="483" y="328"/>
                  <a:pt x="484" y="328"/>
                </a:cubicBezTo>
                <a:close/>
                <a:moveTo>
                  <a:pt x="600" y="325"/>
                </a:moveTo>
                <a:cubicBezTo>
                  <a:pt x="603" y="325"/>
                  <a:pt x="606" y="327"/>
                  <a:pt x="605" y="330"/>
                </a:cubicBezTo>
                <a:cubicBezTo>
                  <a:pt x="603" y="333"/>
                  <a:pt x="596" y="327"/>
                  <a:pt x="600" y="325"/>
                </a:cubicBezTo>
                <a:close/>
                <a:moveTo>
                  <a:pt x="431" y="235"/>
                </a:moveTo>
                <a:cubicBezTo>
                  <a:pt x="431" y="233"/>
                  <a:pt x="425" y="236"/>
                  <a:pt x="428" y="241"/>
                </a:cubicBezTo>
                <a:cubicBezTo>
                  <a:pt x="433" y="247"/>
                  <a:pt x="433" y="236"/>
                  <a:pt x="431" y="235"/>
                </a:cubicBezTo>
                <a:close/>
                <a:moveTo>
                  <a:pt x="372" y="96"/>
                </a:moveTo>
                <a:cubicBezTo>
                  <a:pt x="383" y="96"/>
                  <a:pt x="379" y="92"/>
                  <a:pt x="370" y="92"/>
                </a:cubicBezTo>
                <a:cubicBezTo>
                  <a:pt x="360" y="90"/>
                  <a:pt x="354" y="92"/>
                  <a:pt x="354" y="95"/>
                </a:cubicBezTo>
                <a:cubicBezTo>
                  <a:pt x="354" y="98"/>
                  <a:pt x="361" y="96"/>
                  <a:pt x="372" y="96"/>
                </a:cubicBezTo>
                <a:close/>
                <a:moveTo>
                  <a:pt x="296" y="132"/>
                </a:moveTo>
                <a:cubicBezTo>
                  <a:pt x="294" y="129"/>
                  <a:pt x="287" y="126"/>
                  <a:pt x="287" y="132"/>
                </a:cubicBezTo>
                <a:cubicBezTo>
                  <a:pt x="287" y="137"/>
                  <a:pt x="297" y="135"/>
                  <a:pt x="296" y="132"/>
                </a:cubicBezTo>
                <a:close/>
                <a:moveTo>
                  <a:pt x="183" y="120"/>
                </a:moveTo>
                <a:cubicBezTo>
                  <a:pt x="177" y="121"/>
                  <a:pt x="166" y="126"/>
                  <a:pt x="175" y="128"/>
                </a:cubicBezTo>
                <a:cubicBezTo>
                  <a:pt x="182" y="128"/>
                  <a:pt x="188" y="117"/>
                  <a:pt x="183" y="120"/>
                </a:cubicBezTo>
                <a:close/>
                <a:moveTo>
                  <a:pt x="207" y="107"/>
                </a:moveTo>
                <a:cubicBezTo>
                  <a:pt x="209" y="104"/>
                  <a:pt x="221" y="106"/>
                  <a:pt x="218" y="107"/>
                </a:cubicBezTo>
                <a:cubicBezTo>
                  <a:pt x="215" y="109"/>
                  <a:pt x="206" y="109"/>
                  <a:pt x="207" y="107"/>
                </a:cubicBezTo>
                <a:close/>
                <a:moveTo>
                  <a:pt x="213" y="89"/>
                </a:moveTo>
                <a:cubicBezTo>
                  <a:pt x="210" y="86"/>
                  <a:pt x="207" y="87"/>
                  <a:pt x="206" y="89"/>
                </a:cubicBezTo>
                <a:cubicBezTo>
                  <a:pt x="204" y="89"/>
                  <a:pt x="209" y="92"/>
                  <a:pt x="215" y="92"/>
                </a:cubicBezTo>
                <a:cubicBezTo>
                  <a:pt x="218" y="92"/>
                  <a:pt x="218" y="92"/>
                  <a:pt x="213" y="89"/>
                </a:cubicBezTo>
                <a:close/>
                <a:moveTo>
                  <a:pt x="290" y="114"/>
                </a:moveTo>
                <a:cubicBezTo>
                  <a:pt x="293" y="117"/>
                  <a:pt x="306" y="112"/>
                  <a:pt x="300" y="112"/>
                </a:cubicBezTo>
                <a:cubicBezTo>
                  <a:pt x="294" y="111"/>
                  <a:pt x="296" y="106"/>
                  <a:pt x="290" y="109"/>
                </a:cubicBezTo>
                <a:cubicBezTo>
                  <a:pt x="288" y="111"/>
                  <a:pt x="287" y="111"/>
                  <a:pt x="290" y="114"/>
                </a:cubicBezTo>
                <a:close/>
                <a:moveTo>
                  <a:pt x="290" y="118"/>
                </a:moveTo>
                <a:cubicBezTo>
                  <a:pt x="288" y="117"/>
                  <a:pt x="302" y="114"/>
                  <a:pt x="305" y="115"/>
                </a:cubicBezTo>
                <a:cubicBezTo>
                  <a:pt x="306" y="117"/>
                  <a:pt x="293" y="120"/>
                  <a:pt x="290" y="118"/>
                </a:cubicBezTo>
                <a:close/>
                <a:moveTo>
                  <a:pt x="296" y="121"/>
                </a:moveTo>
                <a:cubicBezTo>
                  <a:pt x="293" y="120"/>
                  <a:pt x="303" y="118"/>
                  <a:pt x="305" y="118"/>
                </a:cubicBezTo>
                <a:cubicBezTo>
                  <a:pt x="308" y="120"/>
                  <a:pt x="297" y="123"/>
                  <a:pt x="296" y="121"/>
                </a:cubicBezTo>
                <a:close/>
                <a:moveTo>
                  <a:pt x="299" y="125"/>
                </a:moveTo>
                <a:cubicBezTo>
                  <a:pt x="297" y="123"/>
                  <a:pt x="306" y="120"/>
                  <a:pt x="308" y="120"/>
                </a:cubicBezTo>
                <a:cubicBezTo>
                  <a:pt x="309" y="120"/>
                  <a:pt x="302" y="125"/>
                  <a:pt x="299" y="125"/>
                </a:cubicBezTo>
                <a:close/>
                <a:moveTo>
                  <a:pt x="433" y="73"/>
                </a:moveTo>
                <a:cubicBezTo>
                  <a:pt x="436" y="70"/>
                  <a:pt x="443" y="68"/>
                  <a:pt x="443" y="72"/>
                </a:cubicBezTo>
                <a:cubicBezTo>
                  <a:pt x="442" y="73"/>
                  <a:pt x="430" y="75"/>
                  <a:pt x="433" y="73"/>
                </a:cubicBezTo>
                <a:close/>
                <a:moveTo>
                  <a:pt x="471" y="437"/>
                </a:moveTo>
                <a:cubicBezTo>
                  <a:pt x="474" y="438"/>
                  <a:pt x="477" y="440"/>
                  <a:pt x="478" y="440"/>
                </a:cubicBezTo>
                <a:cubicBezTo>
                  <a:pt x="480" y="438"/>
                  <a:pt x="475" y="435"/>
                  <a:pt x="475" y="434"/>
                </a:cubicBezTo>
                <a:cubicBezTo>
                  <a:pt x="474" y="432"/>
                  <a:pt x="469" y="432"/>
                  <a:pt x="468" y="435"/>
                </a:cubicBezTo>
                <a:cubicBezTo>
                  <a:pt x="466" y="435"/>
                  <a:pt x="468" y="435"/>
                  <a:pt x="471" y="437"/>
                </a:cubicBezTo>
                <a:close/>
                <a:moveTo>
                  <a:pt x="486" y="400"/>
                </a:moveTo>
                <a:cubicBezTo>
                  <a:pt x="486" y="398"/>
                  <a:pt x="488" y="397"/>
                  <a:pt x="486" y="400"/>
                </a:cubicBezTo>
                <a:cubicBezTo>
                  <a:pt x="484" y="403"/>
                  <a:pt x="484" y="401"/>
                  <a:pt x="486" y="401"/>
                </a:cubicBezTo>
                <a:cubicBezTo>
                  <a:pt x="488" y="401"/>
                  <a:pt x="489" y="397"/>
                  <a:pt x="489" y="397"/>
                </a:cubicBezTo>
                <a:cubicBezTo>
                  <a:pt x="491" y="397"/>
                  <a:pt x="488" y="401"/>
                  <a:pt x="489" y="401"/>
                </a:cubicBezTo>
                <a:cubicBezTo>
                  <a:pt x="491" y="401"/>
                  <a:pt x="491" y="400"/>
                  <a:pt x="491" y="397"/>
                </a:cubicBezTo>
                <a:cubicBezTo>
                  <a:pt x="492" y="393"/>
                  <a:pt x="492" y="395"/>
                  <a:pt x="491" y="393"/>
                </a:cubicBezTo>
                <a:cubicBezTo>
                  <a:pt x="489" y="392"/>
                  <a:pt x="489" y="392"/>
                  <a:pt x="489" y="393"/>
                </a:cubicBezTo>
                <a:cubicBezTo>
                  <a:pt x="488" y="395"/>
                  <a:pt x="488" y="397"/>
                  <a:pt x="488" y="395"/>
                </a:cubicBezTo>
                <a:cubicBezTo>
                  <a:pt x="488" y="393"/>
                  <a:pt x="488" y="392"/>
                  <a:pt x="488" y="393"/>
                </a:cubicBezTo>
                <a:cubicBezTo>
                  <a:pt x="486" y="393"/>
                  <a:pt x="488" y="393"/>
                  <a:pt x="488" y="395"/>
                </a:cubicBezTo>
                <a:cubicBezTo>
                  <a:pt x="486" y="397"/>
                  <a:pt x="486" y="397"/>
                  <a:pt x="484" y="398"/>
                </a:cubicBezTo>
                <a:cubicBezTo>
                  <a:pt x="483" y="400"/>
                  <a:pt x="483" y="400"/>
                  <a:pt x="483" y="401"/>
                </a:cubicBezTo>
                <a:cubicBezTo>
                  <a:pt x="484" y="403"/>
                  <a:pt x="484" y="401"/>
                  <a:pt x="486" y="400"/>
                </a:cubicBezTo>
                <a:close/>
                <a:moveTo>
                  <a:pt x="494" y="398"/>
                </a:moveTo>
                <a:cubicBezTo>
                  <a:pt x="494" y="397"/>
                  <a:pt x="494" y="393"/>
                  <a:pt x="494" y="393"/>
                </a:cubicBezTo>
                <a:cubicBezTo>
                  <a:pt x="492" y="393"/>
                  <a:pt x="492" y="395"/>
                  <a:pt x="492" y="398"/>
                </a:cubicBezTo>
                <a:cubicBezTo>
                  <a:pt x="491" y="398"/>
                  <a:pt x="492" y="398"/>
                  <a:pt x="494" y="398"/>
                </a:cubicBezTo>
                <a:close/>
                <a:moveTo>
                  <a:pt x="484" y="397"/>
                </a:moveTo>
                <a:cubicBezTo>
                  <a:pt x="486" y="395"/>
                  <a:pt x="486" y="393"/>
                  <a:pt x="486" y="393"/>
                </a:cubicBezTo>
                <a:cubicBezTo>
                  <a:pt x="484" y="395"/>
                  <a:pt x="483" y="395"/>
                  <a:pt x="483" y="397"/>
                </a:cubicBezTo>
                <a:cubicBezTo>
                  <a:pt x="481" y="398"/>
                  <a:pt x="483" y="398"/>
                  <a:pt x="484" y="397"/>
                </a:cubicBezTo>
                <a:close/>
                <a:moveTo>
                  <a:pt x="577" y="345"/>
                </a:moveTo>
                <a:cubicBezTo>
                  <a:pt x="574" y="345"/>
                  <a:pt x="577" y="339"/>
                  <a:pt x="579" y="341"/>
                </a:cubicBezTo>
                <a:cubicBezTo>
                  <a:pt x="582" y="342"/>
                  <a:pt x="579" y="345"/>
                  <a:pt x="577" y="345"/>
                </a:cubicBezTo>
                <a:close/>
              </a:path>
            </a:pathLst>
          </a:custGeom>
          <a:solidFill>
            <a:srgbClr val="E3E6ED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71" name="Freeform 270">
            <a:extLst>
              <a:ext uri="{FF2B5EF4-FFF2-40B4-BE49-F238E27FC236}">
                <a16:creationId xmlns:a16="http://schemas.microsoft.com/office/drawing/2014/main" id="{5B146D1B-EBEC-9974-A293-C48A9D0C7ED0}"/>
              </a:ext>
            </a:extLst>
          </p:cNvPr>
          <p:cNvSpPr>
            <a:spLocks/>
          </p:cNvSpPr>
          <p:nvPr/>
        </p:nvSpPr>
        <p:spPr bwMode="auto">
          <a:xfrm>
            <a:off x="4832707" y="2879063"/>
            <a:ext cx="30498" cy="14232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6" y="2"/>
              </a:cxn>
              <a:cxn ang="0">
                <a:pos x="0" y="2"/>
              </a:cxn>
            </a:cxnLst>
            <a:rect l="0" t="0" r="r" b="b"/>
            <a:pathLst>
              <a:path w="8" h="4">
                <a:moveTo>
                  <a:pt x="0" y="2"/>
                </a:moveTo>
                <a:cubicBezTo>
                  <a:pt x="2" y="0"/>
                  <a:pt x="8" y="2"/>
                  <a:pt x="6" y="2"/>
                </a:cubicBezTo>
                <a:cubicBezTo>
                  <a:pt x="5" y="4"/>
                  <a:pt x="0" y="4"/>
                  <a:pt x="0" y="2"/>
                </a:cubicBezTo>
              </a:path>
            </a:pathLst>
          </a:custGeom>
          <a:solidFill>
            <a:srgbClr val="D8D8D8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72" name="Freeform 271">
            <a:extLst>
              <a:ext uri="{FF2B5EF4-FFF2-40B4-BE49-F238E27FC236}">
                <a16:creationId xmlns:a16="http://schemas.microsoft.com/office/drawing/2014/main" id="{EFA681DC-8B77-4FBB-6864-EFC9935EEA01}"/>
              </a:ext>
            </a:extLst>
          </p:cNvPr>
          <p:cNvSpPr>
            <a:spLocks/>
          </p:cNvSpPr>
          <p:nvPr/>
        </p:nvSpPr>
        <p:spPr bwMode="auto">
          <a:xfrm>
            <a:off x="4785943" y="2842467"/>
            <a:ext cx="18299" cy="12199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3" y="2"/>
              </a:cxn>
              <a:cxn ang="0">
                <a:pos x="0" y="2"/>
              </a:cxn>
            </a:cxnLst>
            <a:rect l="0" t="0" r="r" b="b"/>
            <a:pathLst>
              <a:path w="5" h="3">
                <a:moveTo>
                  <a:pt x="0" y="2"/>
                </a:moveTo>
                <a:cubicBezTo>
                  <a:pt x="0" y="0"/>
                  <a:pt x="5" y="0"/>
                  <a:pt x="3" y="2"/>
                </a:cubicBezTo>
                <a:cubicBezTo>
                  <a:pt x="3" y="3"/>
                  <a:pt x="0" y="2"/>
                  <a:pt x="0" y="2"/>
                </a:cubicBezTo>
              </a:path>
            </a:pathLst>
          </a:custGeom>
          <a:solidFill>
            <a:srgbClr val="D8D8D8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73" name="Freeform 272">
            <a:extLst>
              <a:ext uri="{FF2B5EF4-FFF2-40B4-BE49-F238E27FC236}">
                <a16:creationId xmlns:a16="http://schemas.microsoft.com/office/drawing/2014/main" id="{24DF991B-2C02-1D77-3E97-AF8DEC60CB44}"/>
              </a:ext>
            </a:extLst>
          </p:cNvPr>
          <p:cNvSpPr>
            <a:spLocks/>
          </p:cNvSpPr>
          <p:nvPr/>
        </p:nvSpPr>
        <p:spPr bwMode="auto">
          <a:xfrm>
            <a:off x="4749346" y="2846533"/>
            <a:ext cx="24398" cy="16266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4" y="4"/>
              </a:cxn>
              <a:cxn ang="0">
                <a:pos x="0" y="2"/>
              </a:cxn>
            </a:cxnLst>
            <a:rect l="0" t="0" r="r" b="b"/>
            <a:pathLst>
              <a:path w="6" h="4">
                <a:moveTo>
                  <a:pt x="0" y="2"/>
                </a:moveTo>
                <a:cubicBezTo>
                  <a:pt x="1" y="0"/>
                  <a:pt x="6" y="4"/>
                  <a:pt x="4" y="4"/>
                </a:cubicBezTo>
                <a:cubicBezTo>
                  <a:pt x="1" y="4"/>
                  <a:pt x="0" y="4"/>
                  <a:pt x="0" y="2"/>
                </a:cubicBezTo>
              </a:path>
            </a:pathLst>
          </a:custGeom>
          <a:solidFill>
            <a:srgbClr val="D8D8D8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74" name="Freeform 273">
            <a:extLst>
              <a:ext uri="{FF2B5EF4-FFF2-40B4-BE49-F238E27FC236}">
                <a16:creationId xmlns:a16="http://schemas.microsoft.com/office/drawing/2014/main" id="{F2B750EE-C0E1-B02F-BB1E-B5A77580C8B9}"/>
              </a:ext>
            </a:extLst>
          </p:cNvPr>
          <p:cNvSpPr>
            <a:spLocks/>
          </p:cNvSpPr>
          <p:nvPr/>
        </p:nvSpPr>
        <p:spPr bwMode="auto">
          <a:xfrm>
            <a:off x="5105153" y="3094577"/>
            <a:ext cx="22365" cy="12199"/>
          </a:xfrm>
          <a:custGeom>
            <a:avLst/>
            <a:gdLst/>
            <a:ahLst/>
            <a:cxnLst>
              <a:cxn ang="0">
                <a:pos x="3" y="3"/>
              </a:cxn>
              <a:cxn ang="0">
                <a:pos x="0" y="0"/>
              </a:cxn>
              <a:cxn ang="0">
                <a:pos x="3" y="1"/>
              </a:cxn>
              <a:cxn ang="0">
                <a:pos x="4" y="1"/>
              </a:cxn>
              <a:cxn ang="0">
                <a:pos x="3" y="3"/>
              </a:cxn>
            </a:cxnLst>
            <a:rect l="0" t="0" r="r" b="b"/>
            <a:pathLst>
              <a:path w="6" h="3">
                <a:moveTo>
                  <a:pt x="3" y="3"/>
                </a:moveTo>
                <a:cubicBezTo>
                  <a:pt x="0" y="1"/>
                  <a:pt x="0" y="1"/>
                  <a:pt x="0" y="0"/>
                </a:cubicBezTo>
                <a:cubicBezTo>
                  <a:pt x="1" y="0"/>
                  <a:pt x="1" y="1"/>
                  <a:pt x="3" y="1"/>
                </a:cubicBezTo>
                <a:cubicBezTo>
                  <a:pt x="3" y="1"/>
                  <a:pt x="6" y="1"/>
                  <a:pt x="4" y="1"/>
                </a:cubicBezTo>
                <a:cubicBezTo>
                  <a:pt x="3" y="3"/>
                  <a:pt x="3" y="3"/>
                  <a:pt x="3" y="3"/>
                </a:cubicBezTo>
              </a:path>
            </a:pathLst>
          </a:custGeom>
          <a:solidFill>
            <a:srgbClr val="D8D8D8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75" name="Freeform 274">
            <a:extLst>
              <a:ext uri="{FF2B5EF4-FFF2-40B4-BE49-F238E27FC236}">
                <a16:creationId xmlns:a16="http://schemas.microsoft.com/office/drawing/2014/main" id="{25C1603E-E2BE-771C-CD05-D62CDE2D495C}"/>
              </a:ext>
            </a:extLst>
          </p:cNvPr>
          <p:cNvSpPr>
            <a:spLocks/>
          </p:cNvSpPr>
          <p:nvPr/>
        </p:nvSpPr>
        <p:spPr bwMode="auto">
          <a:xfrm>
            <a:off x="6993979" y="4834948"/>
            <a:ext cx="16266" cy="26431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2" y="7"/>
              </a:cxn>
              <a:cxn ang="0">
                <a:pos x="2" y="2"/>
              </a:cxn>
            </a:cxnLst>
            <a:rect l="0" t="0" r="r" b="b"/>
            <a:pathLst>
              <a:path w="4" h="7">
                <a:moveTo>
                  <a:pt x="2" y="2"/>
                </a:moveTo>
                <a:cubicBezTo>
                  <a:pt x="2" y="0"/>
                  <a:pt x="4" y="7"/>
                  <a:pt x="2" y="7"/>
                </a:cubicBezTo>
                <a:cubicBezTo>
                  <a:pt x="0" y="7"/>
                  <a:pt x="0" y="2"/>
                  <a:pt x="2" y="2"/>
                </a:cubicBezTo>
              </a:path>
            </a:pathLst>
          </a:custGeom>
          <a:solidFill>
            <a:srgbClr val="D8D8D8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76" name="Freeform 275">
            <a:extLst>
              <a:ext uri="{FF2B5EF4-FFF2-40B4-BE49-F238E27FC236}">
                <a16:creationId xmlns:a16="http://schemas.microsoft.com/office/drawing/2014/main" id="{59CAFBF3-4031-70AC-FCBD-98166E0FD501}"/>
              </a:ext>
            </a:extLst>
          </p:cNvPr>
          <p:cNvSpPr>
            <a:spLocks/>
          </p:cNvSpPr>
          <p:nvPr/>
        </p:nvSpPr>
        <p:spPr bwMode="auto">
          <a:xfrm>
            <a:off x="7048875" y="4885776"/>
            <a:ext cx="12199" cy="20331"/>
          </a:xfrm>
          <a:custGeom>
            <a:avLst/>
            <a:gdLst/>
            <a:ahLst/>
            <a:cxnLst>
              <a:cxn ang="0">
                <a:pos x="2" y="3"/>
              </a:cxn>
              <a:cxn ang="0">
                <a:pos x="2" y="2"/>
              </a:cxn>
              <a:cxn ang="0">
                <a:pos x="2" y="3"/>
              </a:cxn>
            </a:cxnLst>
            <a:rect l="0" t="0" r="r" b="b"/>
            <a:pathLst>
              <a:path w="3" h="5">
                <a:moveTo>
                  <a:pt x="2" y="3"/>
                </a:moveTo>
                <a:cubicBezTo>
                  <a:pt x="0" y="2"/>
                  <a:pt x="0" y="0"/>
                  <a:pt x="2" y="2"/>
                </a:cubicBezTo>
                <a:cubicBezTo>
                  <a:pt x="3" y="2"/>
                  <a:pt x="3" y="5"/>
                  <a:pt x="2" y="3"/>
                </a:cubicBezTo>
              </a:path>
            </a:pathLst>
          </a:custGeom>
          <a:solidFill>
            <a:srgbClr val="D8D8D8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77" name="Freeform 276">
            <a:extLst>
              <a:ext uri="{FF2B5EF4-FFF2-40B4-BE49-F238E27FC236}">
                <a16:creationId xmlns:a16="http://schemas.microsoft.com/office/drawing/2014/main" id="{61A86D17-D95B-A77C-EBBB-7B252A0224CB}"/>
              </a:ext>
            </a:extLst>
          </p:cNvPr>
          <p:cNvSpPr>
            <a:spLocks/>
          </p:cNvSpPr>
          <p:nvPr/>
        </p:nvSpPr>
        <p:spPr bwMode="auto">
          <a:xfrm>
            <a:off x="7024477" y="4865445"/>
            <a:ext cx="12199" cy="12199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3" y="3"/>
              </a:cxn>
              <a:cxn ang="0">
                <a:pos x="2" y="0"/>
              </a:cxn>
            </a:cxnLst>
            <a:rect l="0" t="0" r="r" b="b"/>
            <a:pathLst>
              <a:path w="3" h="3">
                <a:moveTo>
                  <a:pt x="2" y="0"/>
                </a:moveTo>
                <a:cubicBezTo>
                  <a:pt x="0" y="2"/>
                  <a:pt x="3" y="3"/>
                  <a:pt x="3" y="3"/>
                </a:cubicBezTo>
                <a:cubicBezTo>
                  <a:pt x="3" y="2"/>
                  <a:pt x="3" y="0"/>
                  <a:pt x="2" y="0"/>
                </a:cubicBezTo>
              </a:path>
            </a:pathLst>
          </a:custGeom>
          <a:solidFill>
            <a:srgbClr val="D8D8D8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78" name="Freeform 277">
            <a:extLst>
              <a:ext uri="{FF2B5EF4-FFF2-40B4-BE49-F238E27FC236}">
                <a16:creationId xmlns:a16="http://schemas.microsoft.com/office/drawing/2014/main" id="{90B7B075-258F-B6BA-0868-DA96C8534B23}"/>
              </a:ext>
            </a:extLst>
          </p:cNvPr>
          <p:cNvSpPr>
            <a:spLocks/>
          </p:cNvSpPr>
          <p:nvPr/>
        </p:nvSpPr>
        <p:spPr bwMode="auto">
          <a:xfrm>
            <a:off x="6562944" y="4436451"/>
            <a:ext cx="347674" cy="424927"/>
          </a:xfrm>
          <a:custGeom>
            <a:avLst/>
            <a:gdLst/>
            <a:ahLst/>
            <a:cxnLst>
              <a:cxn ang="0">
                <a:pos x="2" y="35"/>
              </a:cxn>
              <a:cxn ang="0">
                <a:pos x="11" y="24"/>
              </a:cxn>
              <a:cxn ang="0">
                <a:pos x="9" y="17"/>
              </a:cxn>
              <a:cxn ang="0">
                <a:pos x="11" y="14"/>
              </a:cxn>
              <a:cxn ang="0">
                <a:pos x="12" y="8"/>
              </a:cxn>
              <a:cxn ang="0">
                <a:pos x="9" y="0"/>
              </a:cxn>
              <a:cxn ang="0">
                <a:pos x="37" y="0"/>
              </a:cxn>
              <a:cxn ang="0">
                <a:pos x="64" y="19"/>
              </a:cxn>
              <a:cxn ang="0">
                <a:pos x="67" y="27"/>
              </a:cxn>
              <a:cxn ang="0">
                <a:pos x="79" y="36"/>
              </a:cxn>
              <a:cxn ang="0">
                <a:pos x="76" y="44"/>
              </a:cxn>
              <a:cxn ang="0">
                <a:pos x="81" y="58"/>
              </a:cxn>
              <a:cxn ang="0">
                <a:pos x="81" y="66"/>
              </a:cxn>
              <a:cxn ang="0">
                <a:pos x="81" y="77"/>
              </a:cxn>
              <a:cxn ang="0">
                <a:pos x="82" y="89"/>
              </a:cxn>
              <a:cxn ang="0">
                <a:pos x="88" y="94"/>
              </a:cxn>
              <a:cxn ang="0">
                <a:pos x="76" y="102"/>
              </a:cxn>
              <a:cxn ang="0">
                <a:pos x="69" y="102"/>
              </a:cxn>
              <a:cxn ang="0">
                <a:pos x="61" y="105"/>
              </a:cxn>
              <a:cxn ang="0">
                <a:pos x="53" y="105"/>
              </a:cxn>
              <a:cxn ang="0">
                <a:pos x="43" y="103"/>
              </a:cxn>
              <a:cxn ang="0">
                <a:pos x="41" y="94"/>
              </a:cxn>
              <a:cxn ang="0">
                <a:pos x="37" y="84"/>
              </a:cxn>
              <a:cxn ang="0">
                <a:pos x="29" y="83"/>
              </a:cxn>
              <a:cxn ang="0">
                <a:pos x="21" y="78"/>
              </a:cxn>
              <a:cxn ang="0">
                <a:pos x="18" y="77"/>
              </a:cxn>
              <a:cxn ang="0">
                <a:pos x="12" y="70"/>
              </a:cxn>
              <a:cxn ang="0">
                <a:pos x="9" y="63"/>
              </a:cxn>
              <a:cxn ang="0">
                <a:pos x="2" y="49"/>
              </a:cxn>
              <a:cxn ang="0">
                <a:pos x="2" y="35"/>
              </a:cxn>
            </a:cxnLst>
            <a:rect l="0" t="0" r="r" b="b"/>
            <a:pathLst>
              <a:path w="88" h="108">
                <a:moveTo>
                  <a:pt x="2" y="35"/>
                </a:moveTo>
                <a:cubicBezTo>
                  <a:pt x="8" y="33"/>
                  <a:pt x="6" y="28"/>
                  <a:pt x="11" y="24"/>
                </a:cubicBezTo>
                <a:cubicBezTo>
                  <a:pt x="15" y="19"/>
                  <a:pt x="9" y="19"/>
                  <a:pt x="9" y="17"/>
                </a:cubicBezTo>
                <a:cubicBezTo>
                  <a:pt x="9" y="16"/>
                  <a:pt x="11" y="16"/>
                  <a:pt x="11" y="14"/>
                </a:cubicBezTo>
                <a:cubicBezTo>
                  <a:pt x="12" y="14"/>
                  <a:pt x="12" y="13"/>
                  <a:pt x="12" y="8"/>
                </a:cubicBezTo>
                <a:cubicBezTo>
                  <a:pt x="11" y="2"/>
                  <a:pt x="9" y="3"/>
                  <a:pt x="9" y="0"/>
                </a:cubicBezTo>
                <a:cubicBezTo>
                  <a:pt x="12" y="0"/>
                  <a:pt x="32" y="0"/>
                  <a:pt x="37" y="0"/>
                </a:cubicBezTo>
                <a:cubicBezTo>
                  <a:pt x="53" y="11"/>
                  <a:pt x="60" y="16"/>
                  <a:pt x="64" y="19"/>
                </a:cubicBezTo>
                <a:cubicBezTo>
                  <a:pt x="70" y="22"/>
                  <a:pt x="64" y="22"/>
                  <a:pt x="67" y="27"/>
                </a:cubicBezTo>
                <a:cubicBezTo>
                  <a:pt x="72" y="30"/>
                  <a:pt x="78" y="36"/>
                  <a:pt x="79" y="36"/>
                </a:cubicBezTo>
                <a:cubicBezTo>
                  <a:pt x="76" y="41"/>
                  <a:pt x="78" y="41"/>
                  <a:pt x="76" y="44"/>
                </a:cubicBezTo>
                <a:cubicBezTo>
                  <a:pt x="73" y="52"/>
                  <a:pt x="78" y="55"/>
                  <a:pt x="81" y="58"/>
                </a:cubicBezTo>
                <a:cubicBezTo>
                  <a:pt x="82" y="63"/>
                  <a:pt x="78" y="59"/>
                  <a:pt x="81" y="66"/>
                </a:cubicBezTo>
                <a:cubicBezTo>
                  <a:pt x="82" y="72"/>
                  <a:pt x="78" y="69"/>
                  <a:pt x="81" y="77"/>
                </a:cubicBezTo>
                <a:cubicBezTo>
                  <a:pt x="84" y="84"/>
                  <a:pt x="81" y="84"/>
                  <a:pt x="82" y="89"/>
                </a:cubicBezTo>
                <a:cubicBezTo>
                  <a:pt x="85" y="92"/>
                  <a:pt x="85" y="89"/>
                  <a:pt x="88" y="94"/>
                </a:cubicBezTo>
                <a:cubicBezTo>
                  <a:pt x="85" y="97"/>
                  <a:pt x="82" y="98"/>
                  <a:pt x="76" y="102"/>
                </a:cubicBezTo>
                <a:cubicBezTo>
                  <a:pt x="70" y="105"/>
                  <a:pt x="69" y="97"/>
                  <a:pt x="69" y="102"/>
                </a:cubicBezTo>
                <a:cubicBezTo>
                  <a:pt x="67" y="106"/>
                  <a:pt x="63" y="106"/>
                  <a:pt x="61" y="105"/>
                </a:cubicBezTo>
                <a:cubicBezTo>
                  <a:pt x="60" y="103"/>
                  <a:pt x="56" y="108"/>
                  <a:pt x="53" y="105"/>
                </a:cubicBezTo>
                <a:cubicBezTo>
                  <a:pt x="50" y="100"/>
                  <a:pt x="50" y="106"/>
                  <a:pt x="43" y="103"/>
                </a:cubicBezTo>
                <a:cubicBezTo>
                  <a:pt x="40" y="98"/>
                  <a:pt x="43" y="98"/>
                  <a:pt x="41" y="94"/>
                </a:cubicBezTo>
                <a:cubicBezTo>
                  <a:pt x="40" y="89"/>
                  <a:pt x="38" y="86"/>
                  <a:pt x="37" y="84"/>
                </a:cubicBezTo>
                <a:cubicBezTo>
                  <a:pt x="34" y="84"/>
                  <a:pt x="31" y="84"/>
                  <a:pt x="29" y="83"/>
                </a:cubicBezTo>
                <a:cubicBezTo>
                  <a:pt x="21" y="78"/>
                  <a:pt x="23" y="81"/>
                  <a:pt x="21" y="78"/>
                </a:cubicBezTo>
                <a:cubicBezTo>
                  <a:pt x="20" y="75"/>
                  <a:pt x="20" y="80"/>
                  <a:pt x="18" y="77"/>
                </a:cubicBezTo>
                <a:cubicBezTo>
                  <a:pt x="17" y="74"/>
                  <a:pt x="14" y="75"/>
                  <a:pt x="12" y="70"/>
                </a:cubicBezTo>
                <a:cubicBezTo>
                  <a:pt x="11" y="69"/>
                  <a:pt x="9" y="67"/>
                  <a:pt x="9" y="63"/>
                </a:cubicBezTo>
                <a:cubicBezTo>
                  <a:pt x="8" y="59"/>
                  <a:pt x="0" y="53"/>
                  <a:pt x="2" y="49"/>
                </a:cubicBezTo>
                <a:cubicBezTo>
                  <a:pt x="3" y="44"/>
                  <a:pt x="0" y="41"/>
                  <a:pt x="2" y="35"/>
                </a:cubicBezTo>
              </a:path>
            </a:pathLst>
          </a:custGeom>
          <a:solidFill>
            <a:srgbClr val="E3E6ED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79" name="Freeform 278">
            <a:extLst>
              <a:ext uri="{FF2B5EF4-FFF2-40B4-BE49-F238E27FC236}">
                <a16:creationId xmlns:a16="http://schemas.microsoft.com/office/drawing/2014/main" id="{73CB6339-63DC-A58F-3BBF-AD3F5343CCE3}"/>
              </a:ext>
            </a:extLst>
          </p:cNvPr>
          <p:cNvSpPr>
            <a:spLocks/>
          </p:cNvSpPr>
          <p:nvPr/>
        </p:nvSpPr>
        <p:spPr bwMode="auto">
          <a:xfrm>
            <a:off x="6867921" y="4613335"/>
            <a:ext cx="18299" cy="38629"/>
          </a:xfrm>
          <a:custGeom>
            <a:avLst/>
            <a:gdLst/>
            <a:ahLst/>
            <a:cxnLst>
              <a:cxn ang="0">
                <a:pos x="2" y="9"/>
              </a:cxn>
              <a:cxn ang="0">
                <a:pos x="2" y="4"/>
              </a:cxn>
              <a:cxn ang="0">
                <a:pos x="3" y="4"/>
              </a:cxn>
              <a:cxn ang="0">
                <a:pos x="3" y="7"/>
              </a:cxn>
              <a:cxn ang="0">
                <a:pos x="2" y="9"/>
              </a:cxn>
            </a:cxnLst>
            <a:rect l="0" t="0" r="r" b="b"/>
            <a:pathLst>
              <a:path w="5" h="10">
                <a:moveTo>
                  <a:pt x="2" y="9"/>
                </a:moveTo>
                <a:cubicBezTo>
                  <a:pt x="2" y="7"/>
                  <a:pt x="0" y="4"/>
                  <a:pt x="2" y="4"/>
                </a:cubicBezTo>
                <a:cubicBezTo>
                  <a:pt x="2" y="2"/>
                  <a:pt x="2" y="0"/>
                  <a:pt x="3" y="4"/>
                </a:cubicBezTo>
                <a:cubicBezTo>
                  <a:pt x="3" y="7"/>
                  <a:pt x="3" y="5"/>
                  <a:pt x="3" y="7"/>
                </a:cubicBezTo>
                <a:cubicBezTo>
                  <a:pt x="5" y="9"/>
                  <a:pt x="5" y="10"/>
                  <a:pt x="2" y="9"/>
                </a:cubicBezTo>
              </a:path>
            </a:pathLst>
          </a:custGeom>
          <a:solidFill>
            <a:srgbClr val="D8D8D8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80" name="Freeform 279">
            <a:extLst>
              <a:ext uri="{FF2B5EF4-FFF2-40B4-BE49-F238E27FC236}">
                <a16:creationId xmlns:a16="http://schemas.microsoft.com/office/drawing/2014/main" id="{60DA981B-F73E-3129-4AB4-4AE379A6F8C7}"/>
              </a:ext>
            </a:extLst>
          </p:cNvPr>
          <p:cNvSpPr>
            <a:spLocks/>
          </p:cNvSpPr>
          <p:nvPr/>
        </p:nvSpPr>
        <p:spPr bwMode="auto">
          <a:xfrm>
            <a:off x="6880120" y="4586905"/>
            <a:ext cx="10166" cy="22365"/>
          </a:xfrm>
          <a:custGeom>
            <a:avLst/>
            <a:gdLst/>
            <a:ahLst/>
            <a:cxnLst>
              <a:cxn ang="0">
                <a:pos x="2" y="6"/>
              </a:cxn>
              <a:cxn ang="0">
                <a:pos x="2" y="3"/>
              </a:cxn>
              <a:cxn ang="0">
                <a:pos x="3" y="1"/>
              </a:cxn>
              <a:cxn ang="0">
                <a:pos x="3" y="4"/>
              </a:cxn>
              <a:cxn ang="0">
                <a:pos x="2" y="6"/>
              </a:cxn>
            </a:cxnLst>
            <a:rect l="0" t="0" r="r" b="b"/>
            <a:pathLst>
              <a:path w="3" h="6">
                <a:moveTo>
                  <a:pt x="2" y="6"/>
                </a:moveTo>
                <a:cubicBezTo>
                  <a:pt x="0" y="4"/>
                  <a:pt x="2" y="4"/>
                  <a:pt x="2" y="3"/>
                </a:cubicBezTo>
                <a:cubicBezTo>
                  <a:pt x="2" y="1"/>
                  <a:pt x="2" y="0"/>
                  <a:pt x="3" y="1"/>
                </a:cubicBezTo>
                <a:cubicBezTo>
                  <a:pt x="3" y="1"/>
                  <a:pt x="3" y="1"/>
                  <a:pt x="3" y="4"/>
                </a:cubicBezTo>
                <a:cubicBezTo>
                  <a:pt x="3" y="6"/>
                  <a:pt x="3" y="6"/>
                  <a:pt x="2" y="6"/>
                </a:cubicBezTo>
              </a:path>
            </a:pathLst>
          </a:custGeom>
          <a:solidFill>
            <a:srgbClr val="D8D8D8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81" name="Freeform 280">
            <a:extLst>
              <a:ext uri="{FF2B5EF4-FFF2-40B4-BE49-F238E27FC236}">
                <a16:creationId xmlns:a16="http://schemas.microsoft.com/office/drawing/2014/main" id="{4EBCDB4F-A91D-F6C7-68ED-D57D29EA6F4C}"/>
              </a:ext>
            </a:extLst>
          </p:cNvPr>
          <p:cNvSpPr>
            <a:spLocks/>
          </p:cNvSpPr>
          <p:nvPr/>
        </p:nvSpPr>
        <p:spPr bwMode="auto">
          <a:xfrm>
            <a:off x="6880120" y="4688561"/>
            <a:ext cx="18299" cy="20331"/>
          </a:xfrm>
          <a:custGeom>
            <a:avLst/>
            <a:gdLst/>
            <a:ahLst/>
            <a:cxnLst>
              <a:cxn ang="0">
                <a:pos x="2" y="5"/>
              </a:cxn>
              <a:cxn ang="0">
                <a:pos x="3" y="2"/>
              </a:cxn>
              <a:cxn ang="0">
                <a:pos x="2" y="5"/>
              </a:cxn>
            </a:cxnLst>
            <a:rect l="0" t="0" r="r" b="b"/>
            <a:pathLst>
              <a:path w="5" h="5">
                <a:moveTo>
                  <a:pt x="2" y="5"/>
                </a:moveTo>
                <a:cubicBezTo>
                  <a:pt x="0" y="5"/>
                  <a:pt x="5" y="0"/>
                  <a:pt x="3" y="2"/>
                </a:cubicBezTo>
                <a:cubicBezTo>
                  <a:pt x="3" y="3"/>
                  <a:pt x="3" y="5"/>
                  <a:pt x="2" y="5"/>
                </a:cubicBezTo>
              </a:path>
            </a:pathLst>
          </a:custGeom>
          <a:solidFill>
            <a:srgbClr val="D8D8D8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82" name="Freeform 281">
            <a:extLst>
              <a:ext uri="{FF2B5EF4-FFF2-40B4-BE49-F238E27FC236}">
                <a16:creationId xmlns:a16="http://schemas.microsoft.com/office/drawing/2014/main" id="{1725C7E8-A042-D4FD-FDAE-4C2E0BD801FD}"/>
              </a:ext>
            </a:extLst>
          </p:cNvPr>
          <p:cNvSpPr>
            <a:spLocks/>
          </p:cNvSpPr>
          <p:nvPr/>
        </p:nvSpPr>
        <p:spPr bwMode="auto">
          <a:xfrm>
            <a:off x="7368084" y="5209047"/>
            <a:ext cx="32531" cy="30497"/>
          </a:xfrm>
          <a:custGeom>
            <a:avLst/>
            <a:gdLst/>
            <a:ahLst/>
            <a:cxnLst>
              <a:cxn ang="0">
                <a:pos x="1" y="2"/>
              </a:cxn>
              <a:cxn ang="0">
                <a:pos x="6" y="5"/>
              </a:cxn>
              <a:cxn ang="0">
                <a:pos x="1" y="2"/>
              </a:cxn>
            </a:cxnLst>
            <a:rect l="0" t="0" r="r" b="b"/>
            <a:pathLst>
              <a:path w="8" h="8">
                <a:moveTo>
                  <a:pt x="1" y="2"/>
                </a:moveTo>
                <a:cubicBezTo>
                  <a:pt x="3" y="0"/>
                  <a:pt x="8" y="4"/>
                  <a:pt x="6" y="5"/>
                </a:cubicBezTo>
                <a:cubicBezTo>
                  <a:pt x="5" y="8"/>
                  <a:pt x="0" y="5"/>
                  <a:pt x="1" y="2"/>
                </a:cubicBezTo>
              </a:path>
            </a:pathLst>
          </a:custGeom>
          <a:solidFill>
            <a:srgbClr val="D8D8D8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83" name="Freeform 282">
            <a:extLst>
              <a:ext uri="{FF2B5EF4-FFF2-40B4-BE49-F238E27FC236}">
                <a16:creationId xmlns:a16="http://schemas.microsoft.com/office/drawing/2014/main" id="{BAF379E1-B475-6A26-8656-0454E8403695}"/>
              </a:ext>
            </a:extLst>
          </p:cNvPr>
          <p:cNvSpPr>
            <a:spLocks/>
          </p:cNvSpPr>
          <p:nvPr/>
        </p:nvSpPr>
        <p:spPr bwMode="auto">
          <a:xfrm>
            <a:off x="7427046" y="5170416"/>
            <a:ext cx="32531" cy="34564"/>
          </a:xfrm>
          <a:custGeom>
            <a:avLst/>
            <a:gdLst/>
            <a:ahLst/>
            <a:cxnLst>
              <a:cxn ang="0">
                <a:pos x="5" y="7"/>
              </a:cxn>
              <a:cxn ang="0">
                <a:pos x="6" y="3"/>
              </a:cxn>
              <a:cxn ang="0">
                <a:pos x="5" y="7"/>
              </a:cxn>
            </a:cxnLst>
            <a:rect l="0" t="0" r="r" b="b"/>
            <a:pathLst>
              <a:path w="8" h="9">
                <a:moveTo>
                  <a:pt x="5" y="7"/>
                </a:moveTo>
                <a:cubicBezTo>
                  <a:pt x="0" y="9"/>
                  <a:pt x="5" y="0"/>
                  <a:pt x="6" y="3"/>
                </a:cubicBezTo>
                <a:cubicBezTo>
                  <a:pt x="6" y="6"/>
                  <a:pt x="8" y="7"/>
                  <a:pt x="5" y="7"/>
                </a:cubicBezTo>
              </a:path>
            </a:pathLst>
          </a:custGeom>
          <a:solidFill>
            <a:srgbClr val="D8D8D8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84" name="Freeform 283">
            <a:extLst>
              <a:ext uri="{FF2B5EF4-FFF2-40B4-BE49-F238E27FC236}">
                <a16:creationId xmlns:a16="http://schemas.microsoft.com/office/drawing/2014/main" id="{F605560D-3CC6-1C50-4439-A2BE955139E1}"/>
              </a:ext>
            </a:extLst>
          </p:cNvPr>
          <p:cNvSpPr>
            <a:spLocks/>
          </p:cNvSpPr>
          <p:nvPr/>
        </p:nvSpPr>
        <p:spPr bwMode="auto">
          <a:xfrm>
            <a:off x="6158340" y="2645252"/>
            <a:ext cx="26431" cy="8132"/>
          </a:xfrm>
          <a:custGeom>
            <a:avLst/>
            <a:gdLst/>
            <a:ahLst/>
            <a:cxnLst>
              <a:cxn ang="0">
                <a:pos x="6" y="2"/>
              </a:cxn>
              <a:cxn ang="0">
                <a:pos x="3" y="2"/>
              </a:cxn>
              <a:cxn ang="0">
                <a:pos x="1" y="2"/>
              </a:cxn>
              <a:cxn ang="0">
                <a:pos x="6" y="2"/>
              </a:cxn>
            </a:cxnLst>
            <a:rect l="0" t="0" r="r" b="b"/>
            <a:pathLst>
              <a:path w="7" h="2">
                <a:moveTo>
                  <a:pt x="6" y="2"/>
                </a:moveTo>
                <a:cubicBezTo>
                  <a:pt x="7" y="2"/>
                  <a:pt x="4" y="2"/>
                  <a:pt x="3" y="2"/>
                </a:cubicBezTo>
                <a:cubicBezTo>
                  <a:pt x="0" y="2"/>
                  <a:pt x="0" y="2"/>
                  <a:pt x="1" y="2"/>
                </a:cubicBezTo>
                <a:cubicBezTo>
                  <a:pt x="3" y="0"/>
                  <a:pt x="4" y="2"/>
                  <a:pt x="6" y="2"/>
                </a:cubicBezTo>
              </a:path>
            </a:pathLst>
          </a:custGeom>
          <a:solidFill>
            <a:srgbClr val="D8D8D8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85" name="Freeform 284">
            <a:extLst>
              <a:ext uri="{FF2B5EF4-FFF2-40B4-BE49-F238E27FC236}">
                <a16:creationId xmlns:a16="http://schemas.microsoft.com/office/drawing/2014/main" id="{07AF8CD0-ABE7-BA8D-43BD-2CA61F53445B}"/>
              </a:ext>
            </a:extLst>
          </p:cNvPr>
          <p:cNvSpPr>
            <a:spLocks/>
          </p:cNvSpPr>
          <p:nvPr/>
        </p:nvSpPr>
        <p:spPr bwMode="auto">
          <a:xfrm>
            <a:off x="6158340" y="2641185"/>
            <a:ext cx="22365" cy="4067"/>
          </a:xfrm>
          <a:custGeom>
            <a:avLst/>
            <a:gdLst/>
            <a:ahLst/>
            <a:cxnLst>
              <a:cxn ang="0">
                <a:pos x="1" y="1"/>
              </a:cxn>
              <a:cxn ang="0">
                <a:pos x="4" y="1"/>
              </a:cxn>
              <a:cxn ang="0">
                <a:pos x="1" y="1"/>
              </a:cxn>
            </a:cxnLst>
            <a:rect l="0" t="0" r="r" b="b"/>
            <a:pathLst>
              <a:path w="6" h="1">
                <a:moveTo>
                  <a:pt x="1" y="1"/>
                </a:moveTo>
                <a:cubicBezTo>
                  <a:pt x="0" y="0"/>
                  <a:pt x="6" y="1"/>
                  <a:pt x="4" y="1"/>
                </a:cubicBezTo>
                <a:cubicBezTo>
                  <a:pt x="3" y="1"/>
                  <a:pt x="1" y="1"/>
                  <a:pt x="1" y="1"/>
                </a:cubicBezTo>
              </a:path>
            </a:pathLst>
          </a:custGeom>
          <a:solidFill>
            <a:srgbClr val="D8D8D8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86" name="Freeform 285">
            <a:extLst>
              <a:ext uri="{FF2B5EF4-FFF2-40B4-BE49-F238E27FC236}">
                <a16:creationId xmlns:a16="http://schemas.microsoft.com/office/drawing/2014/main" id="{D83BD2C2-47F4-0F1E-4625-86DD03AF4EAD}"/>
              </a:ext>
            </a:extLst>
          </p:cNvPr>
          <p:cNvSpPr>
            <a:spLocks/>
          </p:cNvSpPr>
          <p:nvPr/>
        </p:nvSpPr>
        <p:spPr bwMode="auto">
          <a:xfrm>
            <a:off x="6162407" y="2661517"/>
            <a:ext cx="18299" cy="4067"/>
          </a:xfrm>
          <a:custGeom>
            <a:avLst/>
            <a:gdLst/>
            <a:ahLst/>
            <a:cxnLst>
              <a:cxn ang="0">
                <a:pos x="2" y="1"/>
              </a:cxn>
              <a:cxn ang="0">
                <a:pos x="5" y="1"/>
              </a:cxn>
              <a:cxn ang="0">
                <a:pos x="3" y="1"/>
              </a:cxn>
              <a:cxn ang="0">
                <a:pos x="2" y="1"/>
              </a:cxn>
            </a:cxnLst>
            <a:rect l="0" t="0" r="r" b="b"/>
            <a:pathLst>
              <a:path w="5" h="1">
                <a:moveTo>
                  <a:pt x="2" y="1"/>
                </a:moveTo>
                <a:cubicBezTo>
                  <a:pt x="0" y="0"/>
                  <a:pt x="5" y="0"/>
                  <a:pt x="5" y="1"/>
                </a:cubicBezTo>
                <a:cubicBezTo>
                  <a:pt x="5" y="1"/>
                  <a:pt x="5" y="1"/>
                  <a:pt x="3" y="1"/>
                </a:cubicBezTo>
                <a:cubicBezTo>
                  <a:pt x="2" y="1"/>
                  <a:pt x="2" y="1"/>
                  <a:pt x="2" y="1"/>
                </a:cubicBezTo>
              </a:path>
            </a:pathLst>
          </a:custGeom>
          <a:solidFill>
            <a:srgbClr val="D8D8D8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87" name="Freeform 286">
            <a:extLst>
              <a:ext uri="{FF2B5EF4-FFF2-40B4-BE49-F238E27FC236}">
                <a16:creationId xmlns:a16="http://schemas.microsoft.com/office/drawing/2014/main" id="{9E10E749-FD2B-B768-AE82-9BCE611DEC24}"/>
              </a:ext>
            </a:extLst>
          </p:cNvPr>
          <p:cNvSpPr>
            <a:spLocks/>
          </p:cNvSpPr>
          <p:nvPr/>
        </p:nvSpPr>
        <p:spPr bwMode="auto">
          <a:xfrm>
            <a:off x="6095312" y="2561893"/>
            <a:ext cx="10166" cy="12199"/>
          </a:xfrm>
          <a:custGeom>
            <a:avLst/>
            <a:gdLst/>
            <a:ahLst/>
            <a:cxnLst>
              <a:cxn ang="0">
                <a:pos x="3" y="3"/>
              </a:cxn>
              <a:cxn ang="0">
                <a:pos x="0" y="1"/>
              </a:cxn>
              <a:cxn ang="0">
                <a:pos x="2" y="0"/>
              </a:cxn>
              <a:cxn ang="0">
                <a:pos x="3" y="1"/>
              </a:cxn>
              <a:cxn ang="0">
                <a:pos x="3" y="3"/>
              </a:cxn>
            </a:cxnLst>
            <a:rect l="0" t="0" r="r" b="b"/>
            <a:pathLst>
              <a:path w="3" h="3">
                <a:moveTo>
                  <a:pt x="3" y="3"/>
                </a:moveTo>
                <a:cubicBezTo>
                  <a:pt x="2" y="3"/>
                  <a:pt x="0" y="1"/>
                  <a:pt x="0" y="1"/>
                </a:cubicBezTo>
                <a:cubicBezTo>
                  <a:pt x="2" y="0"/>
                  <a:pt x="0" y="0"/>
                  <a:pt x="2" y="0"/>
                </a:cubicBezTo>
                <a:cubicBezTo>
                  <a:pt x="2" y="0"/>
                  <a:pt x="2" y="0"/>
                  <a:pt x="3" y="1"/>
                </a:cubicBezTo>
                <a:cubicBezTo>
                  <a:pt x="3" y="3"/>
                  <a:pt x="3" y="3"/>
                  <a:pt x="3" y="3"/>
                </a:cubicBezTo>
              </a:path>
            </a:pathLst>
          </a:custGeom>
          <a:solidFill>
            <a:srgbClr val="D8D8D8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88" name="Freeform 287">
            <a:extLst>
              <a:ext uri="{FF2B5EF4-FFF2-40B4-BE49-F238E27FC236}">
                <a16:creationId xmlns:a16="http://schemas.microsoft.com/office/drawing/2014/main" id="{5A62922B-788C-51D9-3DCF-DA3DB6BF0653}"/>
              </a:ext>
            </a:extLst>
          </p:cNvPr>
          <p:cNvSpPr>
            <a:spLocks/>
          </p:cNvSpPr>
          <p:nvPr/>
        </p:nvSpPr>
        <p:spPr bwMode="auto">
          <a:xfrm>
            <a:off x="6091245" y="2561893"/>
            <a:ext cx="10166" cy="28464"/>
          </a:xfrm>
          <a:custGeom>
            <a:avLst/>
            <a:gdLst/>
            <a:ahLst/>
            <a:cxnLst>
              <a:cxn ang="0">
                <a:pos x="3" y="6"/>
              </a:cxn>
              <a:cxn ang="0">
                <a:pos x="1" y="3"/>
              </a:cxn>
              <a:cxn ang="0">
                <a:pos x="1" y="1"/>
              </a:cxn>
              <a:cxn ang="0">
                <a:pos x="1" y="0"/>
              </a:cxn>
              <a:cxn ang="0">
                <a:pos x="3" y="6"/>
              </a:cxn>
            </a:cxnLst>
            <a:rect l="0" t="0" r="r" b="b"/>
            <a:pathLst>
              <a:path w="3" h="7">
                <a:moveTo>
                  <a:pt x="3" y="6"/>
                </a:moveTo>
                <a:cubicBezTo>
                  <a:pt x="1" y="4"/>
                  <a:pt x="0" y="3"/>
                  <a:pt x="1" y="3"/>
                </a:cubicBezTo>
                <a:cubicBezTo>
                  <a:pt x="1" y="3"/>
                  <a:pt x="1" y="4"/>
                  <a:pt x="1" y="1"/>
                </a:cubicBezTo>
                <a:cubicBezTo>
                  <a:pt x="0" y="0"/>
                  <a:pt x="1" y="0"/>
                  <a:pt x="1" y="0"/>
                </a:cubicBezTo>
                <a:cubicBezTo>
                  <a:pt x="1" y="1"/>
                  <a:pt x="3" y="7"/>
                  <a:pt x="3" y="6"/>
                </a:cubicBezTo>
              </a:path>
            </a:pathLst>
          </a:custGeom>
          <a:solidFill>
            <a:srgbClr val="D8D8D8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89" name="Freeform 288">
            <a:extLst>
              <a:ext uri="{FF2B5EF4-FFF2-40B4-BE49-F238E27FC236}">
                <a16:creationId xmlns:a16="http://schemas.microsoft.com/office/drawing/2014/main" id="{E162CB1A-0A7D-788B-DFA0-75BF7D5DD056}"/>
              </a:ext>
            </a:extLst>
          </p:cNvPr>
          <p:cNvSpPr>
            <a:spLocks/>
          </p:cNvSpPr>
          <p:nvPr/>
        </p:nvSpPr>
        <p:spPr bwMode="auto">
          <a:xfrm>
            <a:off x="6101412" y="2578158"/>
            <a:ext cx="16266" cy="24398"/>
          </a:xfrm>
          <a:custGeom>
            <a:avLst/>
            <a:gdLst/>
            <a:ahLst/>
            <a:cxnLst>
              <a:cxn ang="0">
                <a:pos x="4" y="5"/>
              </a:cxn>
              <a:cxn ang="0">
                <a:pos x="1" y="2"/>
              </a:cxn>
              <a:cxn ang="0">
                <a:pos x="1" y="3"/>
              </a:cxn>
              <a:cxn ang="0">
                <a:pos x="4" y="5"/>
              </a:cxn>
            </a:cxnLst>
            <a:rect l="0" t="0" r="r" b="b"/>
            <a:pathLst>
              <a:path w="4" h="6">
                <a:moveTo>
                  <a:pt x="4" y="5"/>
                </a:moveTo>
                <a:cubicBezTo>
                  <a:pt x="1" y="3"/>
                  <a:pt x="1" y="3"/>
                  <a:pt x="1" y="2"/>
                </a:cubicBezTo>
                <a:cubicBezTo>
                  <a:pt x="0" y="0"/>
                  <a:pt x="1" y="2"/>
                  <a:pt x="1" y="3"/>
                </a:cubicBezTo>
                <a:cubicBezTo>
                  <a:pt x="3" y="3"/>
                  <a:pt x="4" y="6"/>
                  <a:pt x="4" y="5"/>
                </a:cubicBezTo>
              </a:path>
            </a:pathLst>
          </a:custGeom>
          <a:solidFill>
            <a:srgbClr val="D8D8D8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90" name="Freeform 289">
            <a:extLst>
              <a:ext uri="{FF2B5EF4-FFF2-40B4-BE49-F238E27FC236}">
                <a16:creationId xmlns:a16="http://schemas.microsoft.com/office/drawing/2014/main" id="{BA24AF93-637C-AE79-ADB3-6EF32DA07B87}"/>
              </a:ext>
            </a:extLst>
          </p:cNvPr>
          <p:cNvSpPr>
            <a:spLocks noEditPoints="1"/>
          </p:cNvSpPr>
          <p:nvPr/>
        </p:nvSpPr>
        <p:spPr bwMode="auto">
          <a:xfrm>
            <a:off x="380039" y="1217985"/>
            <a:ext cx="3222593" cy="2484502"/>
          </a:xfrm>
          <a:custGeom>
            <a:avLst/>
            <a:gdLst/>
            <a:ahLst/>
            <a:cxnLst>
              <a:cxn ang="0">
                <a:pos x="124" y="195"/>
              </a:cxn>
              <a:cxn ang="0">
                <a:pos x="127" y="181"/>
              </a:cxn>
              <a:cxn ang="0">
                <a:pos x="161" y="164"/>
              </a:cxn>
              <a:cxn ang="0">
                <a:pos x="271" y="185"/>
              </a:cxn>
              <a:cxn ang="0">
                <a:pos x="262" y="193"/>
              </a:cxn>
              <a:cxn ang="0">
                <a:pos x="257" y="198"/>
              </a:cxn>
              <a:cxn ang="0">
                <a:pos x="255" y="193"/>
              </a:cxn>
              <a:cxn ang="0">
                <a:pos x="271" y="209"/>
              </a:cxn>
              <a:cxn ang="0">
                <a:pos x="300" y="227"/>
              </a:cxn>
              <a:cxn ang="0">
                <a:pos x="277" y="212"/>
              </a:cxn>
              <a:cxn ang="0">
                <a:pos x="278" y="216"/>
              </a:cxn>
              <a:cxn ang="0">
                <a:pos x="287" y="224"/>
              </a:cxn>
              <a:cxn ang="0">
                <a:pos x="278" y="207"/>
              </a:cxn>
              <a:cxn ang="0">
                <a:pos x="278" y="221"/>
              </a:cxn>
              <a:cxn ang="0">
                <a:pos x="100" y="6"/>
              </a:cxn>
              <a:cxn ang="0">
                <a:pos x="56" y="76"/>
              </a:cxn>
              <a:cxn ang="0">
                <a:pos x="59" y="97"/>
              </a:cxn>
              <a:cxn ang="0">
                <a:pos x="50" y="168"/>
              </a:cxn>
              <a:cxn ang="0">
                <a:pos x="53" y="212"/>
              </a:cxn>
              <a:cxn ang="0">
                <a:pos x="100" y="192"/>
              </a:cxn>
              <a:cxn ang="0">
                <a:pos x="143" y="167"/>
              </a:cxn>
              <a:cxn ang="0">
                <a:pos x="227" y="165"/>
              </a:cxn>
              <a:cxn ang="0">
                <a:pos x="278" y="198"/>
              </a:cxn>
              <a:cxn ang="0">
                <a:pos x="304" y="212"/>
              </a:cxn>
              <a:cxn ang="0">
                <a:pos x="265" y="168"/>
              </a:cxn>
              <a:cxn ang="0">
                <a:pos x="227" y="157"/>
              </a:cxn>
              <a:cxn ang="0">
                <a:pos x="727" y="361"/>
              </a:cxn>
              <a:cxn ang="0">
                <a:pos x="679" y="381"/>
              </a:cxn>
              <a:cxn ang="0">
                <a:pos x="671" y="355"/>
              </a:cxn>
              <a:cxn ang="0">
                <a:pos x="651" y="349"/>
              </a:cxn>
              <a:cxn ang="0">
                <a:pos x="638" y="349"/>
              </a:cxn>
              <a:cxn ang="0">
                <a:pos x="667" y="327"/>
              </a:cxn>
              <a:cxn ang="0">
                <a:pos x="615" y="325"/>
              </a:cxn>
              <a:cxn ang="0">
                <a:pos x="590" y="302"/>
              </a:cxn>
              <a:cxn ang="0">
                <a:pos x="348" y="305"/>
              </a:cxn>
              <a:cxn ang="0">
                <a:pos x="374" y="448"/>
              </a:cxn>
              <a:cxn ang="0">
                <a:pos x="478" y="489"/>
              </a:cxn>
              <a:cxn ang="0">
                <a:pos x="563" y="535"/>
              </a:cxn>
              <a:cxn ang="0">
                <a:pos x="607" y="512"/>
              </a:cxn>
              <a:cxn ang="0">
                <a:pos x="625" y="512"/>
              </a:cxn>
              <a:cxn ang="0">
                <a:pos x="639" y="504"/>
              </a:cxn>
              <a:cxn ang="0">
                <a:pos x="680" y="532"/>
              </a:cxn>
              <a:cxn ang="0">
                <a:pos x="700" y="543"/>
              </a:cxn>
              <a:cxn ang="0">
                <a:pos x="730" y="453"/>
              </a:cxn>
              <a:cxn ang="0">
                <a:pos x="730" y="442"/>
              </a:cxn>
              <a:cxn ang="0">
                <a:pos x="729" y="411"/>
              </a:cxn>
              <a:cxn ang="0">
                <a:pos x="738" y="420"/>
              </a:cxn>
              <a:cxn ang="0">
                <a:pos x="758" y="386"/>
              </a:cxn>
              <a:cxn ang="0">
                <a:pos x="773" y="374"/>
              </a:cxn>
              <a:cxn ang="0">
                <a:pos x="802" y="347"/>
              </a:cxn>
              <a:cxn ang="0">
                <a:pos x="787" y="316"/>
              </a:cxn>
              <a:cxn ang="0">
                <a:pos x="769" y="342"/>
              </a:cxn>
              <a:cxn ang="0">
                <a:pos x="100" y="619"/>
              </a:cxn>
              <a:cxn ang="0">
                <a:pos x="99" y="610"/>
              </a:cxn>
              <a:cxn ang="0">
                <a:pos x="92" y="599"/>
              </a:cxn>
              <a:cxn ang="0">
                <a:pos x="82" y="596"/>
              </a:cxn>
              <a:cxn ang="0">
                <a:pos x="67" y="590"/>
              </a:cxn>
              <a:cxn ang="0">
                <a:pos x="89" y="597"/>
              </a:cxn>
              <a:cxn ang="0">
                <a:pos x="64" y="591"/>
              </a:cxn>
            </a:cxnLst>
            <a:rect l="0" t="0" r="r" b="b"/>
            <a:pathLst>
              <a:path w="817" h="630">
                <a:moveTo>
                  <a:pt x="108" y="199"/>
                </a:moveTo>
                <a:cubicBezTo>
                  <a:pt x="108" y="196"/>
                  <a:pt x="105" y="195"/>
                  <a:pt x="108" y="192"/>
                </a:cubicBezTo>
                <a:cubicBezTo>
                  <a:pt x="112" y="190"/>
                  <a:pt x="114" y="193"/>
                  <a:pt x="114" y="190"/>
                </a:cubicBezTo>
                <a:cubicBezTo>
                  <a:pt x="114" y="188"/>
                  <a:pt x="114" y="187"/>
                  <a:pt x="115" y="188"/>
                </a:cubicBezTo>
                <a:cubicBezTo>
                  <a:pt x="117" y="190"/>
                  <a:pt x="120" y="188"/>
                  <a:pt x="118" y="187"/>
                </a:cubicBezTo>
                <a:cubicBezTo>
                  <a:pt x="118" y="185"/>
                  <a:pt x="120" y="187"/>
                  <a:pt x="121" y="187"/>
                </a:cubicBezTo>
                <a:cubicBezTo>
                  <a:pt x="123" y="188"/>
                  <a:pt x="124" y="187"/>
                  <a:pt x="124" y="188"/>
                </a:cubicBezTo>
                <a:cubicBezTo>
                  <a:pt x="126" y="190"/>
                  <a:pt x="124" y="190"/>
                  <a:pt x="126" y="190"/>
                </a:cubicBezTo>
                <a:cubicBezTo>
                  <a:pt x="127" y="192"/>
                  <a:pt x="126" y="193"/>
                  <a:pt x="124" y="195"/>
                </a:cubicBezTo>
                <a:cubicBezTo>
                  <a:pt x="123" y="196"/>
                  <a:pt x="123" y="196"/>
                  <a:pt x="120" y="196"/>
                </a:cubicBezTo>
                <a:cubicBezTo>
                  <a:pt x="117" y="196"/>
                  <a:pt x="115" y="198"/>
                  <a:pt x="115" y="199"/>
                </a:cubicBezTo>
                <a:cubicBezTo>
                  <a:pt x="115" y="201"/>
                  <a:pt x="115" y="199"/>
                  <a:pt x="114" y="201"/>
                </a:cubicBezTo>
                <a:cubicBezTo>
                  <a:pt x="112" y="202"/>
                  <a:pt x="111" y="202"/>
                  <a:pt x="112" y="201"/>
                </a:cubicBezTo>
                <a:cubicBezTo>
                  <a:pt x="115" y="198"/>
                  <a:pt x="111" y="199"/>
                  <a:pt x="111" y="199"/>
                </a:cubicBezTo>
                <a:cubicBezTo>
                  <a:pt x="111" y="201"/>
                  <a:pt x="109" y="201"/>
                  <a:pt x="108" y="199"/>
                </a:cubicBezTo>
                <a:close/>
                <a:moveTo>
                  <a:pt x="123" y="185"/>
                </a:moveTo>
                <a:cubicBezTo>
                  <a:pt x="124" y="184"/>
                  <a:pt x="124" y="184"/>
                  <a:pt x="126" y="184"/>
                </a:cubicBezTo>
                <a:cubicBezTo>
                  <a:pt x="127" y="184"/>
                  <a:pt x="129" y="184"/>
                  <a:pt x="127" y="181"/>
                </a:cubicBezTo>
                <a:cubicBezTo>
                  <a:pt x="126" y="179"/>
                  <a:pt x="126" y="182"/>
                  <a:pt x="124" y="181"/>
                </a:cubicBezTo>
                <a:cubicBezTo>
                  <a:pt x="124" y="181"/>
                  <a:pt x="121" y="179"/>
                  <a:pt x="121" y="182"/>
                </a:cubicBezTo>
                <a:cubicBezTo>
                  <a:pt x="123" y="184"/>
                  <a:pt x="121" y="182"/>
                  <a:pt x="120" y="182"/>
                </a:cubicBezTo>
                <a:cubicBezTo>
                  <a:pt x="118" y="184"/>
                  <a:pt x="118" y="185"/>
                  <a:pt x="120" y="185"/>
                </a:cubicBezTo>
                <a:cubicBezTo>
                  <a:pt x="121" y="187"/>
                  <a:pt x="121" y="187"/>
                  <a:pt x="123" y="185"/>
                </a:cubicBezTo>
                <a:close/>
                <a:moveTo>
                  <a:pt x="164" y="164"/>
                </a:moveTo>
                <a:cubicBezTo>
                  <a:pt x="166" y="162"/>
                  <a:pt x="164" y="162"/>
                  <a:pt x="167" y="159"/>
                </a:cubicBezTo>
                <a:cubicBezTo>
                  <a:pt x="169" y="156"/>
                  <a:pt x="167" y="156"/>
                  <a:pt x="166" y="157"/>
                </a:cubicBezTo>
                <a:cubicBezTo>
                  <a:pt x="166" y="159"/>
                  <a:pt x="163" y="160"/>
                  <a:pt x="161" y="164"/>
                </a:cubicBezTo>
                <a:cubicBezTo>
                  <a:pt x="159" y="164"/>
                  <a:pt x="163" y="164"/>
                  <a:pt x="164" y="164"/>
                </a:cubicBezTo>
                <a:close/>
                <a:moveTo>
                  <a:pt x="173" y="156"/>
                </a:moveTo>
                <a:cubicBezTo>
                  <a:pt x="175" y="156"/>
                  <a:pt x="175" y="156"/>
                  <a:pt x="173" y="154"/>
                </a:cubicBezTo>
                <a:cubicBezTo>
                  <a:pt x="170" y="154"/>
                  <a:pt x="170" y="156"/>
                  <a:pt x="170" y="157"/>
                </a:cubicBezTo>
                <a:cubicBezTo>
                  <a:pt x="170" y="159"/>
                  <a:pt x="172" y="157"/>
                  <a:pt x="173" y="156"/>
                </a:cubicBezTo>
                <a:close/>
                <a:moveTo>
                  <a:pt x="269" y="198"/>
                </a:moveTo>
                <a:cubicBezTo>
                  <a:pt x="272" y="196"/>
                  <a:pt x="269" y="195"/>
                  <a:pt x="272" y="195"/>
                </a:cubicBezTo>
                <a:cubicBezTo>
                  <a:pt x="274" y="195"/>
                  <a:pt x="271" y="192"/>
                  <a:pt x="272" y="192"/>
                </a:cubicBezTo>
                <a:cubicBezTo>
                  <a:pt x="274" y="192"/>
                  <a:pt x="272" y="187"/>
                  <a:pt x="271" y="185"/>
                </a:cubicBezTo>
                <a:cubicBezTo>
                  <a:pt x="269" y="182"/>
                  <a:pt x="268" y="185"/>
                  <a:pt x="266" y="182"/>
                </a:cubicBezTo>
                <a:cubicBezTo>
                  <a:pt x="263" y="181"/>
                  <a:pt x="265" y="182"/>
                  <a:pt x="265" y="185"/>
                </a:cubicBezTo>
                <a:cubicBezTo>
                  <a:pt x="266" y="188"/>
                  <a:pt x="266" y="190"/>
                  <a:pt x="268" y="193"/>
                </a:cubicBezTo>
                <a:cubicBezTo>
                  <a:pt x="269" y="196"/>
                  <a:pt x="266" y="193"/>
                  <a:pt x="266" y="198"/>
                </a:cubicBezTo>
                <a:cubicBezTo>
                  <a:pt x="266" y="199"/>
                  <a:pt x="268" y="198"/>
                  <a:pt x="269" y="198"/>
                </a:cubicBezTo>
                <a:close/>
                <a:moveTo>
                  <a:pt x="265" y="207"/>
                </a:moveTo>
                <a:cubicBezTo>
                  <a:pt x="268" y="212"/>
                  <a:pt x="266" y="209"/>
                  <a:pt x="266" y="206"/>
                </a:cubicBezTo>
                <a:cubicBezTo>
                  <a:pt x="266" y="204"/>
                  <a:pt x="268" y="206"/>
                  <a:pt x="266" y="201"/>
                </a:cubicBezTo>
                <a:cubicBezTo>
                  <a:pt x="265" y="196"/>
                  <a:pt x="265" y="195"/>
                  <a:pt x="262" y="193"/>
                </a:cubicBezTo>
                <a:cubicBezTo>
                  <a:pt x="258" y="190"/>
                  <a:pt x="258" y="195"/>
                  <a:pt x="258" y="196"/>
                </a:cubicBezTo>
                <a:cubicBezTo>
                  <a:pt x="260" y="196"/>
                  <a:pt x="262" y="198"/>
                  <a:pt x="260" y="199"/>
                </a:cubicBezTo>
                <a:cubicBezTo>
                  <a:pt x="260" y="202"/>
                  <a:pt x="263" y="201"/>
                  <a:pt x="263" y="202"/>
                </a:cubicBezTo>
                <a:cubicBezTo>
                  <a:pt x="262" y="206"/>
                  <a:pt x="263" y="202"/>
                  <a:pt x="263" y="206"/>
                </a:cubicBezTo>
                <a:cubicBezTo>
                  <a:pt x="263" y="207"/>
                  <a:pt x="265" y="207"/>
                  <a:pt x="265" y="207"/>
                </a:cubicBezTo>
                <a:close/>
                <a:moveTo>
                  <a:pt x="257" y="198"/>
                </a:moveTo>
                <a:cubicBezTo>
                  <a:pt x="257" y="198"/>
                  <a:pt x="257" y="199"/>
                  <a:pt x="258" y="199"/>
                </a:cubicBezTo>
                <a:cubicBezTo>
                  <a:pt x="258" y="198"/>
                  <a:pt x="257" y="193"/>
                  <a:pt x="257" y="195"/>
                </a:cubicBezTo>
                <a:cubicBezTo>
                  <a:pt x="257" y="195"/>
                  <a:pt x="257" y="196"/>
                  <a:pt x="257" y="198"/>
                </a:cubicBezTo>
                <a:close/>
                <a:moveTo>
                  <a:pt x="258" y="190"/>
                </a:moveTo>
                <a:cubicBezTo>
                  <a:pt x="257" y="188"/>
                  <a:pt x="258" y="188"/>
                  <a:pt x="262" y="192"/>
                </a:cubicBezTo>
                <a:cubicBezTo>
                  <a:pt x="265" y="193"/>
                  <a:pt x="266" y="193"/>
                  <a:pt x="265" y="190"/>
                </a:cubicBezTo>
                <a:cubicBezTo>
                  <a:pt x="265" y="188"/>
                  <a:pt x="263" y="188"/>
                  <a:pt x="265" y="187"/>
                </a:cubicBezTo>
                <a:cubicBezTo>
                  <a:pt x="265" y="185"/>
                  <a:pt x="260" y="184"/>
                  <a:pt x="258" y="182"/>
                </a:cubicBezTo>
                <a:cubicBezTo>
                  <a:pt x="257" y="182"/>
                  <a:pt x="255" y="184"/>
                  <a:pt x="254" y="184"/>
                </a:cubicBezTo>
                <a:cubicBezTo>
                  <a:pt x="252" y="182"/>
                  <a:pt x="252" y="184"/>
                  <a:pt x="252" y="185"/>
                </a:cubicBezTo>
                <a:cubicBezTo>
                  <a:pt x="251" y="187"/>
                  <a:pt x="251" y="187"/>
                  <a:pt x="254" y="188"/>
                </a:cubicBezTo>
                <a:cubicBezTo>
                  <a:pt x="255" y="190"/>
                  <a:pt x="252" y="190"/>
                  <a:pt x="255" y="193"/>
                </a:cubicBezTo>
                <a:cubicBezTo>
                  <a:pt x="257" y="193"/>
                  <a:pt x="260" y="192"/>
                  <a:pt x="258" y="190"/>
                </a:cubicBezTo>
                <a:close/>
                <a:moveTo>
                  <a:pt x="278" y="204"/>
                </a:moveTo>
                <a:cubicBezTo>
                  <a:pt x="280" y="202"/>
                  <a:pt x="280" y="201"/>
                  <a:pt x="280" y="199"/>
                </a:cubicBezTo>
                <a:cubicBezTo>
                  <a:pt x="278" y="198"/>
                  <a:pt x="278" y="199"/>
                  <a:pt x="275" y="198"/>
                </a:cubicBezTo>
                <a:cubicBezTo>
                  <a:pt x="274" y="198"/>
                  <a:pt x="272" y="198"/>
                  <a:pt x="272" y="199"/>
                </a:cubicBezTo>
                <a:cubicBezTo>
                  <a:pt x="272" y="202"/>
                  <a:pt x="275" y="199"/>
                  <a:pt x="275" y="202"/>
                </a:cubicBezTo>
                <a:cubicBezTo>
                  <a:pt x="274" y="207"/>
                  <a:pt x="275" y="206"/>
                  <a:pt x="278" y="206"/>
                </a:cubicBezTo>
                <a:cubicBezTo>
                  <a:pt x="280" y="207"/>
                  <a:pt x="278" y="204"/>
                  <a:pt x="278" y="204"/>
                </a:cubicBezTo>
                <a:close/>
                <a:moveTo>
                  <a:pt x="271" y="209"/>
                </a:moveTo>
                <a:cubicBezTo>
                  <a:pt x="272" y="212"/>
                  <a:pt x="272" y="210"/>
                  <a:pt x="272" y="209"/>
                </a:cubicBezTo>
                <a:cubicBezTo>
                  <a:pt x="274" y="207"/>
                  <a:pt x="272" y="207"/>
                  <a:pt x="274" y="204"/>
                </a:cubicBezTo>
                <a:cubicBezTo>
                  <a:pt x="274" y="201"/>
                  <a:pt x="272" y="202"/>
                  <a:pt x="272" y="201"/>
                </a:cubicBezTo>
                <a:cubicBezTo>
                  <a:pt x="271" y="199"/>
                  <a:pt x="271" y="199"/>
                  <a:pt x="269" y="199"/>
                </a:cubicBezTo>
                <a:cubicBezTo>
                  <a:pt x="268" y="201"/>
                  <a:pt x="268" y="201"/>
                  <a:pt x="269" y="204"/>
                </a:cubicBezTo>
                <a:cubicBezTo>
                  <a:pt x="271" y="206"/>
                  <a:pt x="272" y="207"/>
                  <a:pt x="271" y="207"/>
                </a:cubicBezTo>
                <a:cubicBezTo>
                  <a:pt x="269" y="206"/>
                  <a:pt x="269" y="207"/>
                  <a:pt x="269" y="210"/>
                </a:cubicBezTo>
                <a:cubicBezTo>
                  <a:pt x="271" y="213"/>
                  <a:pt x="271" y="207"/>
                  <a:pt x="271" y="209"/>
                </a:cubicBezTo>
                <a:close/>
                <a:moveTo>
                  <a:pt x="300" y="227"/>
                </a:moveTo>
                <a:cubicBezTo>
                  <a:pt x="301" y="226"/>
                  <a:pt x="301" y="226"/>
                  <a:pt x="303" y="224"/>
                </a:cubicBezTo>
                <a:cubicBezTo>
                  <a:pt x="303" y="224"/>
                  <a:pt x="301" y="224"/>
                  <a:pt x="301" y="226"/>
                </a:cubicBezTo>
                <a:cubicBezTo>
                  <a:pt x="300" y="226"/>
                  <a:pt x="298" y="227"/>
                  <a:pt x="300" y="227"/>
                </a:cubicBezTo>
                <a:cubicBezTo>
                  <a:pt x="300" y="227"/>
                  <a:pt x="300" y="227"/>
                  <a:pt x="300" y="227"/>
                </a:cubicBezTo>
                <a:close/>
                <a:moveTo>
                  <a:pt x="293" y="224"/>
                </a:moveTo>
                <a:cubicBezTo>
                  <a:pt x="293" y="224"/>
                  <a:pt x="293" y="224"/>
                  <a:pt x="292" y="224"/>
                </a:cubicBezTo>
                <a:cubicBezTo>
                  <a:pt x="292" y="224"/>
                  <a:pt x="292" y="224"/>
                  <a:pt x="292" y="226"/>
                </a:cubicBezTo>
                <a:cubicBezTo>
                  <a:pt x="293" y="226"/>
                  <a:pt x="293" y="226"/>
                  <a:pt x="293" y="224"/>
                </a:cubicBezTo>
                <a:close/>
                <a:moveTo>
                  <a:pt x="277" y="212"/>
                </a:moveTo>
                <a:cubicBezTo>
                  <a:pt x="278" y="212"/>
                  <a:pt x="278" y="210"/>
                  <a:pt x="277" y="210"/>
                </a:cubicBezTo>
                <a:cubicBezTo>
                  <a:pt x="275" y="209"/>
                  <a:pt x="274" y="210"/>
                  <a:pt x="275" y="210"/>
                </a:cubicBezTo>
                <a:cubicBezTo>
                  <a:pt x="275" y="210"/>
                  <a:pt x="274" y="210"/>
                  <a:pt x="274" y="212"/>
                </a:cubicBezTo>
                <a:cubicBezTo>
                  <a:pt x="274" y="212"/>
                  <a:pt x="272" y="213"/>
                  <a:pt x="275" y="212"/>
                </a:cubicBezTo>
                <a:cubicBezTo>
                  <a:pt x="275" y="212"/>
                  <a:pt x="275" y="212"/>
                  <a:pt x="277" y="212"/>
                </a:cubicBezTo>
                <a:close/>
                <a:moveTo>
                  <a:pt x="278" y="212"/>
                </a:moveTo>
                <a:cubicBezTo>
                  <a:pt x="277" y="213"/>
                  <a:pt x="278" y="212"/>
                  <a:pt x="278" y="213"/>
                </a:cubicBezTo>
                <a:cubicBezTo>
                  <a:pt x="278" y="215"/>
                  <a:pt x="277" y="213"/>
                  <a:pt x="277" y="215"/>
                </a:cubicBezTo>
                <a:cubicBezTo>
                  <a:pt x="277" y="216"/>
                  <a:pt x="277" y="216"/>
                  <a:pt x="278" y="216"/>
                </a:cubicBezTo>
                <a:cubicBezTo>
                  <a:pt x="280" y="216"/>
                  <a:pt x="278" y="216"/>
                  <a:pt x="280" y="218"/>
                </a:cubicBezTo>
                <a:cubicBezTo>
                  <a:pt x="280" y="220"/>
                  <a:pt x="277" y="220"/>
                  <a:pt x="277" y="220"/>
                </a:cubicBezTo>
                <a:cubicBezTo>
                  <a:pt x="278" y="221"/>
                  <a:pt x="278" y="221"/>
                  <a:pt x="280" y="221"/>
                </a:cubicBezTo>
                <a:cubicBezTo>
                  <a:pt x="280" y="220"/>
                  <a:pt x="280" y="221"/>
                  <a:pt x="280" y="221"/>
                </a:cubicBezTo>
                <a:cubicBezTo>
                  <a:pt x="281" y="221"/>
                  <a:pt x="281" y="221"/>
                  <a:pt x="283" y="223"/>
                </a:cubicBezTo>
                <a:cubicBezTo>
                  <a:pt x="284" y="224"/>
                  <a:pt x="283" y="224"/>
                  <a:pt x="283" y="224"/>
                </a:cubicBezTo>
                <a:cubicBezTo>
                  <a:pt x="284" y="226"/>
                  <a:pt x="284" y="223"/>
                  <a:pt x="284" y="226"/>
                </a:cubicBezTo>
                <a:cubicBezTo>
                  <a:pt x="284" y="227"/>
                  <a:pt x="287" y="229"/>
                  <a:pt x="287" y="227"/>
                </a:cubicBezTo>
                <a:cubicBezTo>
                  <a:pt x="289" y="226"/>
                  <a:pt x="287" y="226"/>
                  <a:pt x="287" y="224"/>
                </a:cubicBezTo>
                <a:cubicBezTo>
                  <a:pt x="287" y="223"/>
                  <a:pt x="287" y="224"/>
                  <a:pt x="287" y="221"/>
                </a:cubicBezTo>
                <a:cubicBezTo>
                  <a:pt x="289" y="220"/>
                  <a:pt x="287" y="221"/>
                  <a:pt x="286" y="220"/>
                </a:cubicBezTo>
                <a:cubicBezTo>
                  <a:pt x="286" y="218"/>
                  <a:pt x="286" y="220"/>
                  <a:pt x="284" y="218"/>
                </a:cubicBezTo>
                <a:cubicBezTo>
                  <a:pt x="284" y="218"/>
                  <a:pt x="283" y="220"/>
                  <a:pt x="283" y="218"/>
                </a:cubicBezTo>
                <a:cubicBezTo>
                  <a:pt x="281" y="218"/>
                  <a:pt x="283" y="216"/>
                  <a:pt x="284" y="218"/>
                </a:cubicBezTo>
                <a:cubicBezTo>
                  <a:pt x="287" y="220"/>
                  <a:pt x="286" y="218"/>
                  <a:pt x="284" y="216"/>
                </a:cubicBezTo>
                <a:cubicBezTo>
                  <a:pt x="283" y="215"/>
                  <a:pt x="283" y="213"/>
                  <a:pt x="283" y="212"/>
                </a:cubicBezTo>
                <a:cubicBezTo>
                  <a:pt x="281" y="210"/>
                  <a:pt x="280" y="212"/>
                  <a:pt x="278" y="210"/>
                </a:cubicBezTo>
                <a:cubicBezTo>
                  <a:pt x="278" y="210"/>
                  <a:pt x="280" y="209"/>
                  <a:pt x="278" y="207"/>
                </a:cubicBezTo>
                <a:cubicBezTo>
                  <a:pt x="278" y="206"/>
                  <a:pt x="278" y="207"/>
                  <a:pt x="277" y="207"/>
                </a:cubicBezTo>
                <a:cubicBezTo>
                  <a:pt x="274" y="207"/>
                  <a:pt x="275" y="207"/>
                  <a:pt x="275" y="207"/>
                </a:cubicBezTo>
                <a:cubicBezTo>
                  <a:pt x="274" y="209"/>
                  <a:pt x="274" y="209"/>
                  <a:pt x="275" y="209"/>
                </a:cubicBezTo>
                <a:cubicBezTo>
                  <a:pt x="277" y="209"/>
                  <a:pt x="278" y="209"/>
                  <a:pt x="278" y="212"/>
                </a:cubicBezTo>
                <a:close/>
                <a:moveTo>
                  <a:pt x="280" y="227"/>
                </a:moveTo>
                <a:cubicBezTo>
                  <a:pt x="281" y="229"/>
                  <a:pt x="283" y="229"/>
                  <a:pt x="281" y="227"/>
                </a:cubicBezTo>
                <a:cubicBezTo>
                  <a:pt x="281" y="226"/>
                  <a:pt x="281" y="226"/>
                  <a:pt x="280" y="224"/>
                </a:cubicBezTo>
                <a:cubicBezTo>
                  <a:pt x="278" y="223"/>
                  <a:pt x="280" y="223"/>
                  <a:pt x="280" y="223"/>
                </a:cubicBezTo>
                <a:cubicBezTo>
                  <a:pt x="278" y="221"/>
                  <a:pt x="278" y="221"/>
                  <a:pt x="278" y="221"/>
                </a:cubicBezTo>
                <a:cubicBezTo>
                  <a:pt x="277" y="223"/>
                  <a:pt x="278" y="223"/>
                  <a:pt x="278" y="224"/>
                </a:cubicBezTo>
                <a:cubicBezTo>
                  <a:pt x="278" y="224"/>
                  <a:pt x="278" y="224"/>
                  <a:pt x="280" y="227"/>
                </a:cubicBezTo>
                <a:close/>
                <a:moveTo>
                  <a:pt x="199" y="22"/>
                </a:moveTo>
                <a:cubicBezTo>
                  <a:pt x="190" y="20"/>
                  <a:pt x="188" y="25"/>
                  <a:pt x="182" y="22"/>
                </a:cubicBezTo>
                <a:cubicBezTo>
                  <a:pt x="176" y="19"/>
                  <a:pt x="166" y="20"/>
                  <a:pt x="155" y="16"/>
                </a:cubicBezTo>
                <a:cubicBezTo>
                  <a:pt x="144" y="13"/>
                  <a:pt x="144" y="19"/>
                  <a:pt x="134" y="16"/>
                </a:cubicBezTo>
                <a:cubicBezTo>
                  <a:pt x="123" y="13"/>
                  <a:pt x="134" y="10"/>
                  <a:pt x="121" y="10"/>
                </a:cubicBezTo>
                <a:cubicBezTo>
                  <a:pt x="109" y="10"/>
                  <a:pt x="112" y="11"/>
                  <a:pt x="109" y="8"/>
                </a:cubicBezTo>
                <a:cubicBezTo>
                  <a:pt x="105" y="5"/>
                  <a:pt x="105" y="10"/>
                  <a:pt x="100" y="6"/>
                </a:cubicBezTo>
                <a:cubicBezTo>
                  <a:pt x="97" y="5"/>
                  <a:pt x="96" y="0"/>
                  <a:pt x="88" y="6"/>
                </a:cubicBezTo>
                <a:cubicBezTo>
                  <a:pt x="80" y="14"/>
                  <a:pt x="76" y="5"/>
                  <a:pt x="64" y="14"/>
                </a:cubicBezTo>
                <a:cubicBezTo>
                  <a:pt x="51" y="24"/>
                  <a:pt x="50" y="11"/>
                  <a:pt x="44" y="24"/>
                </a:cubicBezTo>
                <a:cubicBezTo>
                  <a:pt x="39" y="36"/>
                  <a:pt x="36" y="39"/>
                  <a:pt x="21" y="39"/>
                </a:cubicBezTo>
                <a:cubicBezTo>
                  <a:pt x="13" y="39"/>
                  <a:pt x="21" y="44"/>
                  <a:pt x="13" y="45"/>
                </a:cubicBezTo>
                <a:cubicBezTo>
                  <a:pt x="7" y="47"/>
                  <a:pt x="32" y="52"/>
                  <a:pt x="36" y="61"/>
                </a:cubicBezTo>
                <a:cubicBezTo>
                  <a:pt x="41" y="69"/>
                  <a:pt x="47" y="61"/>
                  <a:pt x="45" y="67"/>
                </a:cubicBezTo>
                <a:cubicBezTo>
                  <a:pt x="45" y="72"/>
                  <a:pt x="50" y="67"/>
                  <a:pt x="50" y="72"/>
                </a:cubicBezTo>
                <a:cubicBezTo>
                  <a:pt x="51" y="76"/>
                  <a:pt x="57" y="72"/>
                  <a:pt x="56" y="76"/>
                </a:cubicBezTo>
                <a:cubicBezTo>
                  <a:pt x="56" y="80"/>
                  <a:pt x="56" y="75"/>
                  <a:pt x="51" y="78"/>
                </a:cubicBezTo>
                <a:cubicBezTo>
                  <a:pt x="51" y="80"/>
                  <a:pt x="51" y="76"/>
                  <a:pt x="41" y="78"/>
                </a:cubicBezTo>
                <a:cubicBezTo>
                  <a:pt x="30" y="80"/>
                  <a:pt x="44" y="67"/>
                  <a:pt x="30" y="72"/>
                </a:cubicBezTo>
                <a:cubicBezTo>
                  <a:pt x="16" y="76"/>
                  <a:pt x="9" y="83"/>
                  <a:pt x="4" y="83"/>
                </a:cubicBezTo>
                <a:cubicBezTo>
                  <a:pt x="0" y="84"/>
                  <a:pt x="3" y="89"/>
                  <a:pt x="10" y="89"/>
                </a:cubicBezTo>
                <a:cubicBezTo>
                  <a:pt x="19" y="89"/>
                  <a:pt x="9" y="92"/>
                  <a:pt x="13" y="94"/>
                </a:cubicBezTo>
                <a:cubicBezTo>
                  <a:pt x="18" y="97"/>
                  <a:pt x="12" y="100"/>
                  <a:pt x="21" y="101"/>
                </a:cubicBezTo>
                <a:cubicBezTo>
                  <a:pt x="30" y="101"/>
                  <a:pt x="33" y="97"/>
                  <a:pt x="39" y="100"/>
                </a:cubicBezTo>
                <a:cubicBezTo>
                  <a:pt x="47" y="104"/>
                  <a:pt x="54" y="90"/>
                  <a:pt x="59" y="97"/>
                </a:cubicBezTo>
                <a:cubicBezTo>
                  <a:pt x="64" y="101"/>
                  <a:pt x="48" y="98"/>
                  <a:pt x="56" y="103"/>
                </a:cubicBezTo>
                <a:cubicBezTo>
                  <a:pt x="65" y="108"/>
                  <a:pt x="57" y="115"/>
                  <a:pt x="51" y="114"/>
                </a:cubicBezTo>
                <a:cubicBezTo>
                  <a:pt x="44" y="112"/>
                  <a:pt x="45" y="123"/>
                  <a:pt x="38" y="118"/>
                </a:cubicBezTo>
                <a:cubicBezTo>
                  <a:pt x="30" y="114"/>
                  <a:pt x="29" y="126"/>
                  <a:pt x="24" y="128"/>
                </a:cubicBezTo>
                <a:cubicBezTo>
                  <a:pt x="21" y="129"/>
                  <a:pt x="22" y="134"/>
                  <a:pt x="18" y="137"/>
                </a:cubicBezTo>
                <a:cubicBezTo>
                  <a:pt x="15" y="139"/>
                  <a:pt x="18" y="140"/>
                  <a:pt x="24" y="145"/>
                </a:cubicBezTo>
                <a:cubicBezTo>
                  <a:pt x="30" y="150"/>
                  <a:pt x="22" y="153"/>
                  <a:pt x="25" y="154"/>
                </a:cubicBezTo>
                <a:cubicBezTo>
                  <a:pt x="29" y="157"/>
                  <a:pt x="33" y="165"/>
                  <a:pt x="41" y="162"/>
                </a:cubicBezTo>
                <a:cubicBezTo>
                  <a:pt x="48" y="159"/>
                  <a:pt x="51" y="162"/>
                  <a:pt x="50" y="168"/>
                </a:cubicBezTo>
                <a:cubicBezTo>
                  <a:pt x="47" y="174"/>
                  <a:pt x="53" y="170"/>
                  <a:pt x="50" y="176"/>
                </a:cubicBezTo>
                <a:cubicBezTo>
                  <a:pt x="48" y="181"/>
                  <a:pt x="56" y="179"/>
                  <a:pt x="59" y="174"/>
                </a:cubicBezTo>
                <a:cubicBezTo>
                  <a:pt x="62" y="171"/>
                  <a:pt x="68" y="176"/>
                  <a:pt x="71" y="179"/>
                </a:cubicBezTo>
                <a:cubicBezTo>
                  <a:pt x="76" y="184"/>
                  <a:pt x="76" y="176"/>
                  <a:pt x="79" y="178"/>
                </a:cubicBezTo>
                <a:cubicBezTo>
                  <a:pt x="82" y="181"/>
                  <a:pt x="91" y="173"/>
                  <a:pt x="86" y="178"/>
                </a:cubicBezTo>
                <a:cubicBezTo>
                  <a:pt x="83" y="182"/>
                  <a:pt x="83" y="185"/>
                  <a:pt x="83" y="190"/>
                </a:cubicBezTo>
                <a:cubicBezTo>
                  <a:pt x="83" y="195"/>
                  <a:pt x="79" y="192"/>
                  <a:pt x="76" y="198"/>
                </a:cubicBezTo>
                <a:cubicBezTo>
                  <a:pt x="73" y="204"/>
                  <a:pt x="67" y="202"/>
                  <a:pt x="64" y="209"/>
                </a:cubicBezTo>
                <a:cubicBezTo>
                  <a:pt x="59" y="216"/>
                  <a:pt x="61" y="210"/>
                  <a:pt x="53" y="212"/>
                </a:cubicBezTo>
                <a:cubicBezTo>
                  <a:pt x="45" y="215"/>
                  <a:pt x="50" y="218"/>
                  <a:pt x="44" y="220"/>
                </a:cubicBezTo>
                <a:cubicBezTo>
                  <a:pt x="39" y="223"/>
                  <a:pt x="38" y="227"/>
                  <a:pt x="44" y="224"/>
                </a:cubicBezTo>
                <a:cubicBezTo>
                  <a:pt x="51" y="221"/>
                  <a:pt x="53" y="215"/>
                  <a:pt x="54" y="218"/>
                </a:cubicBezTo>
                <a:cubicBezTo>
                  <a:pt x="56" y="221"/>
                  <a:pt x="59" y="216"/>
                  <a:pt x="59" y="220"/>
                </a:cubicBezTo>
                <a:cubicBezTo>
                  <a:pt x="61" y="224"/>
                  <a:pt x="64" y="221"/>
                  <a:pt x="64" y="218"/>
                </a:cubicBezTo>
                <a:cubicBezTo>
                  <a:pt x="62" y="215"/>
                  <a:pt x="68" y="213"/>
                  <a:pt x="68" y="216"/>
                </a:cubicBezTo>
                <a:cubicBezTo>
                  <a:pt x="68" y="220"/>
                  <a:pt x="74" y="210"/>
                  <a:pt x="79" y="210"/>
                </a:cubicBezTo>
                <a:cubicBezTo>
                  <a:pt x="83" y="210"/>
                  <a:pt x="76" y="209"/>
                  <a:pt x="86" y="202"/>
                </a:cubicBezTo>
                <a:cubicBezTo>
                  <a:pt x="96" y="198"/>
                  <a:pt x="94" y="195"/>
                  <a:pt x="100" y="192"/>
                </a:cubicBezTo>
                <a:cubicBezTo>
                  <a:pt x="105" y="188"/>
                  <a:pt x="112" y="185"/>
                  <a:pt x="114" y="181"/>
                </a:cubicBezTo>
                <a:cubicBezTo>
                  <a:pt x="115" y="176"/>
                  <a:pt x="118" y="178"/>
                  <a:pt x="120" y="174"/>
                </a:cubicBezTo>
                <a:cubicBezTo>
                  <a:pt x="120" y="170"/>
                  <a:pt x="105" y="176"/>
                  <a:pt x="114" y="168"/>
                </a:cubicBezTo>
                <a:cubicBezTo>
                  <a:pt x="124" y="160"/>
                  <a:pt x="126" y="159"/>
                  <a:pt x="129" y="151"/>
                </a:cubicBezTo>
                <a:cubicBezTo>
                  <a:pt x="134" y="145"/>
                  <a:pt x="144" y="140"/>
                  <a:pt x="152" y="148"/>
                </a:cubicBezTo>
                <a:cubicBezTo>
                  <a:pt x="159" y="156"/>
                  <a:pt x="146" y="143"/>
                  <a:pt x="138" y="148"/>
                </a:cubicBezTo>
                <a:cubicBezTo>
                  <a:pt x="132" y="153"/>
                  <a:pt x="138" y="154"/>
                  <a:pt x="132" y="159"/>
                </a:cubicBezTo>
                <a:cubicBezTo>
                  <a:pt x="126" y="165"/>
                  <a:pt x="137" y="165"/>
                  <a:pt x="132" y="167"/>
                </a:cubicBezTo>
                <a:cubicBezTo>
                  <a:pt x="124" y="171"/>
                  <a:pt x="137" y="173"/>
                  <a:pt x="143" y="167"/>
                </a:cubicBezTo>
                <a:cubicBezTo>
                  <a:pt x="149" y="162"/>
                  <a:pt x="150" y="160"/>
                  <a:pt x="155" y="160"/>
                </a:cubicBezTo>
                <a:cubicBezTo>
                  <a:pt x="161" y="160"/>
                  <a:pt x="155" y="157"/>
                  <a:pt x="159" y="156"/>
                </a:cubicBezTo>
                <a:cubicBezTo>
                  <a:pt x="164" y="154"/>
                  <a:pt x="156" y="150"/>
                  <a:pt x="163" y="150"/>
                </a:cubicBezTo>
                <a:cubicBezTo>
                  <a:pt x="169" y="148"/>
                  <a:pt x="172" y="145"/>
                  <a:pt x="172" y="148"/>
                </a:cubicBezTo>
                <a:cubicBezTo>
                  <a:pt x="172" y="153"/>
                  <a:pt x="176" y="151"/>
                  <a:pt x="181" y="154"/>
                </a:cubicBezTo>
                <a:cubicBezTo>
                  <a:pt x="185" y="157"/>
                  <a:pt x="184" y="151"/>
                  <a:pt x="187" y="156"/>
                </a:cubicBezTo>
                <a:cubicBezTo>
                  <a:pt x="191" y="162"/>
                  <a:pt x="199" y="159"/>
                  <a:pt x="204" y="159"/>
                </a:cubicBezTo>
                <a:cubicBezTo>
                  <a:pt x="210" y="159"/>
                  <a:pt x="219" y="167"/>
                  <a:pt x="223" y="164"/>
                </a:cubicBezTo>
                <a:cubicBezTo>
                  <a:pt x="230" y="160"/>
                  <a:pt x="230" y="164"/>
                  <a:pt x="227" y="165"/>
                </a:cubicBezTo>
                <a:cubicBezTo>
                  <a:pt x="223" y="167"/>
                  <a:pt x="233" y="170"/>
                  <a:pt x="237" y="173"/>
                </a:cubicBezTo>
                <a:cubicBezTo>
                  <a:pt x="242" y="174"/>
                  <a:pt x="242" y="178"/>
                  <a:pt x="248" y="181"/>
                </a:cubicBezTo>
                <a:cubicBezTo>
                  <a:pt x="252" y="184"/>
                  <a:pt x="257" y="182"/>
                  <a:pt x="254" y="179"/>
                </a:cubicBezTo>
                <a:cubicBezTo>
                  <a:pt x="251" y="176"/>
                  <a:pt x="251" y="173"/>
                  <a:pt x="255" y="176"/>
                </a:cubicBezTo>
                <a:cubicBezTo>
                  <a:pt x="258" y="181"/>
                  <a:pt x="265" y="185"/>
                  <a:pt x="263" y="181"/>
                </a:cubicBezTo>
                <a:cubicBezTo>
                  <a:pt x="263" y="176"/>
                  <a:pt x="262" y="173"/>
                  <a:pt x="265" y="179"/>
                </a:cubicBezTo>
                <a:cubicBezTo>
                  <a:pt x="268" y="184"/>
                  <a:pt x="271" y="179"/>
                  <a:pt x="272" y="184"/>
                </a:cubicBezTo>
                <a:cubicBezTo>
                  <a:pt x="275" y="190"/>
                  <a:pt x="274" y="190"/>
                  <a:pt x="277" y="192"/>
                </a:cubicBezTo>
                <a:cubicBezTo>
                  <a:pt x="278" y="193"/>
                  <a:pt x="274" y="196"/>
                  <a:pt x="278" y="198"/>
                </a:cubicBezTo>
                <a:cubicBezTo>
                  <a:pt x="283" y="199"/>
                  <a:pt x="280" y="199"/>
                  <a:pt x="284" y="204"/>
                </a:cubicBezTo>
                <a:cubicBezTo>
                  <a:pt x="290" y="210"/>
                  <a:pt x="293" y="209"/>
                  <a:pt x="290" y="210"/>
                </a:cubicBezTo>
                <a:cubicBezTo>
                  <a:pt x="287" y="210"/>
                  <a:pt x="289" y="212"/>
                  <a:pt x="286" y="215"/>
                </a:cubicBezTo>
                <a:cubicBezTo>
                  <a:pt x="284" y="216"/>
                  <a:pt x="287" y="220"/>
                  <a:pt x="289" y="215"/>
                </a:cubicBezTo>
                <a:cubicBezTo>
                  <a:pt x="290" y="212"/>
                  <a:pt x="293" y="209"/>
                  <a:pt x="295" y="213"/>
                </a:cubicBezTo>
                <a:cubicBezTo>
                  <a:pt x="298" y="218"/>
                  <a:pt x="295" y="221"/>
                  <a:pt x="295" y="223"/>
                </a:cubicBezTo>
                <a:cubicBezTo>
                  <a:pt x="297" y="226"/>
                  <a:pt x="297" y="229"/>
                  <a:pt x="300" y="226"/>
                </a:cubicBezTo>
                <a:cubicBezTo>
                  <a:pt x="301" y="223"/>
                  <a:pt x="304" y="223"/>
                  <a:pt x="303" y="218"/>
                </a:cubicBezTo>
                <a:cubicBezTo>
                  <a:pt x="301" y="213"/>
                  <a:pt x="303" y="213"/>
                  <a:pt x="304" y="212"/>
                </a:cubicBezTo>
                <a:cubicBezTo>
                  <a:pt x="304" y="212"/>
                  <a:pt x="304" y="210"/>
                  <a:pt x="303" y="210"/>
                </a:cubicBezTo>
                <a:cubicBezTo>
                  <a:pt x="300" y="210"/>
                  <a:pt x="303" y="209"/>
                  <a:pt x="298" y="207"/>
                </a:cubicBezTo>
                <a:cubicBezTo>
                  <a:pt x="292" y="206"/>
                  <a:pt x="293" y="202"/>
                  <a:pt x="290" y="204"/>
                </a:cubicBezTo>
                <a:cubicBezTo>
                  <a:pt x="287" y="204"/>
                  <a:pt x="290" y="201"/>
                  <a:pt x="289" y="201"/>
                </a:cubicBezTo>
                <a:cubicBezTo>
                  <a:pt x="286" y="201"/>
                  <a:pt x="289" y="198"/>
                  <a:pt x="287" y="198"/>
                </a:cubicBezTo>
                <a:cubicBezTo>
                  <a:pt x="284" y="198"/>
                  <a:pt x="287" y="198"/>
                  <a:pt x="286" y="195"/>
                </a:cubicBezTo>
                <a:cubicBezTo>
                  <a:pt x="284" y="193"/>
                  <a:pt x="278" y="182"/>
                  <a:pt x="275" y="179"/>
                </a:cubicBezTo>
                <a:cubicBezTo>
                  <a:pt x="274" y="174"/>
                  <a:pt x="271" y="178"/>
                  <a:pt x="269" y="173"/>
                </a:cubicBezTo>
                <a:cubicBezTo>
                  <a:pt x="268" y="170"/>
                  <a:pt x="266" y="171"/>
                  <a:pt x="265" y="168"/>
                </a:cubicBezTo>
                <a:cubicBezTo>
                  <a:pt x="263" y="167"/>
                  <a:pt x="266" y="168"/>
                  <a:pt x="263" y="165"/>
                </a:cubicBezTo>
                <a:cubicBezTo>
                  <a:pt x="262" y="162"/>
                  <a:pt x="262" y="162"/>
                  <a:pt x="255" y="165"/>
                </a:cubicBezTo>
                <a:cubicBezTo>
                  <a:pt x="252" y="165"/>
                  <a:pt x="257" y="167"/>
                  <a:pt x="254" y="167"/>
                </a:cubicBezTo>
                <a:cubicBezTo>
                  <a:pt x="251" y="168"/>
                  <a:pt x="255" y="170"/>
                  <a:pt x="251" y="171"/>
                </a:cubicBezTo>
                <a:cubicBezTo>
                  <a:pt x="246" y="171"/>
                  <a:pt x="246" y="174"/>
                  <a:pt x="245" y="173"/>
                </a:cubicBezTo>
                <a:cubicBezTo>
                  <a:pt x="243" y="173"/>
                  <a:pt x="246" y="171"/>
                  <a:pt x="240" y="167"/>
                </a:cubicBezTo>
                <a:cubicBezTo>
                  <a:pt x="233" y="164"/>
                  <a:pt x="237" y="162"/>
                  <a:pt x="233" y="160"/>
                </a:cubicBezTo>
                <a:cubicBezTo>
                  <a:pt x="230" y="159"/>
                  <a:pt x="231" y="159"/>
                  <a:pt x="233" y="157"/>
                </a:cubicBezTo>
                <a:cubicBezTo>
                  <a:pt x="233" y="154"/>
                  <a:pt x="228" y="156"/>
                  <a:pt x="227" y="157"/>
                </a:cubicBezTo>
                <a:cubicBezTo>
                  <a:pt x="225" y="157"/>
                  <a:pt x="225" y="157"/>
                  <a:pt x="222" y="156"/>
                </a:cubicBezTo>
                <a:cubicBezTo>
                  <a:pt x="220" y="154"/>
                  <a:pt x="223" y="159"/>
                  <a:pt x="217" y="156"/>
                </a:cubicBezTo>
                <a:cubicBezTo>
                  <a:pt x="217" y="28"/>
                  <a:pt x="217" y="28"/>
                  <a:pt x="217" y="28"/>
                </a:cubicBezTo>
                <a:cubicBezTo>
                  <a:pt x="208" y="28"/>
                  <a:pt x="208" y="22"/>
                  <a:pt x="199" y="22"/>
                </a:cubicBezTo>
                <a:close/>
                <a:moveTo>
                  <a:pt x="734" y="349"/>
                </a:moveTo>
                <a:cubicBezTo>
                  <a:pt x="734" y="350"/>
                  <a:pt x="732" y="352"/>
                  <a:pt x="730" y="352"/>
                </a:cubicBezTo>
                <a:cubicBezTo>
                  <a:pt x="729" y="352"/>
                  <a:pt x="729" y="353"/>
                  <a:pt x="730" y="355"/>
                </a:cubicBezTo>
                <a:cubicBezTo>
                  <a:pt x="732" y="355"/>
                  <a:pt x="730" y="355"/>
                  <a:pt x="730" y="358"/>
                </a:cubicBezTo>
                <a:cubicBezTo>
                  <a:pt x="730" y="360"/>
                  <a:pt x="729" y="360"/>
                  <a:pt x="727" y="361"/>
                </a:cubicBezTo>
                <a:cubicBezTo>
                  <a:pt x="726" y="363"/>
                  <a:pt x="721" y="363"/>
                  <a:pt x="718" y="363"/>
                </a:cubicBezTo>
                <a:cubicBezTo>
                  <a:pt x="717" y="361"/>
                  <a:pt x="711" y="361"/>
                  <a:pt x="711" y="363"/>
                </a:cubicBezTo>
                <a:cubicBezTo>
                  <a:pt x="709" y="363"/>
                  <a:pt x="706" y="364"/>
                  <a:pt x="706" y="364"/>
                </a:cubicBezTo>
                <a:cubicBezTo>
                  <a:pt x="709" y="366"/>
                  <a:pt x="709" y="366"/>
                  <a:pt x="709" y="366"/>
                </a:cubicBezTo>
                <a:cubicBezTo>
                  <a:pt x="711" y="366"/>
                  <a:pt x="709" y="369"/>
                  <a:pt x="709" y="369"/>
                </a:cubicBezTo>
                <a:cubicBezTo>
                  <a:pt x="708" y="370"/>
                  <a:pt x="703" y="375"/>
                  <a:pt x="700" y="375"/>
                </a:cubicBezTo>
                <a:cubicBezTo>
                  <a:pt x="699" y="375"/>
                  <a:pt x="695" y="378"/>
                  <a:pt x="689" y="381"/>
                </a:cubicBezTo>
                <a:cubicBezTo>
                  <a:pt x="683" y="384"/>
                  <a:pt x="677" y="384"/>
                  <a:pt x="677" y="383"/>
                </a:cubicBezTo>
                <a:cubicBezTo>
                  <a:pt x="676" y="383"/>
                  <a:pt x="679" y="383"/>
                  <a:pt x="679" y="381"/>
                </a:cubicBezTo>
                <a:cubicBezTo>
                  <a:pt x="677" y="381"/>
                  <a:pt x="673" y="381"/>
                  <a:pt x="673" y="380"/>
                </a:cubicBezTo>
                <a:cubicBezTo>
                  <a:pt x="673" y="378"/>
                  <a:pt x="674" y="378"/>
                  <a:pt x="674" y="375"/>
                </a:cubicBezTo>
                <a:cubicBezTo>
                  <a:pt x="676" y="372"/>
                  <a:pt x="677" y="374"/>
                  <a:pt x="677" y="370"/>
                </a:cubicBezTo>
                <a:cubicBezTo>
                  <a:pt x="679" y="369"/>
                  <a:pt x="679" y="369"/>
                  <a:pt x="680" y="370"/>
                </a:cubicBezTo>
                <a:cubicBezTo>
                  <a:pt x="680" y="369"/>
                  <a:pt x="680" y="369"/>
                  <a:pt x="680" y="369"/>
                </a:cubicBezTo>
                <a:cubicBezTo>
                  <a:pt x="680" y="367"/>
                  <a:pt x="682" y="367"/>
                  <a:pt x="682" y="366"/>
                </a:cubicBezTo>
                <a:cubicBezTo>
                  <a:pt x="680" y="363"/>
                  <a:pt x="680" y="353"/>
                  <a:pt x="676" y="355"/>
                </a:cubicBezTo>
                <a:cubicBezTo>
                  <a:pt x="673" y="355"/>
                  <a:pt x="673" y="358"/>
                  <a:pt x="671" y="360"/>
                </a:cubicBezTo>
                <a:cubicBezTo>
                  <a:pt x="670" y="360"/>
                  <a:pt x="668" y="355"/>
                  <a:pt x="671" y="355"/>
                </a:cubicBezTo>
                <a:cubicBezTo>
                  <a:pt x="673" y="353"/>
                  <a:pt x="674" y="352"/>
                  <a:pt x="674" y="349"/>
                </a:cubicBezTo>
                <a:cubicBezTo>
                  <a:pt x="674" y="344"/>
                  <a:pt x="671" y="342"/>
                  <a:pt x="674" y="342"/>
                </a:cubicBezTo>
                <a:cubicBezTo>
                  <a:pt x="676" y="342"/>
                  <a:pt x="673" y="339"/>
                  <a:pt x="670" y="338"/>
                </a:cubicBezTo>
                <a:cubicBezTo>
                  <a:pt x="667" y="338"/>
                  <a:pt x="668" y="336"/>
                  <a:pt x="667" y="336"/>
                </a:cubicBezTo>
                <a:cubicBezTo>
                  <a:pt x="663" y="336"/>
                  <a:pt x="663" y="333"/>
                  <a:pt x="660" y="335"/>
                </a:cubicBezTo>
                <a:cubicBezTo>
                  <a:pt x="657" y="338"/>
                  <a:pt x="663" y="338"/>
                  <a:pt x="659" y="339"/>
                </a:cubicBezTo>
                <a:cubicBezTo>
                  <a:pt x="656" y="339"/>
                  <a:pt x="657" y="345"/>
                  <a:pt x="656" y="345"/>
                </a:cubicBezTo>
                <a:cubicBezTo>
                  <a:pt x="654" y="345"/>
                  <a:pt x="657" y="338"/>
                  <a:pt x="653" y="344"/>
                </a:cubicBezTo>
                <a:cubicBezTo>
                  <a:pt x="651" y="347"/>
                  <a:pt x="650" y="344"/>
                  <a:pt x="651" y="349"/>
                </a:cubicBezTo>
                <a:cubicBezTo>
                  <a:pt x="651" y="352"/>
                  <a:pt x="648" y="353"/>
                  <a:pt x="650" y="355"/>
                </a:cubicBezTo>
                <a:cubicBezTo>
                  <a:pt x="650" y="358"/>
                  <a:pt x="648" y="356"/>
                  <a:pt x="650" y="361"/>
                </a:cubicBezTo>
                <a:cubicBezTo>
                  <a:pt x="651" y="367"/>
                  <a:pt x="651" y="372"/>
                  <a:pt x="648" y="377"/>
                </a:cubicBezTo>
                <a:cubicBezTo>
                  <a:pt x="645" y="381"/>
                  <a:pt x="642" y="383"/>
                  <a:pt x="639" y="378"/>
                </a:cubicBezTo>
                <a:cubicBezTo>
                  <a:pt x="636" y="374"/>
                  <a:pt x="639" y="370"/>
                  <a:pt x="638" y="366"/>
                </a:cubicBezTo>
                <a:cubicBezTo>
                  <a:pt x="638" y="361"/>
                  <a:pt x="639" y="363"/>
                  <a:pt x="639" y="356"/>
                </a:cubicBezTo>
                <a:cubicBezTo>
                  <a:pt x="639" y="352"/>
                  <a:pt x="642" y="355"/>
                  <a:pt x="641" y="352"/>
                </a:cubicBezTo>
                <a:cubicBezTo>
                  <a:pt x="639" y="350"/>
                  <a:pt x="644" y="345"/>
                  <a:pt x="641" y="345"/>
                </a:cubicBezTo>
                <a:cubicBezTo>
                  <a:pt x="639" y="344"/>
                  <a:pt x="641" y="345"/>
                  <a:pt x="638" y="349"/>
                </a:cubicBezTo>
                <a:cubicBezTo>
                  <a:pt x="636" y="350"/>
                  <a:pt x="638" y="344"/>
                  <a:pt x="639" y="344"/>
                </a:cubicBezTo>
                <a:cubicBezTo>
                  <a:pt x="641" y="342"/>
                  <a:pt x="639" y="342"/>
                  <a:pt x="641" y="341"/>
                </a:cubicBezTo>
                <a:cubicBezTo>
                  <a:pt x="642" y="338"/>
                  <a:pt x="645" y="331"/>
                  <a:pt x="645" y="333"/>
                </a:cubicBezTo>
                <a:cubicBezTo>
                  <a:pt x="645" y="336"/>
                  <a:pt x="648" y="331"/>
                  <a:pt x="648" y="335"/>
                </a:cubicBezTo>
                <a:cubicBezTo>
                  <a:pt x="647" y="338"/>
                  <a:pt x="650" y="331"/>
                  <a:pt x="651" y="331"/>
                </a:cubicBezTo>
                <a:cubicBezTo>
                  <a:pt x="657" y="333"/>
                  <a:pt x="654" y="328"/>
                  <a:pt x="660" y="331"/>
                </a:cubicBezTo>
                <a:cubicBezTo>
                  <a:pt x="665" y="335"/>
                  <a:pt x="662" y="330"/>
                  <a:pt x="663" y="331"/>
                </a:cubicBezTo>
                <a:cubicBezTo>
                  <a:pt x="667" y="331"/>
                  <a:pt x="670" y="333"/>
                  <a:pt x="670" y="330"/>
                </a:cubicBezTo>
                <a:cubicBezTo>
                  <a:pt x="668" y="328"/>
                  <a:pt x="667" y="330"/>
                  <a:pt x="667" y="327"/>
                </a:cubicBezTo>
                <a:cubicBezTo>
                  <a:pt x="667" y="325"/>
                  <a:pt x="665" y="327"/>
                  <a:pt x="662" y="325"/>
                </a:cubicBezTo>
                <a:cubicBezTo>
                  <a:pt x="659" y="325"/>
                  <a:pt x="662" y="322"/>
                  <a:pt x="660" y="322"/>
                </a:cubicBezTo>
                <a:cubicBezTo>
                  <a:pt x="657" y="324"/>
                  <a:pt x="651" y="324"/>
                  <a:pt x="650" y="325"/>
                </a:cubicBezTo>
                <a:cubicBezTo>
                  <a:pt x="647" y="327"/>
                  <a:pt x="647" y="325"/>
                  <a:pt x="644" y="325"/>
                </a:cubicBezTo>
                <a:cubicBezTo>
                  <a:pt x="641" y="325"/>
                  <a:pt x="641" y="322"/>
                  <a:pt x="638" y="321"/>
                </a:cubicBezTo>
                <a:cubicBezTo>
                  <a:pt x="635" y="319"/>
                  <a:pt x="633" y="324"/>
                  <a:pt x="633" y="321"/>
                </a:cubicBezTo>
                <a:cubicBezTo>
                  <a:pt x="633" y="317"/>
                  <a:pt x="632" y="317"/>
                  <a:pt x="628" y="321"/>
                </a:cubicBezTo>
                <a:cubicBezTo>
                  <a:pt x="625" y="324"/>
                  <a:pt x="625" y="321"/>
                  <a:pt x="621" y="324"/>
                </a:cubicBezTo>
                <a:cubicBezTo>
                  <a:pt x="618" y="327"/>
                  <a:pt x="618" y="324"/>
                  <a:pt x="615" y="325"/>
                </a:cubicBezTo>
                <a:cubicBezTo>
                  <a:pt x="612" y="325"/>
                  <a:pt x="616" y="321"/>
                  <a:pt x="615" y="321"/>
                </a:cubicBezTo>
                <a:cubicBezTo>
                  <a:pt x="612" y="321"/>
                  <a:pt x="609" y="324"/>
                  <a:pt x="606" y="324"/>
                </a:cubicBezTo>
                <a:cubicBezTo>
                  <a:pt x="603" y="322"/>
                  <a:pt x="607" y="321"/>
                  <a:pt x="610" y="316"/>
                </a:cubicBezTo>
                <a:cubicBezTo>
                  <a:pt x="615" y="311"/>
                  <a:pt x="616" y="311"/>
                  <a:pt x="624" y="308"/>
                </a:cubicBezTo>
                <a:cubicBezTo>
                  <a:pt x="619" y="308"/>
                  <a:pt x="622" y="307"/>
                  <a:pt x="618" y="307"/>
                </a:cubicBezTo>
                <a:cubicBezTo>
                  <a:pt x="613" y="308"/>
                  <a:pt x="616" y="305"/>
                  <a:pt x="610" y="307"/>
                </a:cubicBezTo>
                <a:cubicBezTo>
                  <a:pt x="607" y="310"/>
                  <a:pt x="606" y="304"/>
                  <a:pt x="603" y="305"/>
                </a:cubicBezTo>
                <a:cubicBezTo>
                  <a:pt x="601" y="307"/>
                  <a:pt x="604" y="304"/>
                  <a:pt x="598" y="302"/>
                </a:cubicBezTo>
                <a:cubicBezTo>
                  <a:pt x="592" y="299"/>
                  <a:pt x="592" y="304"/>
                  <a:pt x="590" y="302"/>
                </a:cubicBezTo>
                <a:cubicBezTo>
                  <a:pt x="589" y="299"/>
                  <a:pt x="584" y="302"/>
                  <a:pt x="584" y="297"/>
                </a:cubicBezTo>
                <a:cubicBezTo>
                  <a:pt x="583" y="294"/>
                  <a:pt x="583" y="293"/>
                  <a:pt x="581" y="293"/>
                </a:cubicBezTo>
                <a:cubicBezTo>
                  <a:pt x="580" y="291"/>
                  <a:pt x="581" y="297"/>
                  <a:pt x="580" y="297"/>
                </a:cubicBezTo>
                <a:cubicBezTo>
                  <a:pt x="360" y="297"/>
                  <a:pt x="360" y="297"/>
                  <a:pt x="360" y="297"/>
                </a:cubicBezTo>
                <a:cubicBezTo>
                  <a:pt x="360" y="300"/>
                  <a:pt x="364" y="299"/>
                  <a:pt x="364" y="302"/>
                </a:cubicBezTo>
                <a:cubicBezTo>
                  <a:pt x="364" y="304"/>
                  <a:pt x="360" y="302"/>
                  <a:pt x="362" y="305"/>
                </a:cubicBezTo>
                <a:cubicBezTo>
                  <a:pt x="365" y="308"/>
                  <a:pt x="365" y="308"/>
                  <a:pt x="365" y="314"/>
                </a:cubicBezTo>
                <a:cubicBezTo>
                  <a:pt x="364" y="321"/>
                  <a:pt x="364" y="313"/>
                  <a:pt x="362" y="308"/>
                </a:cubicBezTo>
                <a:cubicBezTo>
                  <a:pt x="360" y="305"/>
                  <a:pt x="353" y="307"/>
                  <a:pt x="348" y="305"/>
                </a:cubicBezTo>
                <a:cubicBezTo>
                  <a:pt x="345" y="302"/>
                  <a:pt x="345" y="307"/>
                  <a:pt x="348" y="310"/>
                </a:cubicBezTo>
                <a:cubicBezTo>
                  <a:pt x="350" y="314"/>
                  <a:pt x="351" y="325"/>
                  <a:pt x="351" y="333"/>
                </a:cubicBezTo>
                <a:cubicBezTo>
                  <a:pt x="351" y="341"/>
                  <a:pt x="351" y="356"/>
                  <a:pt x="348" y="364"/>
                </a:cubicBezTo>
                <a:cubicBezTo>
                  <a:pt x="345" y="370"/>
                  <a:pt x="353" y="381"/>
                  <a:pt x="350" y="389"/>
                </a:cubicBezTo>
                <a:cubicBezTo>
                  <a:pt x="347" y="398"/>
                  <a:pt x="353" y="397"/>
                  <a:pt x="353" y="406"/>
                </a:cubicBezTo>
                <a:cubicBezTo>
                  <a:pt x="354" y="415"/>
                  <a:pt x="359" y="414"/>
                  <a:pt x="359" y="419"/>
                </a:cubicBezTo>
                <a:cubicBezTo>
                  <a:pt x="360" y="423"/>
                  <a:pt x="364" y="420"/>
                  <a:pt x="364" y="426"/>
                </a:cubicBezTo>
                <a:cubicBezTo>
                  <a:pt x="365" y="434"/>
                  <a:pt x="370" y="431"/>
                  <a:pt x="368" y="436"/>
                </a:cubicBezTo>
                <a:cubicBezTo>
                  <a:pt x="367" y="439"/>
                  <a:pt x="370" y="440"/>
                  <a:pt x="374" y="448"/>
                </a:cubicBezTo>
                <a:cubicBezTo>
                  <a:pt x="380" y="454"/>
                  <a:pt x="377" y="458"/>
                  <a:pt x="379" y="459"/>
                </a:cubicBezTo>
                <a:cubicBezTo>
                  <a:pt x="382" y="461"/>
                  <a:pt x="386" y="459"/>
                  <a:pt x="392" y="465"/>
                </a:cubicBezTo>
                <a:cubicBezTo>
                  <a:pt x="397" y="470"/>
                  <a:pt x="397" y="465"/>
                  <a:pt x="402" y="470"/>
                </a:cubicBezTo>
                <a:cubicBezTo>
                  <a:pt x="406" y="475"/>
                  <a:pt x="405" y="476"/>
                  <a:pt x="406" y="481"/>
                </a:cubicBezTo>
                <a:cubicBezTo>
                  <a:pt x="411" y="479"/>
                  <a:pt x="421" y="479"/>
                  <a:pt x="424" y="478"/>
                </a:cubicBezTo>
                <a:cubicBezTo>
                  <a:pt x="424" y="481"/>
                  <a:pt x="424" y="481"/>
                  <a:pt x="424" y="481"/>
                </a:cubicBezTo>
                <a:cubicBezTo>
                  <a:pt x="429" y="482"/>
                  <a:pt x="452" y="492"/>
                  <a:pt x="455" y="493"/>
                </a:cubicBezTo>
                <a:cubicBezTo>
                  <a:pt x="478" y="493"/>
                  <a:pt x="478" y="493"/>
                  <a:pt x="478" y="493"/>
                </a:cubicBezTo>
                <a:cubicBezTo>
                  <a:pt x="478" y="489"/>
                  <a:pt x="478" y="489"/>
                  <a:pt x="478" y="489"/>
                </a:cubicBezTo>
                <a:cubicBezTo>
                  <a:pt x="490" y="489"/>
                  <a:pt x="490" y="489"/>
                  <a:pt x="490" y="489"/>
                </a:cubicBezTo>
                <a:cubicBezTo>
                  <a:pt x="490" y="489"/>
                  <a:pt x="499" y="498"/>
                  <a:pt x="502" y="501"/>
                </a:cubicBezTo>
                <a:cubicBezTo>
                  <a:pt x="507" y="504"/>
                  <a:pt x="505" y="512"/>
                  <a:pt x="513" y="517"/>
                </a:cubicBezTo>
                <a:cubicBezTo>
                  <a:pt x="522" y="520"/>
                  <a:pt x="516" y="506"/>
                  <a:pt x="526" y="507"/>
                </a:cubicBezTo>
                <a:cubicBezTo>
                  <a:pt x="536" y="509"/>
                  <a:pt x="537" y="521"/>
                  <a:pt x="543" y="529"/>
                </a:cubicBezTo>
                <a:cubicBezTo>
                  <a:pt x="549" y="537"/>
                  <a:pt x="545" y="546"/>
                  <a:pt x="558" y="548"/>
                </a:cubicBezTo>
                <a:cubicBezTo>
                  <a:pt x="560" y="548"/>
                  <a:pt x="563" y="551"/>
                  <a:pt x="563" y="549"/>
                </a:cubicBezTo>
                <a:cubicBezTo>
                  <a:pt x="563" y="549"/>
                  <a:pt x="563" y="549"/>
                  <a:pt x="565" y="549"/>
                </a:cubicBezTo>
                <a:cubicBezTo>
                  <a:pt x="565" y="545"/>
                  <a:pt x="561" y="538"/>
                  <a:pt x="563" y="535"/>
                </a:cubicBezTo>
                <a:cubicBezTo>
                  <a:pt x="563" y="532"/>
                  <a:pt x="565" y="531"/>
                  <a:pt x="566" y="529"/>
                </a:cubicBezTo>
                <a:cubicBezTo>
                  <a:pt x="568" y="526"/>
                  <a:pt x="572" y="524"/>
                  <a:pt x="571" y="523"/>
                </a:cubicBezTo>
                <a:cubicBezTo>
                  <a:pt x="569" y="523"/>
                  <a:pt x="568" y="521"/>
                  <a:pt x="569" y="521"/>
                </a:cubicBezTo>
                <a:cubicBezTo>
                  <a:pt x="571" y="523"/>
                  <a:pt x="571" y="520"/>
                  <a:pt x="572" y="521"/>
                </a:cubicBezTo>
                <a:cubicBezTo>
                  <a:pt x="574" y="523"/>
                  <a:pt x="578" y="520"/>
                  <a:pt x="580" y="517"/>
                </a:cubicBezTo>
                <a:cubicBezTo>
                  <a:pt x="583" y="515"/>
                  <a:pt x="583" y="515"/>
                  <a:pt x="586" y="512"/>
                </a:cubicBezTo>
                <a:cubicBezTo>
                  <a:pt x="589" y="510"/>
                  <a:pt x="589" y="510"/>
                  <a:pt x="593" y="509"/>
                </a:cubicBezTo>
                <a:cubicBezTo>
                  <a:pt x="600" y="509"/>
                  <a:pt x="600" y="512"/>
                  <a:pt x="603" y="512"/>
                </a:cubicBezTo>
                <a:cubicBezTo>
                  <a:pt x="606" y="510"/>
                  <a:pt x="606" y="513"/>
                  <a:pt x="607" y="512"/>
                </a:cubicBezTo>
                <a:cubicBezTo>
                  <a:pt x="609" y="510"/>
                  <a:pt x="603" y="510"/>
                  <a:pt x="606" y="509"/>
                </a:cubicBezTo>
                <a:cubicBezTo>
                  <a:pt x="607" y="509"/>
                  <a:pt x="609" y="510"/>
                  <a:pt x="609" y="512"/>
                </a:cubicBezTo>
                <a:cubicBezTo>
                  <a:pt x="610" y="513"/>
                  <a:pt x="613" y="512"/>
                  <a:pt x="612" y="513"/>
                </a:cubicBezTo>
                <a:cubicBezTo>
                  <a:pt x="610" y="515"/>
                  <a:pt x="616" y="517"/>
                  <a:pt x="616" y="517"/>
                </a:cubicBezTo>
                <a:cubicBezTo>
                  <a:pt x="616" y="515"/>
                  <a:pt x="618" y="513"/>
                  <a:pt x="619" y="517"/>
                </a:cubicBezTo>
                <a:cubicBezTo>
                  <a:pt x="619" y="518"/>
                  <a:pt x="622" y="515"/>
                  <a:pt x="621" y="513"/>
                </a:cubicBezTo>
                <a:cubicBezTo>
                  <a:pt x="619" y="512"/>
                  <a:pt x="622" y="512"/>
                  <a:pt x="624" y="515"/>
                </a:cubicBezTo>
                <a:cubicBezTo>
                  <a:pt x="627" y="517"/>
                  <a:pt x="625" y="520"/>
                  <a:pt x="627" y="517"/>
                </a:cubicBezTo>
                <a:cubicBezTo>
                  <a:pt x="630" y="515"/>
                  <a:pt x="628" y="515"/>
                  <a:pt x="625" y="512"/>
                </a:cubicBezTo>
                <a:cubicBezTo>
                  <a:pt x="622" y="510"/>
                  <a:pt x="628" y="510"/>
                  <a:pt x="627" y="507"/>
                </a:cubicBezTo>
                <a:cubicBezTo>
                  <a:pt x="625" y="506"/>
                  <a:pt x="625" y="509"/>
                  <a:pt x="624" y="509"/>
                </a:cubicBezTo>
                <a:cubicBezTo>
                  <a:pt x="622" y="507"/>
                  <a:pt x="625" y="507"/>
                  <a:pt x="622" y="506"/>
                </a:cubicBezTo>
                <a:cubicBezTo>
                  <a:pt x="621" y="506"/>
                  <a:pt x="622" y="507"/>
                  <a:pt x="619" y="507"/>
                </a:cubicBezTo>
                <a:cubicBezTo>
                  <a:pt x="616" y="506"/>
                  <a:pt x="619" y="501"/>
                  <a:pt x="622" y="504"/>
                </a:cubicBezTo>
                <a:cubicBezTo>
                  <a:pt x="625" y="506"/>
                  <a:pt x="625" y="506"/>
                  <a:pt x="628" y="504"/>
                </a:cubicBezTo>
                <a:cubicBezTo>
                  <a:pt x="630" y="501"/>
                  <a:pt x="636" y="504"/>
                  <a:pt x="636" y="503"/>
                </a:cubicBezTo>
                <a:cubicBezTo>
                  <a:pt x="638" y="501"/>
                  <a:pt x="636" y="498"/>
                  <a:pt x="639" y="503"/>
                </a:cubicBezTo>
                <a:cubicBezTo>
                  <a:pt x="639" y="504"/>
                  <a:pt x="635" y="506"/>
                  <a:pt x="639" y="504"/>
                </a:cubicBezTo>
                <a:cubicBezTo>
                  <a:pt x="644" y="504"/>
                  <a:pt x="648" y="503"/>
                  <a:pt x="651" y="504"/>
                </a:cubicBezTo>
                <a:cubicBezTo>
                  <a:pt x="654" y="504"/>
                  <a:pt x="656" y="504"/>
                  <a:pt x="656" y="506"/>
                </a:cubicBezTo>
                <a:cubicBezTo>
                  <a:pt x="656" y="507"/>
                  <a:pt x="657" y="506"/>
                  <a:pt x="657" y="509"/>
                </a:cubicBezTo>
                <a:cubicBezTo>
                  <a:pt x="657" y="512"/>
                  <a:pt x="663" y="509"/>
                  <a:pt x="665" y="509"/>
                </a:cubicBezTo>
                <a:cubicBezTo>
                  <a:pt x="667" y="509"/>
                  <a:pt x="665" y="506"/>
                  <a:pt x="668" y="506"/>
                </a:cubicBezTo>
                <a:cubicBezTo>
                  <a:pt x="671" y="506"/>
                  <a:pt x="676" y="515"/>
                  <a:pt x="677" y="515"/>
                </a:cubicBezTo>
                <a:cubicBezTo>
                  <a:pt x="679" y="515"/>
                  <a:pt x="680" y="521"/>
                  <a:pt x="679" y="524"/>
                </a:cubicBezTo>
                <a:cubicBezTo>
                  <a:pt x="677" y="529"/>
                  <a:pt x="679" y="532"/>
                  <a:pt x="680" y="531"/>
                </a:cubicBezTo>
                <a:cubicBezTo>
                  <a:pt x="680" y="529"/>
                  <a:pt x="683" y="529"/>
                  <a:pt x="680" y="532"/>
                </a:cubicBezTo>
                <a:cubicBezTo>
                  <a:pt x="679" y="534"/>
                  <a:pt x="680" y="538"/>
                  <a:pt x="682" y="540"/>
                </a:cubicBezTo>
                <a:cubicBezTo>
                  <a:pt x="685" y="541"/>
                  <a:pt x="683" y="538"/>
                  <a:pt x="685" y="541"/>
                </a:cubicBezTo>
                <a:cubicBezTo>
                  <a:pt x="685" y="545"/>
                  <a:pt x="686" y="543"/>
                  <a:pt x="686" y="546"/>
                </a:cubicBezTo>
                <a:cubicBezTo>
                  <a:pt x="688" y="551"/>
                  <a:pt x="689" y="548"/>
                  <a:pt x="691" y="552"/>
                </a:cubicBezTo>
                <a:cubicBezTo>
                  <a:pt x="691" y="557"/>
                  <a:pt x="692" y="554"/>
                  <a:pt x="692" y="555"/>
                </a:cubicBezTo>
                <a:cubicBezTo>
                  <a:pt x="691" y="557"/>
                  <a:pt x="692" y="559"/>
                  <a:pt x="694" y="557"/>
                </a:cubicBezTo>
                <a:cubicBezTo>
                  <a:pt x="697" y="555"/>
                  <a:pt x="695" y="560"/>
                  <a:pt x="697" y="557"/>
                </a:cubicBezTo>
                <a:cubicBezTo>
                  <a:pt x="700" y="554"/>
                  <a:pt x="697" y="554"/>
                  <a:pt x="699" y="552"/>
                </a:cubicBezTo>
                <a:cubicBezTo>
                  <a:pt x="700" y="549"/>
                  <a:pt x="700" y="546"/>
                  <a:pt x="700" y="543"/>
                </a:cubicBezTo>
                <a:cubicBezTo>
                  <a:pt x="702" y="538"/>
                  <a:pt x="695" y="529"/>
                  <a:pt x="697" y="524"/>
                </a:cubicBezTo>
                <a:cubicBezTo>
                  <a:pt x="697" y="521"/>
                  <a:pt x="691" y="517"/>
                  <a:pt x="689" y="504"/>
                </a:cubicBezTo>
                <a:cubicBezTo>
                  <a:pt x="688" y="492"/>
                  <a:pt x="694" y="485"/>
                  <a:pt x="695" y="482"/>
                </a:cubicBezTo>
                <a:cubicBezTo>
                  <a:pt x="699" y="481"/>
                  <a:pt x="695" y="481"/>
                  <a:pt x="699" y="481"/>
                </a:cubicBezTo>
                <a:cubicBezTo>
                  <a:pt x="702" y="481"/>
                  <a:pt x="703" y="476"/>
                  <a:pt x="705" y="476"/>
                </a:cubicBezTo>
                <a:cubicBezTo>
                  <a:pt x="708" y="475"/>
                  <a:pt x="706" y="470"/>
                  <a:pt x="711" y="467"/>
                </a:cubicBezTo>
                <a:cubicBezTo>
                  <a:pt x="715" y="464"/>
                  <a:pt x="717" y="467"/>
                  <a:pt x="718" y="464"/>
                </a:cubicBezTo>
                <a:cubicBezTo>
                  <a:pt x="718" y="461"/>
                  <a:pt x="723" y="458"/>
                  <a:pt x="726" y="458"/>
                </a:cubicBezTo>
                <a:cubicBezTo>
                  <a:pt x="730" y="456"/>
                  <a:pt x="730" y="454"/>
                  <a:pt x="730" y="453"/>
                </a:cubicBezTo>
                <a:cubicBezTo>
                  <a:pt x="729" y="453"/>
                  <a:pt x="727" y="456"/>
                  <a:pt x="726" y="454"/>
                </a:cubicBezTo>
                <a:cubicBezTo>
                  <a:pt x="724" y="453"/>
                  <a:pt x="726" y="454"/>
                  <a:pt x="727" y="453"/>
                </a:cubicBezTo>
                <a:cubicBezTo>
                  <a:pt x="729" y="450"/>
                  <a:pt x="723" y="448"/>
                  <a:pt x="727" y="450"/>
                </a:cubicBezTo>
                <a:cubicBezTo>
                  <a:pt x="730" y="450"/>
                  <a:pt x="730" y="451"/>
                  <a:pt x="732" y="450"/>
                </a:cubicBezTo>
                <a:cubicBezTo>
                  <a:pt x="734" y="447"/>
                  <a:pt x="734" y="450"/>
                  <a:pt x="734" y="447"/>
                </a:cubicBezTo>
                <a:cubicBezTo>
                  <a:pt x="735" y="443"/>
                  <a:pt x="734" y="443"/>
                  <a:pt x="734" y="443"/>
                </a:cubicBezTo>
                <a:cubicBezTo>
                  <a:pt x="732" y="445"/>
                  <a:pt x="734" y="443"/>
                  <a:pt x="729" y="443"/>
                </a:cubicBezTo>
                <a:cubicBezTo>
                  <a:pt x="726" y="445"/>
                  <a:pt x="726" y="443"/>
                  <a:pt x="726" y="442"/>
                </a:cubicBezTo>
                <a:cubicBezTo>
                  <a:pt x="726" y="440"/>
                  <a:pt x="727" y="445"/>
                  <a:pt x="730" y="442"/>
                </a:cubicBezTo>
                <a:cubicBezTo>
                  <a:pt x="734" y="439"/>
                  <a:pt x="735" y="445"/>
                  <a:pt x="737" y="445"/>
                </a:cubicBezTo>
                <a:cubicBezTo>
                  <a:pt x="737" y="445"/>
                  <a:pt x="735" y="443"/>
                  <a:pt x="734" y="434"/>
                </a:cubicBezTo>
                <a:cubicBezTo>
                  <a:pt x="732" y="431"/>
                  <a:pt x="730" y="433"/>
                  <a:pt x="729" y="434"/>
                </a:cubicBezTo>
                <a:cubicBezTo>
                  <a:pt x="727" y="434"/>
                  <a:pt x="732" y="431"/>
                  <a:pt x="729" y="429"/>
                </a:cubicBezTo>
                <a:cubicBezTo>
                  <a:pt x="727" y="428"/>
                  <a:pt x="730" y="431"/>
                  <a:pt x="730" y="426"/>
                </a:cubicBezTo>
                <a:cubicBezTo>
                  <a:pt x="729" y="422"/>
                  <a:pt x="732" y="423"/>
                  <a:pt x="729" y="422"/>
                </a:cubicBezTo>
                <a:cubicBezTo>
                  <a:pt x="726" y="419"/>
                  <a:pt x="724" y="417"/>
                  <a:pt x="727" y="420"/>
                </a:cubicBezTo>
                <a:cubicBezTo>
                  <a:pt x="730" y="422"/>
                  <a:pt x="729" y="420"/>
                  <a:pt x="729" y="417"/>
                </a:cubicBezTo>
                <a:cubicBezTo>
                  <a:pt x="727" y="414"/>
                  <a:pt x="727" y="412"/>
                  <a:pt x="729" y="411"/>
                </a:cubicBezTo>
                <a:cubicBezTo>
                  <a:pt x="729" y="408"/>
                  <a:pt x="729" y="408"/>
                  <a:pt x="730" y="406"/>
                </a:cubicBezTo>
                <a:cubicBezTo>
                  <a:pt x="732" y="405"/>
                  <a:pt x="730" y="406"/>
                  <a:pt x="730" y="408"/>
                </a:cubicBezTo>
                <a:cubicBezTo>
                  <a:pt x="729" y="409"/>
                  <a:pt x="729" y="411"/>
                  <a:pt x="730" y="412"/>
                </a:cubicBezTo>
                <a:cubicBezTo>
                  <a:pt x="730" y="414"/>
                  <a:pt x="729" y="414"/>
                  <a:pt x="730" y="415"/>
                </a:cubicBezTo>
                <a:cubicBezTo>
                  <a:pt x="730" y="417"/>
                  <a:pt x="729" y="417"/>
                  <a:pt x="730" y="419"/>
                </a:cubicBezTo>
                <a:cubicBezTo>
                  <a:pt x="732" y="420"/>
                  <a:pt x="732" y="417"/>
                  <a:pt x="734" y="419"/>
                </a:cubicBezTo>
                <a:cubicBezTo>
                  <a:pt x="734" y="422"/>
                  <a:pt x="732" y="422"/>
                  <a:pt x="734" y="422"/>
                </a:cubicBezTo>
                <a:cubicBezTo>
                  <a:pt x="735" y="423"/>
                  <a:pt x="730" y="429"/>
                  <a:pt x="732" y="431"/>
                </a:cubicBezTo>
                <a:cubicBezTo>
                  <a:pt x="734" y="431"/>
                  <a:pt x="735" y="423"/>
                  <a:pt x="738" y="420"/>
                </a:cubicBezTo>
                <a:cubicBezTo>
                  <a:pt x="741" y="415"/>
                  <a:pt x="740" y="412"/>
                  <a:pt x="738" y="412"/>
                </a:cubicBezTo>
                <a:cubicBezTo>
                  <a:pt x="737" y="412"/>
                  <a:pt x="737" y="409"/>
                  <a:pt x="735" y="406"/>
                </a:cubicBezTo>
                <a:cubicBezTo>
                  <a:pt x="735" y="403"/>
                  <a:pt x="735" y="401"/>
                  <a:pt x="738" y="400"/>
                </a:cubicBezTo>
                <a:cubicBezTo>
                  <a:pt x="741" y="398"/>
                  <a:pt x="734" y="401"/>
                  <a:pt x="737" y="406"/>
                </a:cubicBezTo>
                <a:cubicBezTo>
                  <a:pt x="740" y="411"/>
                  <a:pt x="741" y="406"/>
                  <a:pt x="741" y="409"/>
                </a:cubicBezTo>
                <a:cubicBezTo>
                  <a:pt x="740" y="414"/>
                  <a:pt x="743" y="409"/>
                  <a:pt x="746" y="405"/>
                </a:cubicBezTo>
                <a:cubicBezTo>
                  <a:pt x="747" y="400"/>
                  <a:pt x="750" y="395"/>
                  <a:pt x="747" y="395"/>
                </a:cubicBezTo>
                <a:cubicBezTo>
                  <a:pt x="746" y="395"/>
                  <a:pt x="746" y="394"/>
                  <a:pt x="747" y="391"/>
                </a:cubicBezTo>
                <a:cubicBezTo>
                  <a:pt x="750" y="389"/>
                  <a:pt x="755" y="386"/>
                  <a:pt x="758" y="386"/>
                </a:cubicBezTo>
                <a:cubicBezTo>
                  <a:pt x="761" y="384"/>
                  <a:pt x="769" y="384"/>
                  <a:pt x="769" y="383"/>
                </a:cubicBezTo>
                <a:cubicBezTo>
                  <a:pt x="769" y="381"/>
                  <a:pt x="769" y="378"/>
                  <a:pt x="770" y="381"/>
                </a:cubicBezTo>
                <a:cubicBezTo>
                  <a:pt x="770" y="383"/>
                  <a:pt x="770" y="384"/>
                  <a:pt x="773" y="381"/>
                </a:cubicBezTo>
                <a:cubicBezTo>
                  <a:pt x="776" y="378"/>
                  <a:pt x="773" y="384"/>
                  <a:pt x="776" y="383"/>
                </a:cubicBezTo>
                <a:cubicBezTo>
                  <a:pt x="778" y="380"/>
                  <a:pt x="781" y="383"/>
                  <a:pt x="781" y="380"/>
                </a:cubicBezTo>
                <a:cubicBezTo>
                  <a:pt x="779" y="377"/>
                  <a:pt x="779" y="375"/>
                  <a:pt x="778" y="377"/>
                </a:cubicBezTo>
                <a:cubicBezTo>
                  <a:pt x="778" y="377"/>
                  <a:pt x="779" y="377"/>
                  <a:pt x="779" y="378"/>
                </a:cubicBezTo>
                <a:cubicBezTo>
                  <a:pt x="779" y="380"/>
                  <a:pt x="776" y="381"/>
                  <a:pt x="776" y="378"/>
                </a:cubicBezTo>
                <a:cubicBezTo>
                  <a:pt x="775" y="375"/>
                  <a:pt x="775" y="375"/>
                  <a:pt x="773" y="374"/>
                </a:cubicBezTo>
                <a:cubicBezTo>
                  <a:pt x="770" y="374"/>
                  <a:pt x="776" y="370"/>
                  <a:pt x="775" y="369"/>
                </a:cubicBezTo>
                <a:cubicBezTo>
                  <a:pt x="773" y="369"/>
                  <a:pt x="775" y="363"/>
                  <a:pt x="778" y="360"/>
                </a:cubicBezTo>
                <a:cubicBezTo>
                  <a:pt x="779" y="358"/>
                  <a:pt x="776" y="358"/>
                  <a:pt x="778" y="356"/>
                </a:cubicBezTo>
                <a:cubicBezTo>
                  <a:pt x="779" y="356"/>
                  <a:pt x="779" y="360"/>
                  <a:pt x="782" y="358"/>
                </a:cubicBezTo>
                <a:cubicBezTo>
                  <a:pt x="784" y="356"/>
                  <a:pt x="784" y="355"/>
                  <a:pt x="785" y="355"/>
                </a:cubicBezTo>
                <a:cubicBezTo>
                  <a:pt x="788" y="355"/>
                  <a:pt x="787" y="349"/>
                  <a:pt x="790" y="350"/>
                </a:cubicBezTo>
                <a:cubicBezTo>
                  <a:pt x="793" y="352"/>
                  <a:pt x="791" y="350"/>
                  <a:pt x="793" y="350"/>
                </a:cubicBezTo>
                <a:cubicBezTo>
                  <a:pt x="794" y="349"/>
                  <a:pt x="794" y="352"/>
                  <a:pt x="796" y="349"/>
                </a:cubicBezTo>
                <a:cubicBezTo>
                  <a:pt x="799" y="347"/>
                  <a:pt x="801" y="349"/>
                  <a:pt x="802" y="347"/>
                </a:cubicBezTo>
                <a:cubicBezTo>
                  <a:pt x="804" y="344"/>
                  <a:pt x="804" y="345"/>
                  <a:pt x="802" y="344"/>
                </a:cubicBezTo>
                <a:cubicBezTo>
                  <a:pt x="802" y="342"/>
                  <a:pt x="802" y="341"/>
                  <a:pt x="801" y="341"/>
                </a:cubicBezTo>
                <a:cubicBezTo>
                  <a:pt x="799" y="341"/>
                  <a:pt x="799" y="338"/>
                  <a:pt x="799" y="336"/>
                </a:cubicBezTo>
                <a:cubicBezTo>
                  <a:pt x="799" y="336"/>
                  <a:pt x="799" y="336"/>
                  <a:pt x="798" y="335"/>
                </a:cubicBezTo>
                <a:cubicBezTo>
                  <a:pt x="796" y="335"/>
                  <a:pt x="798" y="335"/>
                  <a:pt x="798" y="333"/>
                </a:cubicBezTo>
                <a:cubicBezTo>
                  <a:pt x="798" y="331"/>
                  <a:pt x="798" y="324"/>
                  <a:pt x="798" y="322"/>
                </a:cubicBezTo>
                <a:cubicBezTo>
                  <a:pt x="798" y="319"/>
                  <a:pt x="798" y="319"/>
                  <a:pt x="794" y="317"/>
                </a:cubicBezTo>
                <a:cubicBezTo>
                  <a:pt x="793" y="314"/>
                  <a:pt x="791" y="316"/>
                  <a:pt x="790" y="317"/>
                </a:cubicBezTo>
                <a:cubicBezTo>
                  <a:pt x="788" y="317"/>
                  <a:pt x="787" y="317"/>
                  <a:pt x="787" y="316"/>
                </a:cubicBezTo>
                <a:cubicBezTo>
                  <a:pt x="787" y="314"/>
                  <a:pt x="785" y="314"/>
                  <a:pt x="785" y="314"/>
                </a:cubicBezTo>
                <a:cubicBezTo>
                  <a:pt x="785" y="314"/>
                  <a:pt x="782" y="319"/>
                  <a:pt x="781" y="322"/>
                </a:cubicBezTo>
                <a:cubicBezTo>
                  <a:pt x="778" y="325"/>
                  <a:pt x="781" y="325"/>
                  <a:pt x="779" y="327"/>
                </a:cubicBezTo>
                <a:cubicBezTo>
                  <a:pt x="776" y="330"/>
                  <a:pt x="779" y="331"/>
                  <a:pt x="778" y="333"/>
                </a:cubicBezTo>
                <a:cubicBezTo>
                  <a:pt x="775" y="335"/>
                  <a:pt x="778" y="333"/>
                  <a:pt x="775" y="336"/>
                </a:cubicBezTo>
                <a:cubicBezTo>
                  <a:pt x="772" y="338"/>
                  <a:pt x="776" y="338"/>
                  <a:pt x="775" y="338"/>
                </a:cubicBezTo>
                <a:cubicBezTo>
                  <a:pt x="773" y="338"/>
                  <a:pt x="773" y="341"/>
                  <a:pt x="772" y="339"/>
                </a:cubicBezTo>
                <a:cubicBezTo>
                  <a:pt x="772" y="339"/>
                  <a:pt x="772" y="341"/>
                  <a:pt x="770" y="339"/>
                </a:cubicBezTo>
                <a:cubicBezTo>
                  <a:pt x="769" y="339"/>
                  <a:pt x="769" y="339"/>
                  <a:pt x="769" y="342"/>
                </a:cubicBezTo>
                <a:cubicBezTo>
                  <a:pt x="746" y="342"/>
                  <a:pt x="746" y="342"/>
                  <a:pt x="746" y="342"/>
                </a:cubicBezTo>
                <a:cubicBezTo>
                  <a:pt x="744" y="342"/>
                  <a:pt x="743" y="344"/>
                  <a:pt x="743" y="342"/>
                </a:cubicBezTo>
                <a:cubicBezTo>
                  <a:pt x="741" y="342"/>
                  <a:pt x="737" y="345"/>
                  <a:pt x="734" y="349"/>
                </a:cubicBezTo>
                <a:close/>
                <a:moveTo>
                  <a:pt x="807" y="630"/>
                </a:moveTo>
                <a:cubicBezTo>
                  <a:pt x="810" y="629"/>
                  <a:pt x="808" y="630"/>
                  <a:pt x="813" y="630"/>
                </a:cubicBezTo>
                <a:cubicBezTo>
                  <a:pt x="816" y="629"/>
                  <a:pt x="817" y="625"/>
                  <a:pt x="811" y="625"/>
                </a:cubicBezTo>
                <a:cubicBezTo>
                  <a:pt x="805" y="624"/>
                  <a:pt x="802" y="624"/>
                  <a:pt x="802" y="629"/>
                </a:cubicBezTo>
                <a:cubicBezTo>
                  <a:pt x="804" y="630"/>
                  <a:pt x="802" y="630"/>
                  <a:pt x="807" y="630"/>
                </a:cubicBezTo>
                <a:close/>
                <a:moveTo>
                  <a:pt x="100" y="619"/>
                </a:moveTo>
                <a:cubicBezTo>
                  <a:pt x="102" y="616"/>
                  <a:pt x="106" y="618"/>
                  <a:pt x="106" y="615"/>
                </a:cubicBezTo>
                <a:cubicBezTo>
                  <a:pt x="106" y="615"/>
                  <a:pt x="106" y="615"/>
                  <a:pt x="106" y="615"/>
                </a:cubicBezTo>
                <a:cubicBezTo>
                  <a:pt x="106" y="615"/>
                  <a:pt x="106" y="615"/>
                  <a:pt x="106" y="613"/>
                </a:cubicBezTo>
                <a:cubicBezTo>
                  <a:pt x="105" y="613"/>
                  <a:pt x="105" y="613"/>
                  <a:pt x="105" y="613"/>
                </a:cubicBezTo>
                <a:cubicBezTo>
                  <a:pt x="105" y="611"/>
                  <a:pt x="105" y="613"/>
                  <a:pt x="105" y="613"/>
                </a:cubicBezTo>
                <a:cubicBezTo>
                  <a:pt x="105" y="611"/>
                  <a:pt x="105" y="610"/>
                  <a:pt x="103" y="610"/>
                </a:cubicBezTo>
                <a:cubicBezTo>
                  <a:pt x="103" y="610"/>
                  <a:pt x="100" y="607"/>
                  <a:pt x="99" y="607"/>
                </a:cubicBezTo>
                <a:cubicBezTo>
                  <a:pt x="99" y="607"/>
                  <a:pt x="99" y="607"/>
                  <a:pt x="99" y="607"/>
                </a:cubicBezTo>
                <a:cubicBezTo>
                  <a:pt x="97" y="607"/>
                  <a:pt x="99" y="610"/>
                  <a:pt x="99" y="610"/>
                </a:cubicBezTo>
                <a:cubicBezTo>
                  <a:pt x="99" y="610"/>
                  <a:pt x="97" y="611"/>
                  <a:pt x="97" y="613"/>
                </a:cubicBezTo>
                <a:cubicBezTo>
                  <a:pt x="97" y="615"/>
                  <a:pt x="97" y="615"/>
                  <a:pt x="97" y="615"/>
                </a:cubicBezTo>
                <a:cubicBezTo>
                  <a:pt x="97" y="615"/>
                  <a:pt x="97" y="615"/>
                  <a:pt x="97" y="615"/>
                </a:cubicBezTo>
                <a:cubicBezTo>
                  <a:pt x="97" y="616"/>
                  <a:pt x="97" y="618"/>
                  <a:pt x="97" y="619"/>
                </a:cubicBezTo>
                <a:cubicBezTo>
                  <a:pt x="99" y="619"/>
                  <a:pt x="100" y="621"/>
                  <a:pt x="100" y="619"/>
                </a:cubicBezTo>
                <a:moveTo>
                  <a:pt x="96" y="601"/>
                </a:moveTo>
                <a:cubicBezTo>
                  <a:pt x="94" y="601"/>
                  <a:pt x="94" y="601"/>
                  <a:pt x="94" y="601"/>
                </a:cubicBezTo>
                <a:cubicBezTo>
                  <a:pt x="92" y="601"/>
                  <a:pt x="92" y="599"/>
                  <a:pt x="92" y="599"/>
                </a:cubicBezTo>
                <a:cubicBezTo>
                  <a:pt x="92" y="599"/>
                  <a:pt x="92" y="599"/>
                  <a:pt x="92" y="599"/>
                </a:cubicBezTo>
                <a:cubicBezTo>
                  <a:pt x="91" y="601"/>
                  <a:pt x="91" y="601"/>
                  <a:pt x="91" y="601"/>
                </a:cubicBezTo>
                <a:cubicBezTo>
                  <a:pt x="92" y="601"/>
                  <a:pt x="92" y="601"/>
                  <a:pt x="94" y="602"/>
                </a:cubicBezTo>
                <a:cubicBezTo>
                  <a:pt x="94" y="602"/>
                  <a:pt x="92" y="604"/>
                  <a:pt x="94" y="604"/>
                </a:cubicBezTo>
                <a:cubicBezTo>
                  <a:pt x="94" y="604"/>
                  <a:pt x="99" y="604"/>
                  <a:pt x="96" y="601"/>
                </a:cubicBezTo>
                <a:cubicBezTo>
                  <a:pt x="96" y="601"/>
                  <a:pt x="96" y="601"/>
                  <a:pt x="96" y="601"/>
                </a:cubicBezTo>
                <a:moveTo>
                  <a:pt x="82" y="593"/>
                </a:moveTo>
                <a:cubicBezTo>
                  <a:pt x="82" y="593"/>
                  <a:pt x="80" y="593"/>
                  <a:pt x="80" y="594"/>
                </a:cubicBezTo>
                <a:cubicBezTo>
                  <a:pt x="80" y="594"/>
                  <a:pt x="79" y="593"/>
                  <a:pt x="79" y="594"/>
                </a:cubicBezTo>
                <a:cubicBezTo>
                  <a:pt x="80" y="599"/>
                  <a:pt x="82" y="596"/>
                  <a:pt x="82" y="596"/>
                </a:cubicBezTo>
                <a:cubicBezTo>
                  <a:pt x="82" y="596"/>
                  <a:pt x="82" y="596"/>
                  <a:pt x="82" y="596"/>
                </a:cubicBezTo>
                <a:cubicBezTo>
                  <a:pt x="83" y="597"/>
                  <a:pt x="83" y="597"/>
                  <a:pt x="83" y="597"/>
                </a:cubicBezTo>
                <a:cubicBezTo>
                  <a:pt x="83" y="596"/>
                  <a:pt x="83" y="596"/>
                  <a:pt x="83" y="596"/>
                </a:cubicBezTo>
                <a:cubicBezTo>
                  <a:pt x="83" y="596"/>
                  <a:pt x="83" y="596"/>
                  <a:pt x="83" y="596"/>
                </a:cubicBezTo>
                <a:cubicBezTo>
                  <a:pt x="83" y="596"/>
                  <a:pt x="83" y="596"/>
                  <a:pt x="83" y="596"/>
                </a:cubicBezTo>
                <a:cubicBezTo>
                  <a:pt x="83" y="594"/>
                  <a:pt x="83" y="596"/>
                  <a:pt x="83" y="596"/>
                </a:cubicBezTo>
                <a:cubicBezTo>
                  <a:pt x="82" y="594"/>
                  <a:pt x="82" y="593"/>
                  <a:pt x="82" y="593"/>
                </a:cubicBezTo>
                <a:moveTo>
                  <a:pt x="71" y="590"/>
                </a:moveTo>
                <a:cubicBezTo>
                  <a:pt x="71" y="585"/>
                  <a:pt x="67" y="588"/>
                  <a:pt x="67" y="590"/>
                </a:cubicBezTo>
                <a:cubicBezTo>
                  <a:pt x="67" y="590"/>
                  <a:pt x="71" y="591"/>
                  <a:pt x="71" y="590"/>
                </a:cubicBezTo>
                <a:moveTo>
                  <a:pt x="89" y="601"/>
                </a:moveTo>
                <a:cubicBezTo>
                  <a:pt x="89" y="602"/>
                  <a:pt x="89" y="604"/>
                  <a:pt x="91" y="602"/>
                </a:cubicBezTo>
                <a:cubicBezTo>
                  <a:pt x="91" y="601"/>
                  <a:pt x="91" y="601"/>
                  <a:pt x="91" y="601"/>
                </a:cubicBezTo>
                <a:cubicBezTo>
                  <a:pt x="89" y="601"/>
                  <a:pt x="88" y="601"/>
                  <a:pt x="89" y="601"/>
                </a:cubicBezTo>
                <a:moveTo>
                  <a:pt x="92" y="604"/>
                </a:moveTo>
                <a:cubicBezTo>
                  <a:pt x="94" y="604"/>
                  <a:pt x="92" y="605"/>
                  <a:pt x="91" y="604"/>
                </a:cubicBezTo>
                <a:cubicBezTo>
                  <a:pt x="92" y="604"/>
                  <a:pt x="92" y="604"/>
                  <a:pt x="92" y="604"/>
                </a:cubicBezTo>
                <a:moveTo>
                  <a:pt x="89" y="597"/>
                </a:moveTo>
                <a:cubicBezTo>
                  <a:pt x="88" y="597"/>
                  <a:pt x="88" y="597"/>
                  <a:pt x="86" y="597"/>
                </a:cubicBezTo>
                <a:cubicBezTo>
                  <a:pt x="86" y="599"/>
                  <a:pt x="86" y="599"/>
                  <a:pt x="86" y="599"/>
                </a:cubicBezTo>
                <a:cubicBezTo>
                  <a:pt x="88" y="599"/>
                  <a:pt x="88" y="599"/>
                  <a:pt x="88" y="599"/>
                </a:cubicBezTo>
                <a:cubicBezTo>
                  <a:pt x="89" y="599"/>
                  <a:pt x="89" y="599"/>
                  <a:pt x="89" y="599"/>
                </a:cubicBezTo>
                <a:cubicBezTo>
                  <a:pt x="91" y="599"/>
                  <a:pt x="91" y="597"/>
                  <a:pt x="91" y="597"/>
                </a:cubicBezTo>
                <a:cubicBezTo>
                  <a:pt x="89" y="597"/>
                  <a:pt x="89" y="597"/>
                  <a:pt x="89" y="597"/>
                </a:cubicBezTo>
                <a:cubicBezTo>
                  <a:pt x="89" y="597"/>
                  <a:pt x="89" y="597"/>
                  <a:pt x="89" y="597"/>
                </a:cubicBezTo>
                <a:moveTo>
                  <a:pt x="65" y="590"/>
                </a:moveTo>
                <a:cubicBezTo>
                  <a:pt x="65" y="590"/>
                  <a:pt x="62" y="591"/>
                  <a:pt x="64" y="591"/>
                </a:cubicBezTo>
                <a:cubicBezTo>
                  <a:pt x="65" y="590"/>
                  <a:pt x="65" y="590"/>
                  <a:pt x="65" y="590"/>
                </a:cubicBezTo>
              </a:path>
            </a:pathLst>
          </a:custGeom>
          <a:solidFill>
            <a:srgbClr val="E3E6ED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91" name="Freeform 290">
            <a:extLst>
              <a:ext uri="{FF2B5EF4-FFF2-40B4-BE49-F238E27FC236}">
                <a16:creationId xmlns:a16="http://schemas.microsoft.com/office/drawing/2014/main" id="{58E905C6-BF3C-6CDA-F9D4-83EA09301A95}"/>
              </a:ext>
            </a:extLst>
          </p:cNvPr>
          <p:cNvSpPr>
            <a:spLocks/>
          </p:cNvSpPr>
          <p:nvPr/>
        </p:nvSpPr>
        <p:spPr bwMode="auto">
          <a:xfrm>
            <a:off x="3305787" y="4192474"/>
            <a:ext cx="1258540" cy="1545189"/>
          </a:xfrm>
          <a:custGeom>
            <a:avLst/>
            <a:gdLst/>
            <a:ahLst/>
            <a:cxnLst>
              <a:cxn ang="0">
                <a:pos x="169" y="380"/>
              </a:cxn>
              <a:cxn ang="0">
                <a:pos x="157" y="368"/>
              </a:cxn>
              <a:cxn ang="0">
                <a:pos x="145" y="357"/>
              </a:cxn>
              <a:cxn ang="0">
                <a:pos x="140" y="350"/>
              </a:cxn>
              <a:cxn ang="0">
                <a:pos x="163" y="325"/>
              </a:cxn>
              <a:cxn ang="0">
                <a:pos x="159" y="307"/>
              </a:cxn>
              <a:cxn ang="0">
                <a:pos x="154" y="291"/>
              </a:cxn>
              <a:cxn ang="0">
                <a:pos x="143" y="273"/>
              </a:cxn>
              <a:cxn ang="0">
                <a:pos x="134" y="263"/>
              </a:cxn>
              <a:cxn ang="0">
                <a:pos x="133" y="248"/>
              </a:cxn>
              <a:cxn ang="0">
                <a:pos x="133" y="224"/>
              </a:cxn>
              <a:cxn ang="0">
                <a:pos x="118" y="213"/>
              </a:cxn>
              <a:cxn ang="0">
                <a:pos x="101" y="184"/>
              </a:cxn>
              <a:cxn ang="0">
                <a:pos x="80" y="171"/>
              </a:cxn>
              <a:cxn ang="0">
                <a:pos x="58" y="154"/>
              </a:cxn>
              <a:cxn ang="0">
                <a:pos x="34" y="161"/>
              </a:cxn>
              <a:cxn ang="0">
                <a:pos x="20" y="148"/>
              </a:cxn>
              <a:cxn ang="0">
                <a:pos x="10" y="118"/>
              </a:cxn>
              <a:cxn ang="0">
                <a:pos x="31" y="94"/>
              </a:cxn>
              <a:cxn ang="0">
                <a:pos x="41" y="70"/>
              </a:cxn>
              <a:cxn ang="0">
                <a:pos x="37" y="48"/>
              </a:cxn>
              <a:cxn ang="0">
                <a:pos x="45" y="47"/>
              </a:cxn>
              <a:cxn ang="0">
                <a:pos x="38" y="42"/>
              </a:cxn>
              <a:cxn ang="0">
                <a:pos x="52" y="36"/>
              </a:cxn>
              <a:cxn ang="0">
                <a:pos x="58" y="31"/>
              </a:cxn>
              <a:cxn ang="0">
                <a:pos x="72" y="45"/>
              </a:cxn>
              <a:cxn ang="0">
                <a:pos x="87" y="33"/>
              </a:cxn>
              <a:cxn ang="0">
                <a:pos x="81" y="14"/>
              </a:cxn>
              <a:cxn ang="0">
                <a:pos x="98" y="13"/>
              </a:cxn>
              <a:cxn ang="0">
                <a:pos x="115" y="2"/>
              </a:cxn>
              <a:cxn ang="0">
                <a:pos x="119" y="16"/>
              </a:cxn>
              <a:cxn ang="0">
                <a:pos x="119" y="33"/>
              </a:cxn>
              <a:cxn ang="0">
                <a:pos x="131" y="38"/>
              </a:cxn>
              <a:cxn ang="0">
                <a:pos x="145" y="34"/>
              </a:cxn>
              <a:cxn ang="0">
                <a:pos x="151" y="30"/>
              </a:cxn>
              <a:cxn ang="0">
                <a:pos x="160" y="30"/>
              </a:cxn>
              <a:cxn ang="0">
                <a:pos x="169" y="30"/>
              </a:cxn>
              <a:cxn ang="0">
                <a:pos x="179" y="20"/>
              </a:cxn>
              <a:cxn ang="0">
                <a:pos x="185" y="10"/>
              </a:cxn>
              <a:cxn ang="0">
                <a:pos x="188" y="16"/>
              </a:cxn>
              <a:cxn ang="0">
                <a:pos x="189" y="28"/>
              </a:cxn>
              <a:cxn ang="0">
                <a:pos x="192" y="33"/>
              </a:cxn>
              <a:cxn ang="0">
                <a:pos x="197" y="44"/>
              </a:cxn>
              <a:cxn ang="0">
                <a:pos x="185" y="59"/>
              </a:cxn>
              <a:cxn ang="0">
                <a:pos x="191" y="64"/>
              </a:cxn>
              <a:cxn ang="0">
                <a:pos x="206" y="55"/>
              </a:cxn>
              <a:cxn ang="0">
                <a:pos x="217" y="59"/>
              </a:cxn>
              <a:cxn ang="0">
                <a:pos x="235" y="67"/>
              </a:cxn>
              <a:cxn ang="0">
                <a:pos x="239" y="83"/>
              </a:cxn>
              <a:cxn ang="0">
                <a:pos x="270" y="80"/>
              </a:cxn>
              <a:cxn ang="0">
                <a:pos x="297" y="100"/>
              </a:cxn>
              <a:cxn ang="0">
                <a:pos x="317" y="123"/>
              </a:cxn>
              <a:cxn ang="0">
                <a:pos x="296" y="168"/>
              </a:cxn>
              <a:cxn ang="0">
                <a:pos x="284" y="198"/>
              </a:cxn>
              <a:cxn ang="0">
                <a:pos x="281" y="232"/>
              </a:cxn>
              <a:cxn ang="0">
                <a:pos x="268" y="268"/>
              </a:cxn>
              <a:cxn ang="0">
                <a:pos x="250" y="282"/>
              </a:cxn>
              <a:cxn ang="0">
                <a:pos x="223" y="294"/>
              </a:cxn>
              <a:cxn ang="0">
                <a:pos x="207" y="336"/>
              </a:cxn>
              <a:cxn ang="0">
                <a:pos x="186" y="371"/>
              </a:cxn>
              <a:cxn ang="0">
                <a:pos x="168" y="392"/>
              </a:cxn>
            </a:cxnLst>
            <a:rect l="0" t="0" r="r" b="b"/>
            <a:pathLst>
              <a:path w="319" h="392">
                <a:moveTo>
                  <a:pt x="168" y="392"/>
                </a:moveTo>
                <a:cubicBezTo>
                  <a:pt x="166" y="385"/>
                  <a:pt x="174" y="386"/>
                  <a:pt x="169" y="380"/>
                </a:cubicBezTo>
                <a:cubicBezTo>
                  <a:pt x="166" y="375"/>
                  <a:pt x="168" y="375"/>
                  <a:pt x="163" y="374"/>
                </a:cubicBezTo>
                <a:cubicBezTo>
                  <a:pt x="160" y="371"/>
                  <a:pt x="162" y="371"/>
                  <a:pt x="157" y="368"/>
                </a:cubicBezTo>
                <a:cubicBezTo>
                  <a:pt x="153" y="366"/>
                  <a:pt x="154" y="361"/>
                  <a:pt x="151" y="364"/>
                </a:cubicBezTo>
                <a:cubicBezTo>
                  <a:pt x="146" y="366"/>
                  <a:pt x="150" y="361"/>
                  <a:pt x="145" y="357"/>
                </a:cubicBezTo>
                <a:cubicBezTo>
                  <a:pt x="139" y="352"/>
                  <a:pt x="139" y="360"/>
                  <a:pt x="136" y="355"/>
                </a:cubicBezTo>
                <a:cubicBezTo>
                  <a:pt x="137" y="354"/>
                  <a:pt x="137" y="352"/>
                  <a:pt x="140" y="350"/>
                </a:cubicBezTo>
                <a:cubicBezTo>
                  <a:pt x="142" y="350"/>
                  <a:pt x="142" y="347"/>
                  <a:pt x="148" y="340"/>
                </a:cubicBezTo>
                <a:cubicBezTo>
                  <a:pt x="153" y="332"/>
                  <a:pt x="159" y="329"/>
                  <a:pt x="163" y="325"/>
                </a:cubicBezTo>
                <a:cubicBezTo>
                  <a:pt x="168" y="322"/>
                  <a:pt x="168" y="316"/>
                  <a:pt x="166" y="310"/>
                </a:cubicBezTo>
                <a:cubicBezTo>
                  <a:pt x="163" y="302"/>
                  <a:pt x="162" y="308"/>
                  <a:pt x="159" y="307"/>
                </a:cubicBezTo>
                <a:cubicBezTo>
                  <a:pt x="162" y="305"/>
                  <a:pt x="163" y="293"/>
                  <a:pt x="160" y="290"/>
                </a:cubicBezTo>
                <a:cubicBezTo>
                  <a:pt x="159" y="288"/>
                  <a:pt x="157" y="291"/>
                  <a:pt x="154" y="291"/>
                </a:cubicBezTo>
                <a:cubicBezTo>
                  <a:pt x="151" y="291"/>
                  <a:pt x="154" y="288"/>
                  <a:pt x="151" y="276"/>
                </a:cubicBezTo>
                <a:cubicBezTo>
                  <a:pt x="150" y="273"/>
                  <a:pt x="145" y="271"/>
                  <a:pt x="143" y="273"/>
                </a:cubicBezTo>
                <a:cubicBezTo>
                  <a:pt x="143" y="274"/>
                  <a:pt x="133" y="273"/>
                  <a:pt x="133" y="271"/>
                </a:cubicBezTo>
                <a:cubicBezTo>
                  <a:pt x="134" y="268"/>
                  <a:pt x="133" y="268"/>
                  <a:pt x="134" y="263"/>
                </a:cubicBezTo>
                <a:cubicBezTo>
                  <a:pt x="136" y="260"/>
                  <a:pt x="131" y="255"/>
                  <a:pt x="131" y="252"/>
                </a:cubicBezTo>
                <a:cubicBezTo>
                  <a:pt x="134" y="251"/>
                  <a:pt x="134" y="251"/>
                  <a:pt x="133" y="248"/>
                </a:cubicBezTo>
                <a:cubicBezTo>
                  <a:pt x="133" y="246"/>
                  <a:pt x="136" y="243"/>
                  <a:pt x="134" y="240"/>
                </a:cubicBezTo>
                <a:cubicBezTo>
                  <a:pt x="134" y="238"/>
                  <a:pt x="140" y="227"/>
                  <a:pt x="133" y="224"/>
                </a:cubicBezTo>
                <a:cubicBezTo>
                  <a:pt x="128" y="223"/>
                  <a:pt x="128" y="218"/>
                  <a:pt x="130" y="215"/>
                </a:cubicBezTo>
                <a:cubicBezTo>
                  <a:pt x="131" y="212"/>
                  <a:pt x="122" y="213"/>
                  <a:pt x="118" y="213"/>
                </a:cubicBezTo>
                <a:cubicBezTo>
                  <a:pt x="113" y="212"/>
                  <a:pt x="116" y="192"/>
                  <a:pt x="111" y="187"/>
                </a:cubicBezTo>
                <a:cubicBezTo>
                  <a:pt x="107" y="182"/>
                  <a:pt x="105" y="189"/>
                  <a:pt x="101" y="184"/>
                </a:cubicBezTo>
                <a:cubicBezTo>
                  <a:pt x="98" y="181"/>
                  <a:pt x="99" y="184"/>
                  <a:pt x="95" y="179"/>
                </a:cubicBezTo>
                <a:cubicBezTo>
                  <a:pt x="89" y="175"/>
                  <a:pt x="86" y="178"/>
                  <a:pt x="80" y="171"/>
                </a:cubicBezTo>
                <a:cubicBezTo>
                  <a:pt x="73" y="165"/>
                  <a:pt x="73" y="159"/>
                  <a:pt x="75" y="151"/>
                </a:cubicBezTo>
                <a:cubicBezTo>
                  <a:pt x="78" y="145"/>
                  <a:pt x="66" y="148"/>
                  <a:pt x="58" y="154"/>
                </a:cubicBezTo>
                <a:cubicBezTo>
                  <a:pt x="49" y="162"/>
                  <a:pt x="51" y="164"/>
                  <a:pt x="41" y="161"/>
                </a:cubicBezTo>
                <a:cubicBezTo>
                  <a:pt x="37" y="159"/>
                  <a:pt x="37" y="162"/>
                  <a:pt x="34" y="161"/>
                </a:cubicBezTo>
                <a:cubicBezTo>
                  <a:pt x="31" y="161"/>
                  <a:pt x="34" y="143"/>
                  <a:pt x="31" y="148"/>
                </a:cubicBezTo>
                <a:cubicBezTo>
                  <a:pt x="29" y="151"/>
                  <a:pt x="19" y="156"/>
                  <a:pt x="20" y="148"/>
                </a:cubicBezTo>
                <a:cubicBezTo>
                  <a:pt x="20" y="142"/>
                  <a:pt x="11" y="148"/>
                  <a:pt x="13" y="143"/>
                </a:cubicBezTo>
                <a:cubicBezTo>
                  <a:pt x="14" y="139"/>
                  <a:pt x="0" y="126"/>
                  <a:pt x="10" y="118"/>
                </a:cubicBezTo>
                <a:cubicBezTo>
                  <a:pt x="16" y="115"/>
                  <a:pt x="13" y="108"/>
                  <a:pt x="17" y="101"/>
                </a:cubicBezTo>
                <a:cubicBezTo>
                  <a:pt x="23" y="97"/>
                  <a:pt x="25" y="98"/>
                  <a:pt x="31" y="94"/>
                </a:cubicBezTo>
                <a:cubicBezTo>
                  <a:pt x="37" y="90"/>
                  <a:pt x="34" y="97"/>
                  <a:pt x="38" y="94"/>
                </a:cubicBezTo>
                <a:cubicBezTo>
                  <a:pt x="38" y="92"/>
                  <a:pt x="40" y="76"/>
                  <a:pt x="41" y="70"/>
                </a:cubicBezTo>
                <a:cubicBezTo>
                  <a:pt x="43" y="62"/>
                  <a:pt x="40" y="62"/>
                  <a:pt x="41" y="59"/>
                </a:cubicBezTo>
                <a:cubicBezTo>
                  <a:pt x="41" y="56"/>
                  <a:pt x="38" y="61"/>
                  <a:pt x="37" y="48"/>
                </a:cubicBezTo>
                <a:cubicBezTo>
                  <a:pt x="37" y="45"/>
                  <a:pt x="40" y="47"/>
                  <a:pt x="41" y="45"/>
                </a:cubicBezTo>
                <a:cubicBezTo>
                  <a:pt x="41" y="45"/>
                  <a:pt x="43" y="47"/>
                  <a:pt x="45" y="47"/>
                </a:cubicBezTo>
                <a:cubicBezTo>
                  <a:pt x="45" y="48"/>
                  <a:pt x="45" y="42"/>
                  <a:pt x="43" y="42"/>
                </a:cubicBezTo>
                <a:cubicBezTo>
                  <a:pt x="40" y="42"/>
                  <a:pt x="38" y="42"/>
                  <a:pt x="38" y="42"/>
                </a:cubicBezTo>
                <a:cubicBezTo>
                  <a:pt x="38" y="36"/>
                  <a:pt x="38" y="36"/>
                  <a:pt x="38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1" y="34"/>
                  <a:pt x="51" y="31"/>
                  <a:pt x="54" y="34"/>
                </a:cubicBezTo>
                <a:cubicBezTo>
                  <a:pt x="55" y="38"/>
                  <a:pt x="57" y="31"/>
                  <a:pt x="58" y="31"/>
                </a:cubicBezTo>
                <a:cubicBezTo>
                  <a:pt x="63" y="38"/>
                  <a:pt x="58" y="42"/>
                  <a:pt x="63" y="41"/>
                </a:cubicBezTo>
                <a:cubicBezTo>
                  <a:pt x="66" y="47"/>
                  <a:pt x="69" y="44"/>
                  <a:pt x="72" y="45"/>
                </a:cubicBezTo>
                <a:cubicBezTo>
                  <a:pt x="76" y="47"/>
                  <a:pt x="75" y="41"/>
                  <a:pt x="81" y="39"/>
                </a:cubicBezTo>
                <a:cubicBezTo>
                  <a:pt x="87" y="39"/>
                  <a:pt x="83" y="34"/>
                  <a:pt x="87" y="33"/>
                </a:cubicBezTo>
                <a:cubicBezTo>
                  <a:pt x="92" y="30"/>
                  <a:pt x="90" y="27"/>
                  <a:pt x="87" y="28"/>
                </a:cubicBezTo>
                <a:cubicBezTo>
                  <a:pt x="84" y="30"/>
                  <a:pt x="84" y="19"/>
                  <a:pt x="81" y="14"/>
                </a:cubicBezTo>
                <a:cubicBezTo>
                  <a:pt x="78" y="10"/>
                  <a:pt x="86" y="13"/>
                  <a:pt x="92" y="16"/>
                </a:cubicBezTo>
                <a:cubicBezTo>
                  <a:pt x="99" y="20"/>
                  <a:pt x="93" y="11"/>
                  <a:pt x="98" y="13"/>
                </a:cubicBezTo>
                <a:cubicBezTo>
                  <a:pt x="102" y="13"/>
                  <a:pt x="113" y="8"/>
                  <a:pt x="111" y="2"/>
                </a:cubicBezTo>
                <a:cubicBezTo>
                  <a:pt x="111" y="2"/>
                  <a:pt x="113" y="2"/>
                  <a:pt x="115" y="2"/>
                </a:cubicBezTo>
                <a:cubicBezTo>
                  <a:pt x="116" y="0"/>
                  <a:pt x="118" y="3"/>
                  <a:pt x="116" y="6"/>
                </a:cubicBezTo>
                <a:cubicBezTo>
                  <a:pt x="115" y="11"/>
                  <a:pt x="122" y="10"/>
                  <a:pt x="119" y="16"/>
                </a:cubicBezTo>
                <a:cubicBezTo>
                  <a:pt x="119" y="19"/>
                  <a:pt x="119" y="19"/>
                  <a:pt x="118" y="25"/>
                </a:cubicBezTo>
                <a:cubicBezTo>
                  <a:pt x="116" y="31"/>
                  <a:pt x="119" y="28"/>
                  <a:pt x="119" y="33"/>
                </a:cubicBezTo>
                <a:cubicBezTo>
                  <a:pt x="119" y="38"/>
                  <a:pt x="125" y="42"/>
                  <a:pt x="127" y="41"/>
                </a:cubicBezTo>
                <a:cubicBezTo>
                  <a:pt x="130" y="39"/>
                  <a:pt x="128" y="38"/>
                  <a:pt x="131" y="38"/>
                </a:cubicBezTo>
                <a:cubicBezTo>
                  <a:pt x="134" y="39"/>
                  <a:pt x="136" y="34"/>
                  <a:pt x="139" y="33"/>
                </a:cubicBezTo>
                <a:cubicBezTo>
                  <a:pt x="142" y="33"/>
                  <a:pt x="140" y="34"/>
                  <a:pt x="145" y="34"/>
                </a:cubicBezTo>
                <a:cubicBezTo>
                  <a:pt x="146" y="33"/>
                  <a:pt x="151" y="38"/>
                  <a:pt x="150" y="33"/>
                </a:cubicBezTo>
                <a:cubicBezTo>
                  <a:pt x="148" y="30"/>
                  <a:pt x="148" y="28"/>
                  <a:pt x="151" y="30"/>
                </a:cubicBezTo>
                <a:cubicBezTo>
                  <a:pt x="153" y="31"/>
                  <a:pt x="157" y="25"/>
                  <a:pt x="157" y="28"/>
                </a:cubicBezTo>
                <a:cubicBezTo>
                  <a:pt x="157" y="30"/>
                  <a:pt x="159" y="28"/>
                  <a:pt x="160" y="30"/>
                </a:cubicBezTo>
                <a:cubicBezTo>
                  <a:pt x="162" y="33"/>
                  <a:pt x="163" y="33"/>
                  <a:pt x="165" y="31"/>
                </a:cubicBezTo>
                <a:cubicBezTo>
                  <a:pt x="166" y="28"/>
                  <a:pt x="166" y="33"/>
                  <a:pt x="169" y="30"/>
                </a:cubicBezTo>
                <a:cubicBezTo>
                  <a:pt x="171" y="28"/>
                  <a:pt x="169" y="31"/>
                  <a:pt x="172" y="31"/>
                </a:cubicBezTo>
                <a:cubicBezTo>
                  <a:pt x="175" y="31"/>
                  <a:pt x="177" y="24"/>
                  <a:pt x="179" y="20"/>
                </a:cubicBezTo>
                <a:cubicBezTo>
                  <a:pt x="182" y="16"/>
                  <a:pt x="182" y="16"/>
                  <a:pt x="183" y="14"/>
                </a:cubicBezTo>
                <a:cubicBezTo>
                  <a:pt x="185" y="11"/>
                  <a:pt x="183" y="11"/>
                  <a:pt x="185" y="10"/>
                </a:cubicBezTo>
                <a:cubicBezTo>
                  <a:pt x="185" y="10"/>
                  <a:pt x="186" y="13"/>
                  <a:pt x="186" y="14"/>
                </a:cubicBezTo>
                <a:cubicBezTo>
                  <a:pt x="188" y="16"/>
                  <a:pt x="188" y="14"/>
                  <a:pt x="188" y="16"/>
                </a:cubicBezTo>
                <a:cubicBezTo>
                  <a:pt x="188" y="19"/>
                  <a:pt x="188" y="24"/>
                  <a:pt x="189" y="25"/>
                </a:cubicBezTo>
                <a:cubicBezTo>
                  <a:pt x="189" y="25"/>
                  <a:pt x="189" y="27"/>
                  <a:pt x="189" y="28"/>
                </a:cubicBezTo>
                <a:cubicBezTo>
                  <a:pt x="189" y="30"/>
                  <a:pt x="191" y="30"/>
                  <a:pt x="191" y="31"/>
                </a:cubicBezTo>
                <a:cubicBezTo>
                  <a:pt x="191" y="33"/>
                  <a:pt x="191" y="31"/>
                  <a:pt x="192" y="33"/>
                </a:cubicBezTo>
                <a:cubicBezTo>
                  <a:pt x="192" y="34"/>
                  <a:pt x="192" y="36"/>
                  <a:pt x="194" y="36"/>
                </a:cubicBezTo>
                <a:cubicBezTo>
                  <a:pt x="197" y="34"/>
                  <a:pt x="198" y="42"/>
                  <a:pt x="197" y="44"/>
                </a:cubicBezTo>
                <a:cubicBezTo>
                  <a:pt x="192" y="44"/>
                  <a:pt x="192" y="52"/>
                  <a:pt x="188" y="53"/>
                </a:cubicBezTo>
                <a:cubicBezTo>
                  <a:pt x="183" y="55"/>
                  <a:pt x="186" y="56"/>
                  <a:pt x="185" y="59"/>
                </a:cubicBezTo>
                <a:cubicBezTo>
                  <a:pt x="182" y="62"/>
                  <a:pt x="189" y="56"/>
                  <a:pt x="188" y="62"/>
                </a:cubicBezTo>
                <a:cubicBezTo>
                  <a:pt x="185" y="67"/>
                  <a:pt x="189" y="59"/>
                  <a:pt x="191" y="64"/>
                </a:cubicBezTo>
                <a:cubicBezTo>
                  <a:pt x="191" y="69"/>
                  <a:pt x="188" y="53"/>
                  <a:pt x="195" y="55"/>
                </a:cubicBezTo>
                <a:cubicBezTo>
                  <a:pt x="203" y="56"/>
                  <a:pt x="200" y="53"/>
                  <a:pt x="206" y="55"/>
                </a:cubicBezTo>
                <a:cubicBezTo>
                  <a:pt x="214" y="58"/>
                  <a:pt x="204" y="62"/>
                  <a:pt x="206" y="67"/>
                </a:cubicBezTo>
                <a:cubicBezTo>
                  <a:pt x="207" y="70"/>
                  <a:pt x="209" y="59"/>
                  <a:pt x="217" y="59"/>
                </a:cubicBezTo>
                <a:cubicBezTo>
                  <a:pt x="223" y="59"/>
                  <a:pt x="223" y="62"/>
                  <a:pt x="226" y="62"/>
                </a:cubicBezTo>
                <a:cubicBezTo>
                  <a:pt x="229" y="62"/>
                  <a:pt x="229" y="66"/>
                  <a:pt x="235" y="67"/>
                </a:cubicBezTo>
                <a:cubicBezTo>
                  <a:pt x="241" y="69"/>
                  <a:pt x="238" y="70"/>
                  <a:pt x="241" y="73"/>
                </a:cubicBezTo>
                <a:cubicBezTo>
                  <a:pt x="242" y="75"/>
                  <a:pt x="238" y="81"/>
                  <a:pt x="239" y="83"/>
                </a:cubicBezTo>
                <a:cubicBezTo>
                  <a:pt x="241" y="84"/>
                  <a:pt x="245" y="75"/>
                  <a:pt x="250" y="76"/>
                </a:cubicBezTo>
                <a:cubicBezTo>
                  <a:pt x="255" y="78"/>
                  <a:pt x="261" y="81"/>
                  <a:pt x="270" y="80"/>
                </a:cubicBezTo>
                <a:cubicBezTo>
                  <a:pt x="277" y="78"/>
                  <a:pt x="281" y="83"/>
                  <a:pt x="287" y="87"/>
                </a:cubicBezTo>
                <a:cubicBezTo>
                  <a:pt x="293" y="94"/>
                  <a:pt x="288" y="94"/>
                  <a:pt x="297" y="100"/>
                </a:cubicBezTo>
                <a:cubicBezTo>
                  <a:pt x="306" y="106"/>
                  <a:pt x="306" y="100"/>
                  <a:pt x="311" y="104"/>
                </a:cubicBezTo>
                <a:cubicBezTo>
                  <a:pt x="316" y="108"/>
                  <a:pt x="316" y="114"/>
                  <a:pt x="317" y="123"/>
                </a:cubicBezTo>
                <a:cubicBezTo>
                  <a:pt x="319" y="133"/>
                  <a:pt x="316" y="137"/>
                  <a:pt x="308" y="148"/>
                </a:cubicBezTo>
                <a:cubicBezTo>
                  <a:pt x="302" y="161"/>
                  <a:pt x="300" y="156"/>
                  <a:pt x="296" y="168"/>
                </a:cubicBezTo>
                <a:cubicBezTo>
                  <a:pt x="291" y="179"/>
                  <a:pt x="290" y="184"/>
                  <a:pt x="287" y="178"/>
                </a:cubicBezTo>
                <a:cubicBezTo>
                  <a:pt x="284" y="171"/>
                  <a:pt x="284" y="192"/>
                  <a:pt x="284" y="198"/>
                </a:cubicBezTo>
                <a:cubicBezTo>
                  <a:pt x="282" y="204"/>
                  <a:pt x="287" y="206"/>
                  <a:pt x="284" y="213"/>
                </a:cubicBezTo>
                <a:cubicBezTo>
                  <a:pt x="281" y="221"/>
                  <a:pt x="284" y="229"/>
                  <a:pt x="281" y="232"/>
                </a:cubicBezTo>
                <a:cubicBezTo>
                  <a:pt x="276" y="234"/>
                  <a:pt x="281" y="240"/>
                  <a:pt x="276" y="249"/>
                </a:cubicBezTo>
                <a:cubicBezTo>
                  <a:pt x="271" y="259"/>
                  <a:pt x="265" y="262"/>
                  <a:pt x="268" y="268"/>
                </a:cubicBezTo>
                <a:cubicBezTo>
                  <a:pt x="270" y="273"/>
                  <a:pt x="259" y="276"/>
                  <a:pt x="261" y="279"/>
                </a:cubicBezTo>
                <a:cubicBezTo>
                  <a:pt x="262" y="282"/>
                  <a:pt x="256" y="280"/>
                  <a:pt x="250" y="282"/>
                </a:cubicBezTo>
                <a:cubicBezTo>
                  <a:pt x="242" y="283"/>
                  <a:pt x="247" y="280"/>
                  <a:pt x="241" y="282"/>
                </a:cubicBezTo>
                <a:cubicBezTo>
                  <a:pt x="236" y="283"/>
                  <a:pt x="238" y="288"/>
                  <a:pt x="223" y="294"/>
                </a:cubicBezTo>
                <a:cubicBezTo>
                  <a:pt x="218" y="296"/>
                  <a:pt x="209" y="304"/>
                  <a:pt x="209" y="311"/>
                </a:cubicBezTo>
                <a:cubicBezTo>
                  <a:pt x="207" y="321"/>
                  <a:pt x="210" y="329"/>
                  <a:pt x="207" y="336"/>
                </a:cubicBezTo>
                <a:cubicBezTo>
                  <a:pt x="203" y="343"/>
                  <a:pt x="203" y="338"/>
                  <a:pt x="198" y="349"/>
                </a:cubicBezTo>
                <a:cubicBezTo>
                  <a:pt x="194" y="358"/>
                  <a:pt x="192" y="366"/>
                  <a:pt x="186" y="371"/>
                </a:cubicBezTo>
                <a:cubicBezTo>
                  <a:pt x="179" y="377"/>
                  <a:pt x="179" y="377"/>
                  <a:pt x="175" y="385"/>
                </a:cubicBezTo>
                <a:cubicBezTo>
                  <a:pt x="175" y="389"/>
                  <a:pt x="171" y="388"/>
                  <a:pt x="168" y="392"/>
                </a:cubicBezTo>
              </a:path>
            </a:pathLst>
          </a:custGeom>
          <a:solidFill>
            <a:srgbClr val="E3E6ED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92" name="Freeform 291">
            <a:extLst>
              <a:ext uri="{FF2B5EF4-FFF2-40B4-BE49-F238E27FC236}">
                <a16:creationId xmlns:a16="http://schemas.microsoft.com/office/drawing/2014/main" id="{7BB808EC-108E-9C0D-4CC8-21D0BFD5FA93}"/>
              </a:ext>
            </a:extLst>
          </p:cNvPr>
          <p:cNvSpPr>
            <a:spLocks/>
          </p:cNvSpPr>
          <p:nvPr/>
        </p:nvSpPr>
        <p:spPr bwMode="auto">
          <a:xfrm>
            <a:off x="4068230" y="4314463"/>
            <a:ext cx="10166" cy="12199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" y="3"/>
              </a:cxn>
              <a:cxn ang="0">
                <a:pos x="0" y="0"/>
              </a:cxn>
            </a:cxnLst>
            <a:rect l="0" t="0" r="r" b="b"/>
            <a:pathLst>
              <a:path w="3" h="3">
                <a:moveTo>
                  <a:pt x="0" y="0"/>
                </a:moveTo>
                <a:cubicBezTo>
                  <a:pt x="1" y="0"/>
                  <a:pt x="3" y="3"/>
                  <a:pt x="1" y="3"/>
                </a:cubicBezTo>
                <a:cubicBezTo>
                  <a:pt x="1" y="3"/>
                  <a:pt x="0" y="2"/>
                  <a:pt x="0" y="0"/>
                </a:cubicBezTo>
              </a:path>
            </a:pathLst>
          </a:custGeom>
          <a:solidFill>
            <a:srgbClr val="D8D8D8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93" name="Freeform 292">
            <a:extLst>
              <a:ext uri="{FF2B5EF4-FFF2-40B4-BE49-F238E27FC236}">
                <a16:creationId xmlns:a16="http://schemas.microsoft.com/office/drawing/2014/main" id="{06FA88E7-7127-D6AB-8C1E-56D70D3C3558}"/>
              </a:ext>
            </a:extLst>
          </p:cNvPr>
          <p:cNvSpPr>
            <a:spLocks/>
          </p:cNvSpPr>
          <p:nvPr/>
        </p:nvSpPr>
        <p:spPr bwMode="auto">
          <a:xfrm>
            <a:off x="4068230" y="4373424"/>
            <a:ext cx="14232" cy="16266"/>
          </a:xfrm>
          <a:custGeom>
            <a:avLst/>
            <a:gdLst/>
            <a:ahLst/>
            <a:cxnLst>
              <a:cxn ang="0">
                <a:pos x="3" y="1"/>
              </a:cxn>
              <a:cxn ang="0">
                <a:pos x="3" y="4"/>
              </a:cxn>
              <a:cxn ang="0">
                <a:pos x="3" y="1"/>
              </a:cxn>
            </a:cxnLst>
            <a:rect l="0" t="0" r="r" b="b"/>
            <a:pathLst>
              <a:path w="4" h="4">
                <a:moveTo>
                  <a:pt x="3" y="1"/>
                </a:moveTo>
                <a:cubicBezTo>
                  <a:pt x="4" y="0"/>
                  <a:pt x="3" y="3"/>
                  <a:pt x="3" y="4"/>
                </a:cubicBezTo>
                <a:cubicBezTo>
                  <a:pt x="1" y="4"/>
                  <a:pt x="0" y="3"/>
                  <a:pt x="3" y="1"/>
                </a:cubicBezTo>
              </a:path>
            </a:pathLst>
          </a:custGeom>
          <a:solidFill>
            <a:srgbClr val="D8D8D8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94" name="Freeform 293">
            <a:extLst>
              <a:ext uri="{FF2B5EF4-FFF2-40B4-BE49-F238E27FC236}">
                <a16:creationId xmlns:a16="http://schemas.microsoft.com/office/drawing/2014/main" id="{2734E0A6-AEE7-6190-315D-2277F9C67CBE}"/>
              </a:ext>
            </a:extLst>
          </p:cNvPr>
          <p:cNvSpPr>
            <a:spLocks/>
          </p:cNvSpPr>
          <p:nvPr/>
        </p:nvSpPr>
        <p:spPr bwMode="auto">
          <a:xfrm>
            <a:off x="4060098" y="4377491"/>
            <a:ext cx="10166" cy="18298"/>
          </a:xfrm>
          <a:custGeom>
            <a:avLst/>
            <a:gdLst/>
            <a:ahLst/>
            <a:cxnLst>
              <a:cxn ang="0">
                <a:pos x="3" y="5"/>
              </a:cxn>
              <a:cxn ang="0">
                <a:pos x="2" y="2"/>
              </a:cxn>
              <a:cxn ang="0">
                <a:pos x="3" y="2"/>
              </a:cxn>
              <a:cxn ang="0">
                <a:pos x="3" y="5"/>
              </a:cxn>
            </a:cxnLst>
            <a:rect l="0" t="0" r="r" b="b"/>
            <a:pathLst>
              <a:path w="3" h="5">
                <a:moveTo>
                  <a:pt x="3" y="5"/>
                </a:moveTo>
                <a:cubicBezTo>
                  <a:pt x="0" y="5"/>
                  <a:pt x="2" y="3"/>
                  <a:pt x="2" y="2"/>
                </a:cubicBezTo>
                <a:cubicBezTo>
                  <a:pt x="2" y="2"/>
                  <a:pt x="2" y="0"/>
                  <a:pt x="3" y="2"/>
                </a:cubicBezTo>
                <a:cubicBezTo>
                  <a:pt x="3" y="3"/>
                  <a:pt x="3" y="5"/>
                  <a:pt x="3" y="5"/>
                </a:cubicBezTo>
              </a:path>
            </a:pathLst>
          </a:custGeom>
          <a:solidFill>
            <a:srgbClr val="D8D8D8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95" name="Freeform 294">
            <a:extLst>
              <a:ext uri="{FF2B5EF4-FFF2-40B4-BE49-F238E27FC236}">
                <a16:creationId xmlns:a16="http://schemas.microsoft.com/office/drawing/2014/main" id="{D0625A87-B684-45FD-F18E-B9E7CDBEBA5D}"/>
              </a:ext>
            </a:extLst>
          </p:cNvPr>
          <p:cNvSpPr>
            <a:spLocks/>
          </p:cNvSpPr>
          <p:nvPr/>
        </p:nvSpPr>
        <p:spPr bwMode="auto">
          <a:xfrm>
            <a:off x="4035699" y="4407987"/>
            <a:ext cx="12199" cy="12199"/>
          </a:xfrm>
          <a:custGeom>
            <a:avLst/>
            <a:gdLst/>
            <a:ahLst/>
            <a:cxnLst>
              <a:cxn ang="0">
                <a:pos x="2" y="3"/>
              </a:cxn>
              <a:cxn ang="0">
                <a:pos x="2" y="0"/>
              </a:cxn>
              <a:cxn ang="0">
                <a:pos x="2" y="3"/>
              </a:cxn>
            </a:cxnLst>
            <a:rect l="0" t="0" r="r" b="b"/>
            <a:pathLst>
              <a:path w="3" h="3">
                <a:moveTo>
                  <a:pt x="2" y="3"/>
                </a:moveTo>
                <a:cubicBezTo>
                  <a:pt x="0" y="3"/>
                  <a:pt x="2" y="0"/>
                  <a:pt x="2" y="0"/>
                </a:cubicBezTo>
                <a:cubicBezTo>
                  <a:pt x="3" y="0"/>
                  <a:pt x="2" y="3"/>
                  <a:pt x="2" y="3"/>
                </a:cubicBezTo>
              </a:path>
            </a:pathLst>
          </a:custGeom>
          <a:solidFill>
            <a:srgbClr val="D8D8D8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96" name="Freeform 295">
            <a:extLst>
              <a:ext uri="{FF2B5EF4-FFF2-40B4-BE49-F238E27FC236}">
                <a16:creationId xmlns:a16="http://schemas.microsoft.com/office/drawing/2014/main" id="{CE203574-20D0-3D51-7664-3AF391793B27}"/>
              </a:ext>
            </a:extLst>
          </p:cNvPr>
          <p:cNvSpPr>
            <a:spLocks/>
          </p:cNvSpPr>
          <p:nvPr/>
        </p:nvSpPr>
        <p:spPr bwMode="auto">
          <a:xfrm>
            <a:off x="4043832" y="4420186"/>
            <a:ext cx="12199" cy="12199"/>
          </a:xfrm>
          <a:custGeom>
            <a:avLst/>
            <a:gdLst/>
            <a:ahLst/>
            <a:cxnLst>
              <a:cxn ang="0">
                <a:pos x="1" y="3"/>
              </a:cxn>
              <a:cxn ang="0">
                <a:pos x="3" y="1"/>
              </a:cxn>
              <a:cxn ang="0">
                <a:pos x="1" y="3"/>
              </a:cxn>
            </a:cxnLst>
            <a:rect l="0" t="0" r="r" b="b"/>
            <a:pathLst>
              <a:path w="3" h="3">
                <a:moveTo>
                  <a:pt x="1" y="3"/>
                </a:moveTo>
                <a:cubicBezTo>
                  <a:pt x="0" y="3"/>
                  <a:pt x="3" y="0"/>
                  <a:pt x="3" y="1"/>
                </a:cubicBezTo>
                <a:cubicBezTo>
                  <a:pt x="3" y="1"/>
                  <a:pt x="3" y="3"/>
                  <a:pt x="1" y="3"/>
                </a:cubicBezTo>
              </a:path>
            </a:pathLst>
          </a:custGeom>
          <a:solidFill>
            <a:srgbClr val="D8D8D8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97" name="Freeform 296">
            <a:extLst>
              <a:ext uri="{FF2B5EF4-FFF2-40B4-BE49-F238E27FC236}">
                <a16:creationId xmlns:a16="http://schemas.microsoft.com/office/drawing/2014/main" id="{FA0D06AD-9A06-F03F-16AB-E1DB928BCBF1}"/>
              </a:ext>
            </a:extLst>
          </p:cNvPr>
          <p:cNvSpPr>
            <a:spLocks/>
          </p:cNvSpPr>
          <p:nvPr/>
        </p:nvSpPr>
        <p:spPr bwMode="auto">
          <a:xfrm>
            <a:off x="4043832" y="4412054"/>
            <a:ext cx="12199" cy="8132"/>
          </a:xfrm>
          <a:custGeom>
            <a:avLst/>
            <a:gdLst/>
            <a:ahLst/>
            <a:cxnLst>
              <a:cxn ang="0">
                <a:pos x="1" y="2"/>
              </a:cxn>
              <a:cxn ang="0">
                <a:pos x="3" y="0"/>
              </a:cxn>
              <a:cxn ang="0">
                <a:pos x="1" y="2"/>
              </a:cxn>
            </a:cxnLst>
            <a:rect l="0" t="0" r="r" b="b"/>
            <a:pathLst>
              <a:path w="3" h="2">
                <a:moveTo>
                  <a:pt x="1" y="2"/>
                </a:moveTo>
                <a:cubicBezTo>
                  <a:pt x="0" y="2"/>
                  <a:pt x="1" y="0"/>
                  <a:pt x="3" y="0"/>
                </a:cubicBezTo>
                <a:cubicBezTo>
                  <a:pt x="1" y="2"/>
                  <a:pt x="1" y="2"/>
                  <a:pt x="1" y="2"/>
                </a:cubicBezTo>
              </a:path>
            </a:pathLst>
          </a:custGeom>
          <a:solidFill>
            <a:srgbClr val="D8D8D8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98" name="Freeform 297">
            <a:extLst>
              <a:ext uri="{FF2B5EF4-FFF2-40B4-BE49-F238E27FC236}">
                <a16:creationId xmlns:a16="http://schemas.microsoft.com/office/drawing/2014/main" id="{BA258834-B1DB-5E38-55C8-CE24B3AF4DAA}"/>
              </a:ext>
            </a:extLst>
          </p:cNvPr>
          <p:cNvSpPr>
            <a:spLocks/>
          </p:cNvSpPr>
          <p:nvPr/>
        </p:nvSpPr>
        <p:spPr bwMode="auto">
          <a:xfrm>
            <a:off x="4070264" y="4365292"/>
            <a:ext cx="12199" cy="12199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3" y="2"/>
              </a:cxn>
              <a:cxn ang="0">
                <a:pos x="0" y="2"/>
              </a:cxn>
            </a:cxnLst>
            <a:rect l="0" t="0" r="r" b="b"/>
            <a:pathLst>
              <a:path w="3" h="3">
                <a:moveTo>
                  <a:pt x="0" y="2"/>
                </a:moveTo>
                <a:cubicBezTo>
                  <a:pt x="0" y="2"/>
                  <a:pt x="2" y="0"/>
                  <a:pt x="3" y="2"/>
                </a:cubicBezTo>
                <a:cubicBezTo>
                  <a:pt x="3" y="2"/>
                  <a:pt x="0" y="3"/>
                  <a:pt x="0" y="2"/>
                </a:cubicBezTo>
              </a:path>
            </a:pathLst>
          </a:custGeom>
          <a:solidFill>
            <a:srgbClr val="D8D8D8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99" name="Freeform 298">
            <a:extLst>
              <a:ext uri="{FF2B5EF4-FFF2-40B4-BE49-F238E27FC236}">
                <a16:creationId xmlns:a16="http://schemas.microsoft.com/office/drawing/2014/main" id="{7ADD4308-9A49-823A-9D52-F09DD58080B2}"/>
              </a:ext>
            </a:extLst>
          </p:cNvPr>
          <p:cNvSpPr>
            <a:spLocks/>
          </p:cNvSpPr>
          <p:nvPr/>
        </p:nvSpPr>
        <p:spPr bwMode="auto">
          <a:xfrm>
            <a:off x="3041474" y="4025756"/>
            <a:ext cx="193153" cy="99624"/>
          </a:xfrm>
          <a:custGeom>
            <a:avLst/>
            <a:gdLst/>
            <a:ahLst/>
            <a:cxnLst>
              <a:cxn ang="0">
                <a:pos x="46" y="10"/>
              </a:cxn>
              <a:cxn ang="0">
                <a:pos x="36" y="2"/>
              </a:cxn>
              <a:cxn ang="0">
                <a:pos x="31" y="0"/>
              </a:cxn>
              <a:cxn ang="0">
                <a:pos x="25" y="3"/>
              </a:cxn>
              <a:cxn ang="0">
                <a:pos x="16" y="10"/>
              </a:cxn>
              <a:cxn ang="0">
                <a:pos x="13" y="6"/>
              </a:cxn>
              <a:cxn ang="0">
                <a:pos x="11" y="5"/>
              </a:cxn>
              <a:cxn ang="0">
                <a:pos x="10" y="6"/>
              </a:cxn>
              <a:cxn ang="0">
                <a:pos x="8" y="6"/>
              </a:cxn>
              <a:cxn ang="0">
                <a:pos x="8" y="5"/>
              </a:cxn>
              <a:cxn ang="0">
                <a:pos x="7" y="3"/>
              </a:cxn>
              <a:cxn ang="0">
                <a:pos x="5" y="2"/>
              </a:cxn>
              <a:cxn ang="0">
                <a:pos x="4" y="0"/>
              </a:cxn>
              <a:cxn ang="0">
                <a:pos x="2" y="6"/>
              </a:cxn>
              <a:cxn ang="0">
                <a:pos x="4" y="8"/>
              </a:cxn>
              <a:cxn ang="0">
                <a:pos x="2" y="11"/>
              </a:cxn>
              <a:cxn ang="0">
                <a:pos x="2" y="16"/>
              </a:cxn>
              <a:cxn ang="0">
                <a:pos x="4" y="14"/>
              </a:cxn>
              <a:cxn ang="0">
                <a:pos x="11" y="16"/>
              </a:cxn>
              <a:cxn ang="0">
                <a:pos x="13" y="17"/>
              </a:cxn>
              <a:cxn ang="0">
                <a:pos x="14" y="19"/>
              </a:cxn>
              <a:cxn ang="0">
                <a:pos x="16" y="19"/>
              </a:cxn>
              <a:cxn ang="0">
                <a:pos x="17" y="19"/>
              </a:cxn>
              <a:cxn ang="0">
                <a:pos x="19" y="24"/>
              </a:cxn>
              <a:cxn ang="0">
                <a:pos x="22" y="24"/>
              </a:cxn>
              <a:cxn ang="0">
                <a:pos x="23" y="22"/>
              </a:cxn>
              <a:cxn ang="0">
                <a:pos x="25" y="19"/>
              </a:cxn>
              <a:cxn ang="0">
                <a:pos x="22" y="16"/>
              </a:cxn>
              <a:cxn ang="0">
                <a:pos x="22" y="14"/>
              </a:cxn>
              <a:cxn ang="0">
                <a:pos x="28" y="10"/>
              </a:cxn>
              <a:cxn ang="0">
                <a:pos x="28" y="8"/>
              </a:cxn>
              <a:cxn ang="0">
                <a:pos x="31" y="6"/>
              </a:cxn>
              <a:cxn ang="0">
                <a:pos x="37" y="11"/>
              </a:cxn>
              <a:cxn ang="0">
                <a:pos x="39" y="13"/>
              </a:cxn>
              <a:cxn ang="0">
                <a:pos x="40" y="13"/>
              </a:cxn>
              <a:cxn ang="0">
                <a:pos x="39" y="17"/>
              </a:cxn>
              <a:cxn ang="0">
                <a:pos x="42" y="24"/>
              </a:cxn>
              <a:cxn ang="0">
                <a:pos x="43" y="19"/>
              </a:cxn>
              <a:cxn ang="0">
                <a:pos x="46" y="20"/>
              </a:cxn>
              <a:cxn ang="0">
                <a:pos x="48" y="17"/>
              </a:cxn>
              <a:cxn ang="0">
                <a:pos x="46" y="10"/>
              </a:cxn>
            </a:cxnLst>
            <a:rect l="0" t="0" r="r" b="b"/>
            <a:pathLst>
              <a:path w="49" h="25">
                <a:moveTo>
                  <a:pt x="46" y="10"/>
                </a:moveTo>
                <a:cubicBezTo>
                  <a:pt x="43" y="6"/>
                  <a:pt x="40" y="2"/>
                  <a:pt x="36" y="2"/>
                </a:cubicBezTo>
                <a:cubicBezTo>
                  <a:pt x="31" y="3"/>
                  <a:pt x="36" y="2"/>
                  <a:pt x="31" y="0"/>
                </a:cubicBezTo>
                <a:cubicBezTo>
                  <a:pt x="26" y="0"/>
                  <a:pt x="29" y="2"/>
                  <a:pt x="25" y="3"/>
                </a:cubicBezTo>
                <a:cubicBezTo>
                  <a:pt x="16" y="8"/>
                  <a:pt x="23" y="6"/>
                  <a:pt x="16" y="10"/>
                </a:cubicBezTo>
                <a:cubicBezTo>
                  <a:pt x="14" y="10"/>
                  <a:pt x="13" y="8"/>
                  <a:pt x="13" y="6"/>
                </a:cubicBezTo>
                <a:cubicBezTo>
                  <a:pt x="11" y="5"/>
                  <a:pt x="11" y="6"/>
                  <a:pt x="11" y="5"/>
                </a:cubicBezTo>
                <a:cubicBezTo>
                  <a:pt x="11" y="5"/>
                  <a:pt x="10" y="5"/>
                  <a:pt x="10" y="6"/>
                </a:cubicBezTo>
                <a:cubicBezTo>
                  <a:pt x="10" y="8"/>
                  <a:pt x="8" y="6"/>
                  <a:pt x="8" y="6"/>
                </a:cubicBezTo>
                <a:cubicBezTo>
                  <a:pt x="8" y="5"/>
                  <a:pt x="8" y="5"/>
                  <a:pt x="8" y="5"/>
                </a:cubicBezTo>
                <a:cubicBezTo>
                  <a:pt x="8" y="3"/>
                  <a:pt x="7" y="5"/>
                  <a:pt x="7" y="3"/>
                </a:cubicBezTo>
                <a:cubicBezTo>
                  <a:pt x="7" y="2"/>
                  <a:pt x="7" y="2"/>
                  <a:pt x="5" y="2"/>
                </a:cubicBezTo>
                <a:cubicBezTo>
                  <a:pt x="4" y="2"/>
                  <a:pt x="4" y="0"/>
                  <a:pt x="4" y="0"/>
                </a:cubicBezTo>
                <a:cubicBezTo>
                  <a:pt x="2" y="0"/>
                  <a:pt x="2" y="3"/>
                  <a:pt x="2" y="6"/>
                </a:cubicBezTo>
                <a:cubicBezTo>
                  <a:pt x="2" y="6"/>
                  <a:pt x="5" y="6"/>
                  <a:pt x="4" y="8"/>
                </a:cubicBezTo>
                <a:cubicBezTo>
                  <a:pt x="2" y="10"/>
                  <a:pt x="4" y="10"/>
                  <a:pt x="2" y="11"/>
                </a:cubicBezTo>
                <a:cubicBezTo>
                  <a:pt x="2" y="13"/>
                  <a:pt x="0" y="13"/>
                  <a:pt x="2" y="16"/>
                </a:cubicBezTo>
                <a:cubicBezTo>
                  <a:pt x="2" y="14"/>
                  <a:pt x="4" y="13"/>
                  <a:pt x="4" y="14"/>
                </a:cubicBezTo>
                <a:cubicBezTo>
                  <a:pt x="8" y="14"/>
                  <a:pt x="11" y="16"/>
                  <a:pt x="11" y="16"/>
                </a:cubicBezTo>
                <a:cubicBezTo>
                  <a:pt x="13" y="14"/>
                  <a:pt x="11" y="16"/>
                  <a:pt x="13" y="17"/>
                </a:cubicBezTo>
                <a:cubicBezTo>
                  <a:pt x="13" y="17"/>
                  <a:pt x="13" y="19"/>
                  <a:pt x="14" y="19"/>
                </a:cubicBezTo>
                <a:cubicBezTo>
                  <a:pt x="16" y="20"/>
                  <a:pt x="16" y="20"/>
                  <a:pt x="16" y="19"/>
                </a:cubicBezTo>
                <a:cubicBezTo>
                  <a:pt x="16" y="17"/>
                  <a:pt x="17" y="17"/>
                  <a:pt x="17" y="19"/>
                </a:cubicBezTo>
                <a:cubicBezTo>
                  <a:pt x="17" y="19"/>
                  <a:pt x="19" y="22"/>
                  <a:pt x="19" y="24"/>
                </a:cubicBezTo>
                <a:cubicBezTo>
                  <a:pt x="17" y="25"/>
                  <a:pt x="20" y="24"/>
                  <a:pt x="22" y="24"/>
                </a:cubicBezTo>
                <a:cubicBezTo>
                  <a:pt x="23" y="24"/>
                  <a:pt x="22" y="22"/>
                  <a:pt x="23" y="22"/>
                </a:cubicBezTo>
                <a:cubicBezTo>
                  <a:pt x="25" y="22"/>
                  <a:pt x="26" y="22"/>
                  <a:pt x="25" y="19"/>
                </a:cubicBezTo>
                <a:cubicBezTo>
                  <a:pt x="22" y="16"/>
                  <a:pt x="23" y="16"/>
                  <a:pt x="22" y="16"/>
                </a:cubicBezTo>
                <a:cubicBezTo>
                  <a:pt x="22" y="16"/>
                  <a:pt x="20" y="14"/>
                  <a:pt x="22" y="14"/>
                </a:cubicBezTo>
                <a:cubicBezTo>
                  <a:pt x="26" y="13"/>
                  <a:pt x="26" y="11"/>
                  <a:pt x="28" y="10"/>
                </a:cubicBezTo>
                <a:cubicBezTo>
                  <a:pt x="28" y="10"/>
                  <a:pt x="26" y="8"/>
                  <a:pt x="28" y="8"/>
                </a:cubicBezTo>
                <a:cubicBezTo>
                  <a:pt x="29" y="8"/>
                  <a:pt x="29" y="6"/>
                  <a:pt x="31" y="6"/>
                </a:cubicBezTo>
                <a:cubicBezTo>
                  <a:pt x="34" y="6"/>
                  <a:pt x="37" y="10"/>
                  <a:pt x="37" y="11"/>
                </a:cubicBezTo>
                <a:cubicBezTo>
                  <a:pt x="37" y="11"/>
                  <a:pt x="37" y="13"/>
                  <a:pt x="39" y="13"/>
                </a:cubicBezTo>
                <a:cubicBezTo>
                  <a:pt x="39" y="11"/>
                  <a:pt x="39" y="13"/>
                  <a:pt x="40" y="13"/>
                </a:cubicBezTo>
                <a:cubicBezTo>
                  <a:pt x="40" y="11"/>
                  <a:pt x="37" y="16"/>
                  <a:pt x="39" y="17"/>
                </a:cubicBezTo>
                <a:cubicBezTo>
                  <a:pt x="40" y="19"/>
                  <a:pt x="40" y="22"/>
                  <a:pt x="42" y="24"/>
                </a:cubicBezTo>
                <a:cubicBezTo>
                  <a:pt x="43" y="20"/>
                  <a:pt x="42" y="22"/>
                  <a:pt x="43" y="19"/>
                </a:cubicBezTo>
                <a:cubicBezTo>
                  <a:pt x="43" y="19"/>
                  <a:pt x="45" y="22"/>
                  <a:pt x="46" y="20"/>
                </a:cubicBezTo>
                <a:cubicBezTo>
                  <a:pt x="48" y="19"/>
                  <a:pt x="46" y="17"/>
                  <a:pt x="48" y="17"/>
                </a:cubicBezTo>
                <a:cubicBezTo>
                  <a:pt x="49" y="17"/>
                  <a:pt x="45" y="13"/>
                  <a:pt x="46" y="10"/>
                </a:cubicBezTo>
              </a:path>
            </a:pathLst>
          </a:custGeom>
          <a:solidFill>
            <a:srgbClr val="E3E6ED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100" name="Freeform 299">
            <a:extLst>
              <a:ext uri="{FF2B5EF4-FFF2-40B4-BE49-F238E27FC236}">
                <a16:creationId xmlns:a16="http://schemas.microsoft.com/office/drawing/2014/main" id="{160088D8-2290-BB95-6999-58DA1335E1AB}"/>
              </a:ext>
            </a:extLst>
          </p:cNvPr>
          <p:cNvSpPr>
            <a:spLocks/>
          </p:cNvSpPr>
          <p:nvPr/>
        </p:nvSpPr>
        <p:spPr bwMode="auto">
          <a:xfrm>
            <a:off x="3086203" y="4100983"/>
            <a:ext cx="10166" cy="20331"/>
          </a:xfrm>
          <a:custGeom>
            <a:avLst/>
            <a:gdLst/>
            <a:ahLst/>
            <a:cxnLst>
              <a:cxn ang="0">
                <a:pos x="2" y="3"/>
              </a:cxn>
              <a:cxn ang="0">
                <a:pos x="0" y="2"/>
              </a:cxn>
              <a:cxn ang="0">
                <a:pos x="2" y="3"/>
              </a:cxn>
              <a:cxn ang="0">
                <a:pos x="2" y="3"/>
              </a:cxn>
            </a:cxnLst>
            <a:rect l="0" t="0" r="r" b="b"/>
            <a:pathLst>
              <a:path w="3" h="5">
                <a:moveTo>
                  <a:pt x="2" y="3"/>
                </a:moveTo>
                <a:cubicBezTo>
                  <a:pt x="0" y="3"/>
                  <a:pt x="0" y="2"/>
                  <a:pt x="0" y="2"/>
                </a:cubicBezTo>
                <a:cubicBezTo>
                  <a:pt x="2" y="0"/>
                  <a:pt x="2" y="2"/>
                  <a:pt x="2" y="3"/>
                </a:cubicBezTo>
                <a:cubicBezTo>
                  <a:pt x="3" y="3"/>
                  <a:pt x="3" y="5"/>
                  <a:pt x="2" y="3"/>
                </a:cubicBezTo>
              </a:path>
            </a:pathLst>
          </a:custGeom>
          <a:solidFill>
            <a:srgbClr val="D8D8D8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101" name="Freeform 300">
            <a:extLst>
              <a:ext uri="{FF2B5EF4-FFF2-40B4-BE49-F238E27FC236}">
                <a16:creationId xmlns:a16="http://schemas.microsoft.com/office/drawing/2014/main" id="{0358D55F-BBF1-FFCD-DCC6-016A7FE4F3FA}"/>
              </a:ext>
            </a:extLst>
          </p:cNvPr>
          <p:cNvSpPr>
            <a:spLocks/>
          </p:cNvSpPr>
          <p:nvPr/>
        </p:nvSpPr>
        <p:spPr bwMode="auto">
          <a:xfrm>
            <a:off x="3175664" y="4068452"/>
            <a:ext cx="8132" cy="12199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2" y="0"/>
              </a:cxn>
              <a:cxn ang="0">
                <a:pos x="0" y="3"/>
              </a:cxn>
            </a:cxnLst>
            <a:rect l="0" t="0" r="r" b="b"/>
            <a:pathLst>
              <a:path w="2" h="3">
                <a:moveTo>
                  <a:pt x="0" y="3"/>
                </a:moveTo>
                <a:cubicBezTo>
                  <a:pt x="0" y="2"/>
                  <a:pt x="0" y="0"/>
                  <a:pt x="2" y="0"/>
                </a:cubicBezTo>
                <a:cubicBezTo>
                  <a:pt x="2" y="2"/>
                  <a:pt x="2" y="3"/>
                  <a:pt x="0" y="3"/>
                </a:cubicBezTo>
              </a:path>
            </a:pathLst>
          </a:custGeom>
          <a:solidFill>
            <a:srgbClr val="D8D8D8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sp>
        <p:nvSpPr>
          <p:cNvPr id="102" name="Freeform 301">
            <a:extLst>
              <a:ext uri="{FF2B5EF4-FFF2-40B4-BE49-F238E27FC236}">
                <a16:creationId xmlns:a16="http://schemas.microsoft.com/office/drawing/2014/main" id="{84462ABD-DB68-76A0-B3F9-F7969CE8EDD5}"/>
              </a:ext>
            </a:extLst>
          </p:cNvPr>
          <p:cNvSpPr>
            <a:spLocks/>
          </p:cNvSpPr>
          <p:nvPr/>
        </p:nvSpPr>
        <p:spPr bwMode="auto">
          <a:xfrm>
            <a:off x="5692742" y="2673716"/>
            <a:ext cx="8132" cy="12199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2" y="3"/>
              </a:cxn>
              <a:cxn ang="0">
                <a:pos x="0" y="1"/>
              </a:cxn>
            </a:cxnLst>
            <a:rect l="0" t="0" r="r" b="b"/>
            <a:pathLst>
              <a:path w="2" h="3">
                <a:moveTo>
                  <a:pt x="0" y="1"/>
                </a:moveTo>
                <a:cubicBezTo>
                  <a:pt x="0" y="3"/>
                  <a:pt x="2" y="3"/>
                  <a:pt x="2" y="3"/>
                </a:cubicBezTo>
                <a:cubicBezTo>
                  <a:pt x="2" y="1"/>
                  <a:pt x="2" y="0"/>
                  <a:pt x="0" y="1"/>
                </a:cubicBezTo>
              </a:path>
            </a:pathLst>
          </a:custGeom>
          <a:solidFill>
            <a:srgbClr val="D8D8D8"/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dirty="0">
              <a:latin typeface="Arial Обычный" charset="0"/>
            </a:endParaRPr>
          </a:p>
        </p:txBody>
      </p:sp>
      <p:grpSp>
        <p:nvGrpSpPr>
          <p:cNvPr id="324" name="Группа 323">
            <a:extLst>
              <a:ext uri="{FF2B5EF4-FFF2-40B4-BE49-F238E27FC236}">
                <a16:creationId xmlns:a16="http://schemas.microsoft.com/office/drawing/2014/main" id="{5AD983BF-2BC9-1EBA-045F-22541908E972}"/>
              </a:ext>
            </a:extLst>
          </p:cNvPr>
          <p:cNvGrpSpPr/>
          <p:nvPr/>
        </p:nvGrpSpPr>
        <p:grpSpPr>
          <a:xfrm>
            <a:off x="5528982" y="2095487"/>
            <a:ext cx="166324" cy="166316"/>
            <a:chOff x="8868074" y="3187390"/>
            <a:chExt cx="84342" cy="84338"/>
          </a:xfrm>
        </p:grpSpPr>
        <p:sp>
          <p:nvSpPr>
            <p:cNvPr id="325" name="Овал 324">
              <a:extLst>
                <a:ext uri="{FF2B5EF4-FFF2-40B4-BE49-F238E27FC236}">
                  <a16:creationId xmlns:a16="http://schemas.microsoft.com/office/drawing/2014/main" id="{305E700B-AEDE-3A8D-003F-13AB882C10E2}"/>
                </a:ext>
              </a:extLst>
            </p:cNvPr>
            <p:cNvSpPr/>
            <p:nvPr/>
          </p:nvSpPr>
          <p:spPr>
            <a:xfrm>
              <a:off x="8887386" y="3206700"/>
              <a:ext cx="45719" cy="45719"/>
            </a:xfrm>
            <a:prstGeom prst="ellipse">
              <a:avLst/>
            </a:prstGeom>
            <a:solidFill>
              <a:srgbClr val="BE05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6" name="Овал 325">
              <a:extLst>
                <a:ext uri="{FF2B5EF4-FFF2-40B4-BE49-F238E27FC236}">
                  <a16:creationId xmlns:a16="http://schemas.microsoft.com/office/drawing/2014/main" id="{1E0524AD-2B21-2C54-B137-87195E215D87}"/>
                </a:ext>
              </a:extLst>
            </p:cNvPr>
            <p:cNvSpPr/>
            <p:nvPr/>
          </p:nvSpPr>
          <p:spPr>
            <a:xfrm>
              <a:off x="8868074" y="3187390"/>
              <a:ext cx="84342" cy="84338"/>
            </a:xfrm>
            <a:prstGeom prst="ellipse">
              <a:avLst/>
            </a:prstGeom>
            <a:noFill/>
            <a:ln w="3175">
              <a:solidFill>
                <a:srgbClr val="BE05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33" name="TextBox 332">
            <a:extLst>
              <a:ext uri="{FF2B5EF4-FFF2-40B4-BE49-F238E27FC236}">
                <a16:creationId xmlns:a16="http://schemas.microsoft.com/office/drawing/2014/main" id="{7BA0F499-6BE6-3EA2-1F36-855063F7B5BE}"/>
              </a:ext>
            </a:extLst>
          </p:cNvPr>
          <p:cNvSpPr txBox="1"/>
          <p:nvPr/>
        </p:nvSpPr>
        <p:spPr>
          <a:xfrm>
            <a:off x="4714217" y="2191428"/>
            <a:ext cx="829438" cy="288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100" b="1" dirty="0">
                <a:latin typeface="Montserrat" panose="00000500000000000000" pitchFamily="2" charset="-52"/>
              </a:rPr>
              <a:t>Англия</a:t>
            </a:r>
          </a:p>
        </p:txBody>
      </p:sp>
      <p:sp>
        <p:nvSpPr>
          <p:cNvPr id="334" name="TextBox 333">
            <a:extLst>
              <a:ext uri="{FF2B5EF4-FFF2-40B4-BE49-F238E27FC236}">
                <a16:creationId xmlns:a16="http://schemas.microsoft.com/office/drawing/2014/main" id="{D21FBE97-A1DA-8A16-C40F-FA12F081E6DD}"/>
              </a:ext>
            </a:extLst>
          </p:cNvPr>
          <p:cNvSpPr txBox="1"/>
          <p:nvPr/>
        </p:nvSpPr>
        <p:spPr>
          <a:xfrm>
            <a:off x="8153383" y="1578046"/>
            <a:ext cx="829438" cy="288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100" b="1" dirty="0">
                <a:latin typeface="Montserrat" panose="00000500000000000000" pitchFamily="2" charset="-52"/>
              </a:rPr>
              <a:t>Россия</a:t>
            </a:r>
          </a:p>
        </p:txBody>
      </p:sp>
      <p:grpSp>
        <p:nvGrpSpPr>
          <p:cNvPr id="336" name="Группа 335">
            <a:extLst>
              <a:ext uri="{FF2B5EF4-FFF2-40B4-BE49-F238E27FC236}">
                <a16:creationId xmlns:a16="http://schemas.microsoft.com/office/drawing/2014/main" id="{179DA490-40F6-A857-0F23-612FD99483C5}"/>
              </a:ext>
            </a:extLst>
          </p:cNvPr>
          <p:cNvGrpSpPr/>
          <p:nvPr/>
        </p:nvGrpSpPr>
        <p:grpSpPr>
          <a:xfrm>
            <a:off x="7997164" y="1639046"/>
            <a:ext cx="166324" cy="166316"/>
            <a:chOff x="8868074" y="3187390"/>
            <a:chExt cx="84342" cy="84338"/>
          </a:xfrm>
        </p:grpSpPr>
        <p:sp>
          <p:nvSpPr>
            <p:cNvPr id="337" name="Овал 336">
              <a:extLst>
                <a:ext uri="{FF2B5EF4-FFF2-40B4-BE49-F238E27FC236}">
                  <a16:creationId xmlns:a16="http://schemas.microsoft.com/office/drawing/2014/main" id="{379D41CC-72B4-7175-8D02-279D084FF869}"/>
                </a:ext>
              </a:extLst>
            </p:cNvPr>
            <p:cNvSpPr/>
            <p:nvPr/>
          </p:nvSpPr>
          <p:spPr>
            <a:xfrm>
              <a:off x="8887386" y="3206700"/>
              <a:ext cx="45719" cy="45719"/>
            </a:xfrm>
            <a:prstGeom prst="ellipse">
              <a:avLst/>
            </a:prstGeom>
            <a:solidFill>
              <a:srgbClr val="BE05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8" name="Овал 337">
              <a:extLst>
                <a:ext uri="{FF2B5EF4-FFF2-40B4-BE49-F238E27FC236}">
                  <a16:creationId xmlns:a16="http://schemas.microsoft.com/office/drawing/2014/main" id="{BC13B412-795A-A1D1-6B88-BB7BEEB770EF}"/>
                </a:ext>
              </a:extLst>
            </p:cNvPr>
            <p:cNvSpPr/>
            <p:nvPr/>
          </p:nvSpPr>
          <p:spPr>
            <a:xfrm>
              <a:off x="8868074" y="3187390"/>
              <a:ext cx="84342" cy="84338"/>
            </a:xfrm>
            <a:prstGeom prst="ellipse">
              <a:avLst/>
            </a:prstGeom>
            <a:noFill/>
            <a:ln w="3175">
              <a:solidFill>
                <a:srgbClr val="BE05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39" name="Группа 338">
            <a:extLst>
              <a:ext uri="{FF2B5EF4-FFF2-40B4-BE49-F238E27FC236}">
                <a16:creationId xmlns:a16="http://schemas.microsoft.com/office/drawing/2014/main" id="{EB6C59A6-785B-0AC4-3E5C-F1CEE0CA8990}"/>
              </a:ext>
            </a:extLst>
          </p:cNvPr>
          <p:cNvGrpSpPr/>
          <p:nvPr/>
        </p:nvGrpSpPr>
        <p:grpSpPr>
          <a:xfrm>
            <a:off x="9395367" y="3396900"/>
            <a:ext cx="166324" cy="166316"/>
            <a:chOff x="8868074" y="3187390"/>
            <a:chExt cx="84342" cy="84338"/>
          </a:xfrm>
        </p:grpSpPr>
        <p:sp>
          <p:nvSpPr>
            <p:cNvPr id="340" name="Овал 339">
              <a:extLst>
                <a:ext uri="{FF2B5EF4-FFF2-40B4-BE49-F238E27FC236}">
                  <a16:creationId xmlns:a16="http://schemas.microsoft.com/office/drawing/2014/main" id="{A623F11D-EEC6-6FCF-FFB6-63419536C28F}"/>
                </a:ext>
              </a:extLst>
            </p:cNvPr>
            <p:cNvSpPr/>
            <p:nvPr/>
          </p:nvSpPr>
          <p:spPr>
            <a:xfrm>
              <a:off x="8887386" y="3206700"/>
              <a:ext cx="45719" cy="45719"/>
            </a:xfrm>
            <a:prstGeom prst="ellipse">
              <a:avLst/>
            </a:prstGeom>
            <a:solidFill>
              <a:srgbClr val="BE05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1" name="Овал 340">
              <a:extLst>
                <a:ext uri="{FF2B5EF4-FFF2-40B4-BE49-F238E27FC236}">
                  <a16:creationId xmlns:a16="http://schemas.microsoft.com/office/drawing/2014/main" id="{B0E9EE26-D3AB-328C-33BC-E37516D5CCD9}"/>
                </a:ext>
              </a:extLst>
            </p:cNvPr>
            <p:cNvSpPr/>
            <p:nvPr/>
          </p:nvSpPr>
          <p:spPr>
            <a:xfrm>
              <a:off x="8868074" y="3187390"/>
              <a:ext cx="84342" cy="84338"/>
            </a:xfrm>
            <a:prstGeom prst="ellipse">
              <a:avLst/>
            </a:prstGeom>
            <a:noFill/>
            <a:ln w="3175">
              <a:solidFill>
                <a:srgbClr val="BE05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42" name="TextBox 341">
            <a:extLst>
              <a:ext uri="{FF2B5EF4-FFF2-40B4-BE49-F238E27FC236}">
                <a16:creationId xmlns:a16="http://schemas.microsoft.com/office/drawing/2014/main" id="{75C7243F-AA84-9226-D595-4F416A2F0CCA}"/>
              </a:ext>
            </a:extLst>
          </p:cNvPr>
          <p:cNvSpPr txBox="1"/>
          <p:nvPr/>
        </p:nvSpPr>
        <p:spPr>
          <a:xfrm>
            <a:off x="9501009" y="3176568"/>
            <a:ext cx="8294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100" b="1" dirty="0">
                <a:latin typeface="Montserrat" panose="00000500000000000000" pitchFamily="2" charset="-52"/>
              </a:rPr>
              <a:t>Тайвань</a:t>
            </a:r>
          </a:p>
        </p:txBody>
      </p:sp>
      <p:sp>
        <p:nvSpPr>
          <p:cNvPr id="343" name="TextBox 342">
            <a:extLst>
              <a:ext uri="{FF2B5EF4-FFF2-40B4-BE49-F238E27FC236}">
                <a16:creationId xmlns:a16="http://schemas.microsoft.com/office/drawing/2014/main" id="{FFC056E0-6E96-065A-DDFB-5CBEC8211EDE}"/>
              </a:ext>
            </a:extLst>
          </p:cNvPr>
          <p:cNvSpPr txBox="1"/>
          <p:nvPr/>
        </p:nvSpPr>
        <p:spPr>
          <a:xfrm>
            <a:off x="7885378" y="4251436"/>
            <a:ext cx="10014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100" b="1" dirty="0">
                <a:latin typeface="Montserrat" panose="00000500000000000000" pitchFamily="2" charset="-52"/>
              </a:rPr>
              <a:t>Сингапур</a:t>
            </a:r>
          </a:p>
        </p:txBody>
      </p:sp>
      <p:sp>
        <p:nvSpPr>
          <p:cNvPr id="344" name="TextBox 343">
            <a:extLst>
              <a:ext uri="{FF2B5EF4-FFF2-40B4-BE49-F238E27FC236}">
                <a16:creationId xmlns:a16="http://schemas.microsoft.com/office/drawing/2014/main" id="{68666450-7D15-5E1E-A241-CBB317B01D1C}"/>
              </a:ext>
            </a:extLst>
          </p:cNvPr>
          <p:cNvSpPr txBox="1"/>
          <p:nvPr/>
        </p:nvSpPr>
        <p:spPr>
          <a:xfrm>
            <a:off x="1916839" y="2577474"/>
            <a:ext cx="10014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100" b="1" dirty="0">
                <a:latin typeface="Montserrat" panose="00000500000000000000" pitchFamily="2" charset="-52"/>
              </a:rPr>
              <a:t>США</a:t>
            </a:r>
          </a:p>
        </p:txBody>
      </p:sp>
      <p:grpSp>
        <p:nvGrpSpPr>
          <p:cNvPr id="345" name="Группа 344">
            <a:extLst>
              <a:ext uri="{FF2B5EF4-FFF2-40B4-BE49-F238E27FC236}">
                <a16:creationId xmlns:a16="http://schemas.microsoft.com/office/drawing/2014/main" id="{6BF8D857-FBE3-FA33-7181-C1A05597158A}"/>
              </a:ext>
            </a:extLst>
          </p:cNvPr>
          <p:cNvGrpSpPr/>
          <p:nvPr/>
        </p:nvGrpSpPr>
        <p:grpSpPr>
          <a:xfrm>
            <a:off x="1811720" y="2619234"/>
            <a:ext cx="166324" cy="166316"/>
            <a:chOff x="8868074" y="3187390"/>
            <a:chExt cx="84342" cy="84338"/>
          </a:xfrm>
        </p:grpSpPr>
        <p:sp>
          <p:nvSpPr>
            <p:cNvPr id="346" name="Овал 345">
              <a:extLst>
                <a:ext uri="{FF2B5EF4-FFF2-40B4-BE49-F238E27FC236}">
                  <a16:creationId xmlns:a16="http://schemas.microsoft.com/office/drawing/2014/main" id="{9D2373F3-24B9-A13B-7A9D-8756C93FDB31}"/>
                </a:ext>
              </a:extLst>
            </p:cNvPr>
            <p:cNvSpPr/>
            <p:nvPr/>
          </p:nvSpPr>
          <p:spPr>
            <a:xfrm>
              <a:off x="8887386" y="3206700"/>
              <a:ext cx="45719" cy="45719"/>
            </a:xfrm>
            <a:prstGeom prst="ellipse">
              <a:avLst/>
            </a:prstGeom>
            <a:solidFill>
              <a:srgbClr val="BE05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7" name="Овал 346">
              <a:extLst>
                <a:ext uri="{FF2B5EF4-FFF2-40B4-BE49-F238E27FC236}">
                  <a16:creationId xmlns:a16="http://schemas.microsoft.com/office/drawing/2014/main" id="{3B9755F7-FF07-8826-16D7-BCDF0E5F2239}"/>
                </a:ext>
              </a:extLst>
            </p:cNvPr>
            <p:cNvSpPr/>
            <p:nvPr/>
          </p:nvSpPr>
          <p:spPr>
            <a:xfrm>
              <a:off x="8868074" y="3187390"/>
              <a:ext cx="84342" cy="84338"/>
            </a:xfrm>
            <a:prstGeom prst="ellipse">
              <a:avLst/>
            </a:prstGeom>
            <a:noFill/>
            <a:ln w="3175">
              <a:solidFill>
                <a:srgbClr val="BE05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48" name="Группа 347">
            <a:extLst>
              <a:ext uri="{FF2B5EF4-FFF2-40B4-BE49-F238E27FC236}">
                <a16:creationId xmlns:a16="http://schemas.microsoft.com/office/drawing/2014/main" id="{7ED94531-161E-ECC0-1BBB-0FF11CE3BDED}"/>
              </a:ext>
            </a:extLst>
          </p:cNvPr>
          <p:cNvGrpSpPr/>
          <p:nvPr/>
        </p:nvGrpSpPr>
        <p:grpSpPr>
          <a:xfrm>
            <a:off x="3473674" y="4578841"/>
            <a:ext cx="166324" cy="166316"/>
            <a:chOff x="8868074" y="3187390"/>
            <a:chExt cx="84342" cy="84338"/>
          </a:xfrm>
        </p:grpSpPr>
        <p:sp>
          <p:nvSpPr>
            <p:cNvPr id="349" name="Овал 348">
              <a:extLst>
                <a:ext uri="{FF2B5EF4-FFF2-40B4-BE49-F238E27FC236}">
                  <a16:creationId xmlns:a16="http://schemas.microsoft.com/office/drawing/2014/main" id="{18F6BAE9-27C0-0908-E8E4-C8678623E28F}"/>
                </a:ext>
              </a:extLst>
            </p:cNvPr>
            <p:cNvSpPr/>
            <p:nvPr/>
          </p:nvSpPr>
          <p:spPr>
            <a:xfrm>
              <a:off x="8887386" y="3206700"/>
              <a:ext cx="45719" cy="45719"/>
            </a:xfrm>
            <a:prstGeom prst="ellipse">
              <a:avLst/>
            </a:prstGeom>
            <a:solidFill>
              <a:srgbClr val="BE05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0" name="Овал 349">
              <a:extLst>
                <a:ext uri="{FF2B5EF4-FFF2-40B4-BE49-F238E27FC236}">
                  <a16:creationId xmlns:a16="http://schemas.microsoft.com/office/drawing/2014/main" id="{BD841E3C-BC33-8CAC-759F-9EF0C8B459F0}"/>
                </a:ext>
              </a:extLst>
            </p:cNvPr>
            <p:cNvSpPr/>
            <p:nvPr/>
          </p:nvSpPr>
          <p:spPr>
            <a:xfrm>
              <a:off x="8868074" y="3187390"/>
              <a:ext cx="84342" cy="84338"/>
            </a:xfrm>
            <a:prstGeom prst="ellipse">
              <a:avLst/>
            </a:prstGeom>
            <a:noFill/>
            <a:ln w="3175">
              <a:solidFill>
                <a:srgbClr val="BE05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51" name="TextBox 350">
            <a:extLst>
              <a:ext uri="{FF2B5EF4-FFF2-40B4-BE49-F238E27FC236}">
                <a16:creationId xmlns:a16="http://schemas.microsoft.com/office/drawing/2014/main" id="{668135FD-5807-0DF8-1DEF-483EA705BC46}"/>
              </a:ext>
            </a:extLst>
          </p:cNvPr>
          <p:cNvSpPr txBox="1"/>
          <p:nvPr/>
        </p:nvSpPr>
        <p:spPr>
          <a:xfrm>
            <a:off x="3612798" y="4525226"/>
            <a:ext cx="10014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100" b="1" dirty="0">
                <a:latin typeface="Montserrat" panose="00000500000000000000" pitchFamily="2" charset="-52"/>
              </a:rPr>
              <a:t>Бразилия</a:t>
            </a:r>
          </a:p>
        </p:txBody>
      </p:sp>
      <p:grpSp>
        <p:nvGrpSpPr>
          <p:cNvPr id="352" name="Группа 351">
            <a:extLst>
              <a:ext uri="{FF2B5EF4-FFF2-40B4-BE49-F238E27FC236}">
                <a16:creationId xmlns:a16="http://schemas.microsoft.com/office/drawing/2014/main" id="{2FDBB4CA-1D64-6ABF-D91C-E47061940294}"/>
              </a:ext>
            </a:extLst>
          </p:cNvPr>
          <p:cNvGrpSpPr/>
          <p:nvPr/>
        </p:nvGrpSpPr>
        <p:grpSpPr>
          <a:xfrm>
            <a:off x="8803708" y="4243302"/>
            <a:ext cx="166324" cy="166316"/>
            <a:chOff x="8868074" y="3187390"/>
            <a:chExt cx="84342" cy="84338"/>
          </a:xfrm>
        </p:grpSpPr>
        <p:sp>
          <p:nvSpPr>
            <p:cNvPr id="353" name="Овал 352">
              <a:extLst>
                <a:ext uri="{FF2B5EF4-FFF2-40B4-BE49-F238E27FC236}">
                  <a16:creationId xmlns:a16="http://schemas.microsoft.com/office/drawing/2014/main" id="{DD4019B9-4ACD-2AF9-9F30-266478C86E82}"/>
                </a:ext>
              </a:extLst>
            </p:cNvPr>
            <p:cNvSpPr/>
            <p:nvPr/>
          </p:nvSpPr>
          <p:spPr>
            <a:xfrm>
              <a:off x="8887386" y="3206700"/>
              <a:ext cx="45719" cy="45719"/>
            </a:xfrm>
            <a:prstGeom prst="ellipse">
              <a:avLst/>
            </a:prstGeom>
            <a:solidFill>
              <a:srgbClr val="BE05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4" name="Овал 353">
              <a:extLst>
                <a:ext uri="{FF2B5EF4-FFF2-40B4-BE49-F238E27FC236}">
                  <a16:creationId xmlns:a16="http://schemas.microsoft.com/office/drawing/2014/main" id="{9B0F68FC-D297-B280-E48E-28350E5CE04D}"/>
                </a:ext>
              </a:extLst>
            </p:cNvPr>
            <p:cNvSpPr/>
            <p:nvPr/>
          </p:nvSpPr>
          <p:spPr>
            <a:xfrm>
              <a:off x="8868074" y="3187390"/>
              <a:ext cx="84342" cy="84338"/>
            </a:xfrm>
            <a:prstGeom prst="ellipse">
              <a:avLst/>
            </a:prstGeom>
            <a:noFill/>
            <a:ln w="3175">
              <a:solidFill>
                <a:srgbClr val="BE05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55" name="Группа 354">
            <a:extLst>
              <a:ext uri="{FF2B5EF4-FFF2-40B4-BE49-F238E27FC236}">
                <a16:creationId xmlns:a16="http://schemas.microsoft.com/office/drawing/2014/main" id="{9287F669-2D7D-92ED-5965-161595F379B8}"/>
              </a:ext>
            </a:extLst>
          </p:cNvPr>
          <p:cNvGrpSpPr/>
          <p:nvPr/>
        </p:nvGrpSpPr>
        <p:grpSpPr>
          <a:xfrm>
            <a:off x="9086520" y="3451594"/>
            <a:ext cx="166324" cy="166316"/>
            <a:chOff x="8868074" y="3187390"/>
            <a:chExt cx="84342" cy="84338"/>
          </a:xfrm>
        </p:grpSpPr>
        <p:sp>
          <p:nvSpPr>
            <p:cNvPr id="356" name="Овал 355">
              <a:extLst>
                <a:ext uri="{FF2B5EF4-FFF2-40B4-BE49-F238E27FC236}">
                  <a16:creationId xmlns:a16="http://schemas.microsoft.com/office/drawing/2014/main" id="{70D26355-5F39-DBFC-8207-A8394358E360}"/>
                </a:ext>
              </a:extLst>
            </p:cNvPr>
            <p:cNvSpPr/>
            <p:nvPr/>
          </p:nvSpPr>
          <p:spPr>
            <a:xfrm>
              <a:off x="8887386" y="3206700"/>
              <a:ext cx="45719" cy="45719"/>
            </a:xfrm>
            <a:prstGeom prst="ellipse">
              <a:avLst/>
            </a:prstGeom>
            <a:solidFill>
              <a:srgbClr val="BE05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7" name="Овал 356">
              <a:extLst>
                <a:ext uri="{FF2B5EF4-FFF2-40B4-BE49-F238E27FC236}">
                  <a16:creationId xmlns:a16="http://schemas.microsoft.com/office/drawing/2014/main" id="{1E8D60BE-B6E5-EAE8-0BC3-D903DFBE6E15}"/>
                </a:ext>
              </a:extLst>
            </p:cNvPr>
            <p:cNvSpPr/>
            <p:nvPr/>
          </p:nvSpPr>
          <p:spPr>
            <a:xfrm>
              <a:off x="8868074" y="3187390"/>
              <a:ext cx="84342" cy="84338"/>
            </a:xfrm>
            <a:prstGeom prst="ellipse">
              <a:avLst/>
            </a:prstGeom>
            <a:noFill/>
            <a:ln w="3175">
              <a:solidFill>
                <a:srgbClr val="BE05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58" name="TextBox 357">
            <a:extLst>
              <a:ext uri="{FF2B5EF4-FFF2-40B4-BE49-F238E27FC236}">
                <a16:creationId xmlns:a16="http://schemas.microsoft.com/office/drawing/2014/main" id="{F2A4CAE6-1793-FBE2-1019-98A829E15B94}"/>
              </a:ext>
            </a:extLst>
          </p:cNvPr>
          <p:cNvSpPr txBox="1"/>
          <p:nvPr/>
        </p:nvSpPr>
        <p:spPr>
          <a:xfrm>
            <a:off x="8999244" y="3617538"/>
            <a:ext cx="9616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100" b="1" dirty="0" err="1">
                <a:latin typeface="Montserrat" panose="00000500000000000000" pitchFamily="2" charset="-52"/>
              </a:rPr>
              <a:t>Гонк</a:t>
            </a:r>
            <a:r>
              <a:rPr lang="ru-RU" sz="1100" b="1" dirty="0">
                <a:latin typeface="Montserrat" panose="00000500000000000000" pitchFamily="2" charset="-52"/>
              </a:rPr>
              <a:t>-Конг</a:t>
            </a:r>
          </a:p>
        </p:txBody>
      </p:sp>
      <p:grpSp>
        <p:nvGrpSpPr>
          <p:cNvPr id="359" name="Группа 358">
            <a:extLst>
              <a:ext uri="{FF2B5EF4-FFF2-40B4-BE49-F238E27FC236}">
                <a16:creationId xmlns:a16="http://schemas.microsoft.com/office/drawing/2014/main" id="{41E2766C-A9F2-D5B5-DE7D-5FF6AFA498CB}"/>
              </a:ext>
            </a:extLst>
          </p:cNvPr>
          <p:cNvGrpSpPr/>
          <p:nvPr/>
        </p:nvGrpSpPr>
        <p:grpSpPr>
          <a:xfrm>
            <a:off x="9307739" y="5330420"/>
            <a:ext cx="166324" cy="166316"/>
            <a:chOff x="8868074" y="3187390"/>
            <a:chExt cx="84342" cy="84338"/>
          </a:xfrm>
        </p:grpSpPr>
        <p:sp>
          <p:nvSpPr>
            <p:cNvPr id="360" name="Овал 359">
              <a:extLst>
                <a:ext uri="{FF2B5EF4-FFF2-40B4-BE49-F238E27FC236}">
                  <a16:creationId xmlns:a16="http://schemas.microsoft.com/office/drawing/2014/main" id="{C8EC282A-4B08-B531-29AE-590466A0B13E}"/>
                </a:ext>
              </a:extLst>
            </p:cNvPr>
            <p:cNvSpPr/>
            <p:nvPr/>
          </p:nvSpPr>
          <p:spPr>
            <a:xfrm>
              <a:off x="8887386" y="3206700"/>
              <a:ext cx="45719" cy="45719"/>
            </a:xfrm>
            <a:prstGeom prst="ellipse">
              <a:avLst/>
            </a:prstGeom>
            <a:solidFill>
              <a:srgbClr val="BE05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1" name="Овал 360">
              <a:extLst>
                <a:ext uri="{FF2B5EF4-FFF2-40B4-BE49-F238E27FC236}">
                  <a16:creationId xmlns:a16="http://schemas.microsoft.com/office/drawing/2014/main" id="{6EAD85BC-5999-9847-520E-5E94DAF188CD}"/>
                </a:ext>
              </a:extLst>
            </p:cNvPr>
            <p:cNvSpPr/>
            <p:nvPr/>
          </p:nvSpPr>
          <p:spPr>
            <a:xfrm>
              <a:off x="8868074" y="3187390"/>
              <a:ext cx="84342" cy="84338"/>
            </a:xfrm>
            <a:prstGeom prst="ellipse">
              <a:avLst/>
            </a:prstGeom>
            <a:noFill/>
            <a:ln w="3175">
              <a:solidFill>
                <a:srgbClr val="BE05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62" name="TextBox 361">
            <a:extLst>
              <a:ext uri="{FF2B5EF4-FFF2-40B4-BE49-F238E27FC236}">
                <a16:creationId xmlns:a16="http://schemas.microsoft.com/office/drawing/2014/main" id="{0F344D06-003B-EA0A-8B70-2A8708646489}"/>
              </a:ext>
            </a:extLst>
          </p:cNvPr>
          <p:cNvSpPr txBox="1"/>
          <p:nvPr/>
        </p:nvSpPr>
        <p:spPr>
          <a:xfrm>
            <a:off x="9417133" y="5282905"/>
            <a:ext cx="10014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100" b="1" dirty="0">
                <a:latin typeface="Montserrat" panose="00000500000000000000" pitchFamily="2" charset="-52"/>
              </a:rPr>
              <a:t>Австралия</a:t>
            </a:r>
          </a:p>
        </p:txBody>
      </p:sp>
      <p:grpSp>
        <p:nvGrpSpPr>
          <p:cNvPr id="363" name="Группа 362">
            <a:extLst>
              <a:ext uri="{FF2B5EF4-FFF2-40B4-BE49-F238E27FC236}">
                <a16:creationId xmlns:a16="http://schemas.microsoft.com/office/drawing/2014/main" id="{C1C68EED-B0F8-6EE0-786F-CC2A3B6FC947}"/>
              </a:ext>
            </a:extLst>
          </p:cNvPr>
          <p:cNvGrpSpPr/>
          <p:nvPr/>
        </p:nvGrpSpPr>
        <p:grpSpPr>
          <a:xfrm>
            <a:off x="8732745" y="3710820"/>
            <a:ext cx="166324" cy="166316"/>
            <a:chOff x="8868074" y="3187390"/>
            <a:chExt cx="84342" cy="84338"/>
          </a:xfrm>
        </p:grpSpPr>
        <p:sp>
          <p:nvSpPr>
            <p:cNvPr id="364" name="Овал 363">
              <a:extLst>
                <a:ext uri="{FF2B5EF4-FFF2-40B4-BE49-F238E27FC236}">
                  <a16:creationId xmlns:a16="http://schemas.microsoft.com/office/drawing/2014/main" id="{AA27A89F-D33C-2E41-5A1E-1F066CE5BA55}"/>
                </a:ext>
              </a:extLst>
            </p:cNvPr>
            <p:cNvSpPr/>
            <p:nvPr/>
          </p:nvSpPr>
          <p:spPr>
            <a:xfrm>
              <a:off x="8887386" y="3206700"/>
              <a:ext cx="45719" cy="45719"/>
            </a:xfrm>
            <a:prstGeom prst="ellipse">
              <a:avLst/>
            </a:prstGeom>
            <a:solidFill>
              <a:srgbClr val="BE05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5" name="Овал 364">
              <a:extLst>
                <a:ext uri="{FF2B5EF4-FFF2-40B4-BE49-F238E27FC236}">
                  <a16:creationId xmlns:a16="http://schemas.microsoft.com/office/drawing/2014/main" id="{C93832FC-2BC2-8BC7-225B-0BBA9C178E1E}"/>
                </a:ext>
              </a:extLst>
            </p:cNvPr>
            <p:cNvSpPr/>
            <p:nvPr/>
          </p:nvSpPr>
          <p:spPr>
            <a:xfrm>
              <a:off x="8868074" y="3187390"/>
              <a:ext cx="84342" cy="84338"/>
            </a:xfrm>
            <a:prstGeom prst="ellipse">
              <a:avLst/>
            </a:prstGeom>
            <a:noFill/>
            <a:ln w="3175">
              <a:solidFill>
                <a:srgbClr val="BE05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66" name="TextBox 365">
            <a:extLst>
              <a:ext uri="{FF2B5EF4-FFF2-40B4-BE49-F238E27FC236}">
                <a16:creationId xmlns:a16="http://schemas.microsoft.com/office/drawing/2014/main" id="{43191712-CB1F-BD67-6371-62741B9E6C20}"/>
              </a:ext>
            </a:extLst>
          </p:cNvPr>
          <p:cNvSpPr txBox="1"/>
          <p:nvPr/>
        </p:nvSpPr>
        <p:spPr>
          <a:xfrm>
            <a:off x="8076497" y="3823792"/>
            <a:ext cx="10014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100" b="1" dirty="0" err="1">
                <a:latin typeface="Montserrat" panose="00000500000000000000" pitchFamily="2" charset="-52"/>
              </a:rPr>
              <a:t>Тайланд</a:t>
            </a:r>
            <a:endParaRPr lang="ru-RU" sz="1100" b="1" dirty="0">
              <a:latin typeface="Montserrat" panose="00000500000000000000" pitchFamily="2" charset="-52"/>
            </a:endParaRPr>
          </a:p>
        </p:txBody>
      </p:sp>
      <p:sp>
        <p:nvSpPr>
          <p:cNvPr id="367" name="TextBox 366">
            <a:extLst>
              <a:ext uri="{FF2B5EF4-FFF2-40B4-BE49-F238E27FC236}">
                <a16:creationId xmlns:a16="http://schemas.microsoft.com/office/drawing/2014/main" id="{1130F922-3C25-054D-ABC9-977E888B7FAE}"/>
              </a:ext>
            </a:extLst>
          </p:cNvPr>
          <p:cNvSpPr txBox="1"/>
          <p:nvPr/>
        </p:nvSpPr>
        <p:spPr>
          <a:xfrm>
            <a:off x="1922581" y="2722161"/>
            <a:ext cx="15051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100" dirty="0">
                <a:latin typeface="Montserrat" panose="00000500000000000000" pitchFamily="2" charset="-52"/>
              </a:rPr>
              <a:t>в регистрации </a:t>
            </a:r>
          </a:p>
        </p:txBody>
      </p:sp>
      <p:sp>
        <p:nvSpPr>
          <p:cNvPr id="368" name="TextBox 367">
            <a:extLst>
              <a:ext uri="{FF2B5EF4-FFF2-40B4-BE49-F238E27FC236}">
                <a16:creationId xmlns:a16="http://schemas.microsoft.com/office/drawing/2014/main" id="{CC11FC73-D7A0-590F-38B1-637619E1903A}"/>
              </a:ext>
            </a:extLst>
          </p:cNvPr>
          <p:cNvSpPr txBox="1"/>
          <p:nvPr/>
        </p:nvSpPr>
        <p:spPr>
          <a:xfrm>
            <a:off x="8991765" y="3743816"/>
            <a:ext cx="15051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100" dirty="0">
                <a:latin typeface="Montserrat" panose="00000500000000000000" pitchFamily="2" charset="-52"/>
              </a:rPr>
              <a:t>в регистрации </a:t>
            </a:r>
          </a:p>
        </p:txBody>
      </p:sp>
      <p:sp>
        <p:nvSpPr>
          <p:cNvPr id="369" name="TextBox 368">
            <a:extLst>
              <a:ext uri="{FF2B5EF4-FFF2-40B4-BE49-F238E27FC236}">
                <a16:creationId xmlns:a16="http://schemas.microsoft.com/office/drawing/2014/main" id="{DFE1A607-8170-BB17-6CA3-F03D8BC1328D}"/>
              </a:ext>
            </a:extLst>
          </p:cNvPr>
          <p:cNvSpPr txBox="1"/>
          <p:nvPr/>
        </p:nvSpPr>
        <p:spPr>
          <a:xfrm>
            <a:off x="9509141" y="3297971"/>
            <a:ext cx="15051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100" dirty="0">
                <a:latin typeface="Montserrat" panose="00000500000000000000" pitchFamily="2" charset="-52"/>
              </a:rPr>
              <a:t>в регистрации </a:t>
            </a:r>
          </a:p>
        </p:txBody>
      </p:sp>
      <p:sp>
        <p:nvSpPr>
          <p:cNvPr id="370" name="Овал 369">
            <a:extLst>
              <a:ext uri="{FF2B5EF4-FFF2-40B4-BE49-F238E27FC236}">
                <a16:creationId xmlns:a16="http://schemas.microsoft.com/office/drawing/2014/main" id="{52A9C2AB-74B6-A83D-0BD2-6C4A5F286424}"/>
              </a:ext>
            </a:extLst>
          </p:cNvPr>
          <p:cNvSpPr>
            <a:spLocks/>
          </p:cNvSpPr>
          <p:nvPr/>
        </p:nvSpPr>
        <p:spPr>
          <a:xfrm>
            <a:off x="-814298" y="5407854"/>
            <a:ext cx="2426274" cy="2354010"/>
          </a:xfrm>
          <a:prstGeom prst="ellipse">
            <a:avLst/>
          </a:prstGeom>
          <a:noFill/>
          <a:ln w="12700">
            <a:solidFill>
              <a:srgbClr val="003C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B22E050-36BF-376B-BC83-2CDCF807569E}"/>
              </a:ext>
            </a:extLst>
          </p:cNvPr>
          <p:cNvGrpSpPr/>
          <p:nvPr/>
        </p:nvGrpSpPr>
        <p:grpSpPr>
          <a:xfrm>
            <a:off x="9580519" y="2851055"/>
            <a:ext cx="166324" cy="166316"/>
            <a:chOff x="8868074" y="3187390"/>
            <a:chExt cx="84342" cy="84338"/>
          </a:xfrm>
        </p:grpSpPr>
        <p:sp>
          <p:nvSpPr>
            <p:cNvPr id="3" name="Овал 2">
              <a:extLst>
                <a:ext uri="{FF2B5EF4-FFF2-40B4-BE49-F238E27FC236}">
                  <a16:creationId xmlns:a16="http://schemas.microsoft.com/office/drawing/2014/main" id="{7ADB27FF-C633-7136-FBCD-3D9DA3E94EA4}"/>
                </a:ext>
              </a:extLst>
            </p:cNvPr>
            <p:cNvSpPr/>
            <p:nvPr/>
          </p:nvSpPr>
          <p:spPr>
            <a:xfrm>
              <a:off x="8887386" y="3206700"/>
              <a:ext cx="45719" cy="45719"/>
            </a:xfrm>
            <a:prstGeom prst="ellipse">
              <a:avLst/>
            </a:prstGeom>
            <a:solidFill>
              <a:srgbClr val="BE05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AF1753C0-E0A1-DBBD-C523-DF0A3A80935E}"/>
                </a:ext>
              </a:extLst>
            </p:cNvPr>
            <p:cNvSpPr/>
            <p:nvPr/>
          </p:nvSpPr>
          <p:spPr>
            <a:xfrm>
              <a:off x="8868074" y="3187390"/>
              <a:ext cx="84342" cy="84338"/>
            </a:xfrm>
            <a:prstGeom prst="ellipse">
              <a:avLst/>
            </a:prstGeom>
            <a:noFill/>
            <a:ln w="3175">
              <a:solidFill>
                <a:srgbClr val="BE05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04" name="TextBox 303">
            <a:extLst>
              <a:ext uri="{FF2B5EF4-FFF2-40B4-BE49-F238E27FC236}">
                <a16:creationId xmlns:a16="http://schemas.microsoft.com/office/drawing/2014/main" id="{A182336F-2932-B9CB-AB0F-3F81B748EA16}"/>
              </a:ext>
            </a:extLst>
          </p:cNvPr>
          <p:cNvSpPr txBox="1"/>
          <p:nvPr/>
        </p:nvSpPr>
        <p:spPr>
          <a:xfrm>
            <a:off x="9651112" y="2794878"/>
            <a:ext cx="13784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100" b="1" dirty="0">
                <a:latin typeface="Montserrat" panose="00000500000000000000" pitchFamily="2" charset="-52"/>
              </a:rPr>
              <a:t>Корея </a:t>
            </a:r>
          </a:p>
        </p:txBody>
      </p:sp>
      <p:sp>
        <p:nvSpPr>
          <p:cNvPr id="303" name="TextBox 302">
            <a:extLst>
              <a:ext uri="{FF2B5EF4-FFF2-40B4-BE49-F238E27FC236}">
                <a16:creationId xmlns:a16="http://schemas.microsoft.com/office/drawing/2014/main" id="{832C2666-7EC0-A709-F19B-414438F8EFBE}"/>
              </a:ext>
            </a:extLst>
          </p:cNvPr>
          <p:cNvSpPr txBox="1"/>
          <p:nvPr/>
        </p:nvSpPr>
        <p:spPr>
          <a:xfrm>
            <a:off x="1561378" y="530095"/>
            <a:ext cx="10698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/>
              <a:t>Экзосомы</a:t>
            </a:r>
            <a:r>
              <a:rPr lang="ru-RU" sz="3200" b="1" dirty="0"/>
              <a:t> </a:t>
            </a:r>
            <a:r>
              <a:rPr lang="en-US" sz="3200" b="1" dirty="0" err="1"/>
              <a:t>Ersales</a:t>
            </a:r>
            <a:r>
              <a:rPr lang="en-US" sz="3200" b="1" dirty="0"/>
              <a:t> </a:t>
            </a:r>
            <a:r>
              <a:rPr lang="ru-RU" sz="3200" b="1" dirty="0"/>
              <a:t>представлены в разных странах </a:t>
            </a:r>
            <a:r>
              <a:rPr lang="en-US" sz="3200" b="1" dirty="0"/>
              <a:t> 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51279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651A6-22DE-019E-A0CD-1672FE0AC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 descr="Изображение выглядит как человек, Человеческое лицо, кожа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6A5C34B5-3A14-E8E4-4B27-AED863497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0316"/>
          <a:stretch/>
        </p:blipFill>
        <p:spPr>
          <a:xfrm>
            <a:off x="7006506" y="943349"/>
            <a:ext cx="2279926" cy="4588771"/>
          </a:xfrm>
          <a:prstGeom prst="roundRect">
            <a:avLst>
              <a:gd name="adj" fmla="val 10136"/>
            </a:avLst>
          </a:prstGeom>
        </p:spPr>
      </p:pic>
      <p:pic>
        <p:nvPicPr>
          <p:cNvPr id="10" name="Рисунок 9" descr="Изображение выглядит как человек, Человеческое лицо, кожа, ресница&#10;&#10;Автоматически созданное описание">
            <a:extLst>
              <a:ext uri="{FF2B5EF4-FFF2-40B4-BE49-F238E27FC236}">
                <a16:creationId xmlns:a16="http://schemas.microsoft.com/office/drawing/2014/main" id="{526D1ABA-0F1A-A5CA-8E0F-90EFD53431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0002"/>
          <a:stretch/>
        </p:blipFill>
        <p:spPr>
          <a:xfrm>
            <a:off x="546435" y="943350"/>
            <a:ext cx="2829225" cy="4588770"/>
          </a:xfrm>
          <a:prstGeom prst="roundRect">
            <a:avLst>
              <a:gd name="adj" fmla="val 7090"/>
            </a:avLst>
          </a:prstGeom>
        </p:spPr>
      </p:pic>
      <p:sp>
        <p:nvSpPr>
          <p:cNvPr id="2" name="Заголовок 3">
            <a:extLst>
              <a:ext uri="{FF2B5EF4-FFF2-40B4-BE49-F238E27FC236}">
                <a16:creationId xmlns:a16="http://schemas.microsoft.com/office/drawing/2014/main" id="{046EBE1A-1382-14AC-F844-D14A03D694A8}"/>
              </a:ext>
            </a:extLst>
          </p:cNvPr>
          <p:cNvSpPr txBox="1">
            <a:spLocks/>
          </p:cNvSpPr>
          <p:nvPr/>
        </p:nvSpPr>
        <p:spPr>
          <a:xfrm>
            <a:off x="1194189" y="5619184"/>
            <a:ext cx="141629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solidFill>
                  <a:srgbClr val="692733"/>
                </a:solidFill>
                <a:latin typeface="Montserrat" panose="00000500000000000000" pitchFamily="2" charset="-52"/>
                <a:ea typeface="+mn-ea"/>
                <a:cs typeface="+mn-cs"/>
              </a:rPr>
              <a:t>ДО</a:t>
            </a:r>
            <a:endParaRPr lang="ru-RU" dirty="0">
              <a:solidFill>
                <a:srgbClr val="692733"/>
              </a:solidFill>
            </a:endParaRPr>
          </a:p>
        </p:txBody>
      </p:sp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B6835CB2-1178-89F8-AFA1-425B644D9AC1}"/>
              </a:ext>
            </a:extLst>
          </p:cNvPr>
          <p:cNvSpPr txBox="1">
            <a:spLocks/>
          </p:cNvSpPr>
          <p:nvPr/>
        </p:nvSpPr>
        <p:spPr>
          <a:xfrm>
            <a:off x="3456940" y="5619184"/>
            <a:ext cx="2902709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solidFill>
                  <a:srgbClr val="003C1E"/>
                </a:solidFill>
                <a:latin typeface="Montserrat" panose="00000500000000000000" pitchFamily="2" charset="-52"/>
                <a:ea typeface="+mn-ea"/>
                <a:cs typeface="+mn-cs"/>
              </a:rPr>
              <a:t>ПОСЛЕ</a:t>
            </a:r>
          </a:p>
        </p:txBody>
      </p:sp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F9CDE6D5-641C-F2D9-597D-0838FAE26CB9}"/>
              </a:ext>
            </a:extLst>
          </p:cNvPr>
          <p:cNvSpPr txBox="1">
            <a:spLocks/>
          </p:cNvSpPr>
          <p:nvPr/>
        </p:nvSpPr>
        <p:spPr>
          <a:xfrm>
            <a:off x="7438320" y="5619184"/>
            <a:ext cx="141629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solidFill>
                  <a:srgbClr val="692733"/>
                </a:solidFill>
                <a:latin typeface="Montserrat" panose="00000500000000000000" pitchFamily="2" charset="-52"/>
                <a:ea typeface="+mn-ea"/>
                <a:cs typeface="+mn-cs"/>
              </a:rPr>
              <a:t>ДО</a:t>
            </a:r>
            <a:endParaRPr lang="ru-RU" dirty="0">
              <a:solidFill>
                <a:srgbClr val="692733"/>
              </a:solidFill>
            </a:endParaRPr>
          </a:p>
        </p:txBody>
      </p:sp>
      <p:sp>
        <p:nvSpPr>
          <p:cNvPr id="8" name="Заголовок 3">
            <a:extLst>
              <a:ext uri="{FF2B5EF4-FFF2-40B4-BE49-F238E27FC236}">
                <a16:creationId xmlns:a16="http://schemas.microsoft.com/office/drawing/2014/main" id="{78DEF38D-24D4-A2C7-D52B-DFDD240B8B58}"/>
              </a:ext>
            </a:extLst>
          </p:cNvPr>
          <p:cNvSpPr txBox="1">
            <a:spLocks/>
          </p:cNvSpPr>
          <p:nvPr/>
        </p:nvSpPr>
        <p:spPr>
          <a:xfrm>
            <a:off x="9084745" y="5619184"/>
            <a:ext cx="2902709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solidFill>
                  <a:srgbClr val="003C1E"/>
                </a:solidFill>
                <a:latin typeface="Montserrat" panose="00000500000000000000" pitchFamily="2" charset="-52"/>
                <a:ea typeface="+mn-ea"/>
                <a:cs typeface="+mn-cs"/>
              </a:rPr>
              <a:t>ПОСЛЕ</a:t>
            </a:r>
          </a:p>
        </p:txBody>
      </p:sp>
      <p:pic>
        <p:nvPicPr>
          <p:cNvPr id="3" name="Рисунок 2" descr="Изображение выглядит как человек, Человеческое лицо, кожа, ресница&#10;&#10;Автоматически созданное описание">
            <a:extLst>
              <a:ext uri="{FF2B5EF4-FFF2-40B4-BE49-F238E27FC236}">
                <a16:creationId xmlns:a16="http://schemas.microsoft.com/office/drawing/2014/main" id="{E50FE33F-7B10-98FC-2766-4E5D1605DB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9"/>
          <a:stretch/>
        </p:blipFill>
        <p:spPr>
          <a:xfrm>
            <a:off x="3456940" y="943348"/>
            <a:ext cx="2829372" cy="4588769"/>
          </a:xfrm>
          <a:prstGeom prst="roundRect">
            <a:avLst>
              <a:gd name="adj" fmla="val 7090"/>
            </a:avLst>
          </a:prstGeom>
        </p:spPr>
      </p:pic>
      <p:pic>
        <p:nvPicPr>
          <p:cNvPr id="4" name="Рисунок 3" descr="Изображение выглядит как человек, Человеческое лицо, кожа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770BC94E-AC4C-B1B8-F8D5-F1553BDBB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5"/>
          <a:stretch/>
        </p:blipFill>
        <p:spPr>
          <a:xfrm>
            <a:off x="9396137" y="943347"/>
            <a:ext cx="2279926" cy="4588769"/>
          </a:xfrm>
          <a:prstGeom prst="roundRect">
            <a:avLst>
              <a:gd name="adj" fmla="val 8613"/>
            </a:avLst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51165F2-4329-6376-37AF-1C4583CB94B9}"/>
              </a:ext>
            </a:extLst>
          </p:cNvPr>
          <p:cNvSpPr txBox="1"/>
          <p:nvPr/>
        </p:nvSpPr>
        <p:spPr>
          <a:xfrm>
            <a:off x="515938" y="167085"/>
            <a:ext cx="2112470" cy="2092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fontAlgn="base">
              <a:lnSpc>
                <a:spcPct val="85000"/>
              </a:lnSpc>
              <a:spcBef>
                <a:spcPts val="400"/>
              </a:spcBef>
              <a:spcAft>
                <a:spcPct val="0"/>
              </a:spcAft>
              <a:buClr>
                <a:srgbClr val="203864"/>
              </a:buClr>
              <a:tabLst>
                <a:tab pos="533400" algn="l"/>
              </a:tabLst>
              <a:defRPr/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Montserrat" pitchFamily="2" charset="-52"/>
                <a:sym typeface="Open Sans"/>
              </a:rPr>
              <a:t>ПАЦИЕНТ 1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Montserrat" pitchFamily="2" charset="-52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51599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91F89-C561-30E5-38E1-F4758A6A7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 descr="Изображение выглядит как человек, шея, кожа, Подбородок&#10;&#10;Автоматически созданное описание">
            <a:extLst>
              <a:ext uri="{FF2B5EF4-FFF2-40B4-BE49-F238E27FC236}">
                <a16:creationId xmlns:a16="http://schemas.microsoft.com/office/drawing/2014/main" id="{82E8FC66-F9A0-DC74-067F-8076DED314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65"/>
          <a:stretch/>
        </p:blipFill>
        <p:spPr>
          <a:xfrm>
            <a:off x="5948399" y="1066857"/>
            <a:ext cx="2790526" cy="4073094"/>
          </a:xfrm>
          <a:prstGeom prst="roundRect">
            <a:avLst>
              <a:gd name="adj" fmla="val 10923"/>
            </a:avLst>
          </a:prstGeom>
        </p:spPr>
      </p:pic>
      <p:pic>
        <p:nvPicPr>
          <p:cNvPr id="2" name="Рисунок 1" descr="Изображение выглядит как человек, Человеческое лицо, кожа, ресница&#10;&#10;Автоматически созданное описание">
            <a:extLst>
              <a:ext uri="{FF2B5EF4-FFF2-40B4-BE49-F238E27FC236}">
                <a16:creationId xmlns:a16="http://schemas.microsoft.com/office/drawing/2014/main" id="{2CBFCF92-D21C-A56D-0052-5D43E808C3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98"/>
          <a:stretch/>
        </p:blipFill>
        <p:spPr>
          <a:xfrm>
            <a:off x="515938" y="1066858"/>
            <a:ext cx="2574503" cy="4073094"/>
          </a:xfrm>
          <a:prstGeom prst="roundRect">
            <a:avLst>
              <a:gd name="adj" fmla="val 10261"/>
            </a:avLst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2A7DF304-5510-6FD3-6CFE-669F6FE51A03}"/>
              </a:ext>
            </a:extLst>
          </p:cNvPr>
          <p:cNvSpPr txBox="1"/>
          <p:nvPr/>
        </p:nvSpPr>
        <p:spPr>
          <a:xfrm>
            <a:off x="698026" y="5272982"/>
            <a:ext cx="221032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3600" b="1" dirty="0">
                <a:solidFill>
                  <a:srgbClr val="692733"/>
                </a:solidFill>
                <a:latin typeface="Montserrat" panose="00000500000000000000" pitchFamily="2" charset="-52"/>
              </a:rPr>
              <a:t>ДО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9A4217C-B689-5926-631F-404F817A7665}"/>
              </a:ext>
            </a:extLst>
          </p:cNvPr>
          <p:cNvSpPr txBox="1"/>
          <p:nvPr/>
        </p:nvSpPr>
        <p:spPr>
          <a:xfrm>
            <a:off x="3341042" y="5272982"/>
            <a:ext cx="221032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3600" b="1" dirty="0">
                <a:solidFill>
                  <a:srgbClr val="003C1E"/>
                </a:solidFill>
                <a:latin typeface="Montserrat" panose="00000500000000000000" pitchFamily="2" charset="-52"/>
              </a:rPr>
              <a:t>ПОСЛЕ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6552CF-387C-D613-4955-3CC41E9358D4}"/>
              </a:ext>
            </a:extLst>
          </p:cNvPr>
          <p:cNvSpPr txBox="1"/>
          <p:nvPr/>
        </p:nvSpPr>
        <p:spPr>
          <a:xfrm>
            <a:off x="6238499" y="5272982"/>
            <a:ext cx="221032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3600" b="1" dirty="0">
                <a:solidFill>
                  <a:srgbClr val="692733"/>
                </a:solidFill>
                <a:latin typeface="Montserrat" panose="00000500000000000000" pitchFamily="2" charset="-52"/>
              </a:rPr>
              <a:t>ДО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981638-D61F-4D00-F0C7-820680D2189B}"/>
              </a:ext>
            </a:extLst>
          </p:cNvPr>
          <p:cNvSpPr txBox="1"/>
          <p:nvPr/>
        </p:nvSpPr>
        <p:spPr>
          <a:xfrm>
            <a:off x="9135956" y="5272982"/>
            <a:ext cx="221032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3600" b="1" dirty="0">
                <a:solidFill>
                  <a:srgbClr val="003C1E"/>
                </a:solidFill>
                <a:latin typeface="Montserrat" panose="00000500000000000000" pitchFamily="2" charset="-52"/>
              </a:rPr>
              <a:t>ПОСЛЕ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76B198-A63A-D0CC-9766-1411A3380593}"/>
              </a:ext>
            </a:extLst>
          </p:cNvPr>
          <p:cNvSpPr txBox="1"/>
          <p:nvPr/>
        </p:nvSpPr>
        <p:spPr>
          <a:xfrm>
            <a:off x="515938" y="167085"/>
            <a:ext cx="2112470" cy="2092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fontAlgn="base">
              <a:lnSpc>
                <a:spcPct val="85000"/>
              </a:lnSpc>
              <a:spcBef>
                <a:spcPts val="400"/>
              </a:spcBef>
              <a:spcAft>
                <a:spcPct val="0"/>
              </a:spcAft>
              <a:buClr>
                <a:srgbClr val="203864"/>
              </a:buClr>
              <a:tabLst>
                <a:tab pos="533400" algn="l"/>
              </a:tabLst>
              <a:defRPr/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Montserrat" pitchFamily="2" charset="-52"/>
                <a:sym typeface="Open Sans"/>
              </a:rPr>
              <a:t>ПАЦИЕНТ 1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Montserrat" pitchFamily="2" charset="-52"/>
              <a:sym typeface="Open Sans"/>
            </a:endParaRPr>
          </a:p>
        </p:txBody>
      </p:sp>
      <p:pic>
        <p:nvPicPr>
          <p:cNvPr id="9" name="Рисунок 8" descr="Изображение выглядит как человек, Человеческое лицо, кожа, ресница&#10;&#10;Автоматически созданное описание">
            <a:extLst>
              <a:ext uri="{FF2B5EF4-FFF2-40B4-BE49-F238E27FC236}">
                <a16:creationId xmlns:a16="http://schemas.microsoft.com/office/drawing/2014/main" id="{605A5F6C-348D-7B69-F6B8-0B94D4AA7F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8"/>
          <a:stretch/>
        </p:blipFill>
        <p:spPr>
          <a:xfrm>
            <a:off x="3227283" y="1066857"/>
            <a:ext cx="2574504" cy="4073094"/>
          </a:xfrm>
          <a:prstGeom prst="roundRect">
            <a:avLst>
              <a:gd name="adj" fmla="val 11050"/>
            </a:avLst>
          </a:prstGeom>
        </p:spPr>
      </p:pic>
      <p:pic>
        <p:nvPicPr>
          <p:cNvPr id="12" name="Рисунок 11" descr="Изображение выглядит как человек, шея, кожа, Подбородок&#10;&#10;Автоматически созданное описание">
            <a:extLst>
              <a:ext uri="{FF2B5EF4-FFF2-40B4-BE49-F238E27FC236}">
                <a16:creationId xmlns:a16="http://schemas.microsoft.com/office/drawing/2014/main" id="{59507234-FE7B-2B15-E946-F7FAC6153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5"/>
          <a:stretch/>
        </p:blipFill>
        <p:spPr>
          <a:xfrm>
            <a:off x="8885537" y="1066857"/>
            <a:ext cx="2790526" cy="4073094"/>
          </a:xfrm>
          <a:prstGeom prst="roundRect">
            <a:avLst>
              <a:gd name="adj" fmla="val 12015"/>
            </a:avLst>
          </a:prstGeom>
        </p:spPr>
      </p:pic>
    </p:spTree>
    <p:extLst>
      <p:ext uri="{BB962C8B-B14F-4D97-AF65-F5344CB8AC3E}">
        <p14:creationId xmlns:p14="http://schemas.microsoft.com/office/powerpoint/2010/main" val="158102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29EDEE-FA6A-B74E-D7F5-9148327AE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Изображение выглядит как крупный план, кожа, орган, ресница&#10;&#10;Автоматически созданное описание">
            <a:extLst>
              <a:ext uri="{FF2B5EF4-FFF2-40B4-BE49-F238E27FC236}">
                <a16:creationId xmlns:a16="http://schemas.microsoft.com/office/drawing/2014/main" id="{F9F43F77-BD5A-C37E-0DA2-58F1B60D07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01"/>
          <a:stretch/>
        </p:blipFill>
        <p:spPr>
          <a:xfrm>
            <a:off x="6316992" y="830531"/>
            <a:ext cx="2550880" cy="4875121"/>
          </a:xfrm>
          <a:prstGeom prst="roundRect">
            <a:avLst>
              <a:gd name="adj" fmla="val 13741"/>
            </a:avLst>
          </a:prstGeom>
        </p:spPr>
      </p:pic>
      <p:pic>
        <p:nvPicPr>
          <p:cNvPr id="32" name="Рисунок 31" descr="Изображение выглядит как крупный план, ресница, кожа, орган&#10;&#10;Автоматически созданное описание">
            <a:extLst>
              <a:ext uri="{FF2B5EF4-FFF2-40B4-BE49-F238E27FC236}">
                <a16:creationId xmlns:a16="http://schemas.microsoft.com/office/drawing/2014/main" id="{5A89DC54-E677-5941-A55C-952B4EC7F5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13"/>
          <a:stretch/>
        </p:blipFill>
        <p:spPr>
          <a:xfrm>
            <a:off x="515938" y="830533"/>
            <a:ext cx="2388188" cy="4875121"/>
          </a:xfrm>
          <a:prstGeom prst="roundRect">
            <a:avLst>
              <a:gd name="adj" fmla="val 12763"/>
            </a:avLst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97CB29AD-770E-2F20-44F4-6D60947E6998}"/>
              </a:ext>
            </a:extLst>
          </p:cNvPr>
          <p:cNvSpPr txBox="1"/>
          <p:nvPr/>
        </p:nvSpPr>
        <p:spPr>
          <a:xfrm>
            <a:off x="604869" y="5788752"/>
            <a:ext cx="221032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3600" b="1" dirty="0">
                <a:solidFill>
                  <a:srgbClr val="692733"/>
                </a:solidFill>
                <a:latin typeface="Montserrat" panose="00000500000000000000" pitchFamily="2" charset="-52"/>
              </a:rPr>
              <a:t>ДО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F243068-2078-4072-3113-375557F34D01}"/>
              </a:ext>
            </a:extLst>
          </p:cNvPr>
          <p:cNvSpPr txBox="1"/>
          <p:nvPr/>
        </p:nvSpPr>
        <p:spPr>
          <a:xfrm>
            <a:off x="3161829" y="5788752"/>
            <a:ext cx="221032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3600" b="1" dirty="0">
                <a:solidFill>
                  <a:srgbClr val="003C1E"/>
                </a:solidFill>
                <a:latin typeface="Montserrat" panose="00000500000000000000" pitchFamily="2" charset="-52"/>
              </a:rPr>
              <a:t>ПОСЛЕ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3B3FA1-B281-82C1-20C4-05B19C516B22}"/>
              </a:ext>
            </a:extLst>
          </p:cNvPr>
          <p:cNvSpPr txBox="1"/>
          <p:nvPr/>
        </p:nvSpPr>
        <p:spPr>
          <a:xfrm>
            <a:off x="6487269" y="5788752"/>
            <a:ext cx="221032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3600" b="1" dirty="0">
                <a:solidFill>
                  <a:srgbClr val="692733"/>
                </a:solidFill>
                <a:latin typeface="Montserrat" panose="00000500000000000000" pitchFamily="2" charset="-52"/>
              </a:rPr>
              <a:t>ДО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25B5F5-6E37-7F40-273A-905017991315}"/>
              </a:ext>
            </a:extLst>
          </p:cNvPr>
          <p:cNvSpPr txBox="1"/>
          <p:nvPr/>
        </p:nvSpPr>
        <p:spPr>
          <a:xfrm>
            <a:off x="9257876" y="5788752"/>
            <a:ext cx="221032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3600" b="1" dirty="0">
                <a:solidFill>
                  <a:srgbClr val="003C1E"/>
                </a:solidFill>
                <a:latin typeface="Montserrat" panose="00000500000000000000" pitchFamily="2" charset="-52"/>
              </a:rPr>
              <a:t>ПОСЛЕ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91C1E1-4169-5687-72E5-448144FED440}"/>
              </a:ext>
            </a:extLst>
          </p:cNvPr>
          <p:cNvSpPr txBox="1"/>
          <p:nvPr/>
        </p:nvSpPr>
        <p:spPr>
          <a:xfrm>
            <a:off x="515938" y="167085"/>
            <a:ext cx="2112470" cy="2092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fontAlgn="base">
              <a:lnSpc>
                <a:spcPct val="85000"/>
              </a:lnSpc>
              <a:spcBef>
                <a:spcPts val="400"/>
              </a:spcBef>
              <a:spcAft>
                <a:spcPct val="0"/>
              </a:spcAft>
              <a:buClr>
                <a:srgbClr val="203864"/>
              </a:buClr>
              <a:tabLst>
                <a:tab pos="533400" algn="l"/>
              </a:tabLst>
              <a:defRPr/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Montserrat" pitchFamily="2" charset="-52"/>
                <a:sym typeface="Open Sans"/>
              </a:rPr>
              <a:t>ПАЦИЕНТ 1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Montserrat" pitchFamily="2" charset="-52"/>
              <a:sym typeface="Open Sans"/>
            </a:endParaRPr>
          </a:p>
        </p:txBody>
      </p:sp>
      <p:pic>
        <p:nvPicPr>
          <p:cNvPr id="11" name="Рисунок 10" descr="Изображение выглядит как крупный план, ресница, кожа, орган&#10;&#10;Автоматически созданное описание">
            <a:extLst>
              <a:ext uri="{FF2B5EF4-FFF2-40B4-BE49-F238E27FC236}">
                <a16:creationId xmlns:a16="http://schemas.microsoft.com/office/drawing/2014/main" id="{0618F1D5-4624-CE68-E074-95460ED407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13"/>
          <a:stretch/>
        </p:blipFill>
        <p:spPr>
          <a:xfrm>
            <a:off x="3072898" y="830532"/>
            <a:ext cx="2388188" cy="4875121"/>
          </a:xfrm>
          <a:prstGeom prst="roundRect">
            <a:avLst>
              <a:gd name="adj" fmla="val 10848"/>
            </a:avLst>
          </a:prstGeom>
        </p:spPr>
      </p:pic>
      <p:pic>
        <p:nvPicPr>
          <p:cNvPr id="12" name="Рисунок 11" descr="Изображение выглядит как крупный план, кожа, орган, ресница&#10;&#10;Автоматически созданное описание">
            <a:extLst>
              <a:ext uri="{FF2B5EF4-FFF2-40B4-BE49-F238E27FC236}">
                <a16:creationId xmlns:a16="http://schemas.microsoft.com/office/drawing/2014/main" id="{C2A52F2A-7DD1-B124-26C0-3F1304B36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98"/>
          <a:stretch/>
        </p:blipFill>
        <p:spPr>
          <a:xfrm>
            <a:off x="9045270" y="830533"/>
            <a:ext cx="2635538" cy="4875121"/>
          </a:xfrm>
          <a:prstGeom prst="roundRect">
            <a:avLst>
              <a:gd name="adj" fmla="val 11180"/>
            </a:avLst>
          </a:prstGeom>
        </p:spPr>
      </p:pic>
    </p:spTree>
    <p:extLst>
      <p:ext uri="{BB962C8B-B14F-4D97-AF65-F5344CB8AC3E}">
        <p14:creationId xmlns:p14="http://schemas.microsoft.com/office/powerpoint/2010/main" val="403092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A4D45A-2B60-29F7-6E75-EE36EB466F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Человеческое лицо, человек, улыбка, кожа&#10;&#10;Автоматически созданное описание">
            <a:extLst>
              <a:ext uri="{FF2B5EF4-FFF2-40B4-BE49-F238E27FC236}">
                <a16:creationId xmlns:a16="http://schemas.microsoft.com/office/drawing/2014/main" id="{7433B035-134D-771C-91DB-C97B6AE512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55"/>
          <a:stretch/>
        </p:blipFill>
        <p:spPr>
          <a:xfrm>
            <a:off x="5713166" y="543131"/>
            <a:ext cx="2873538" cy="5283689"/>
          </a:xfrm>
          <a:prstGeom prst="roundRect">
            <a:avLst>
              <a:gd name="adj" fmla="val 10876"/>
            </a:avLst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7A2F881-5E9D-7263-1C9A-6498B8F2854A}"/>
              </a:ext>
            </a:extLst>
          </p:cNvPr>
          <p:cNvSpPr txBox="1"/>
          <p:nvPr/>
        </p:nvSpPr>
        <p:spPr>
          <a:xfrm>
            <a:off x="6044772" y="5826820"/>
            <a:ext cx="2210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692733"/>
                </a:solidFill>
                <a:latin typeface="Montserrat" panose="00000500000000000000" pitchFamily="2" charset="-52"/>
              </a:rPr>
              <a:t>ДО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9B95660-BB82-5902-53B9-6951AFF05065}"/>
              </a:ext>
            </a:extLst>
          </p:cNvPr>
          <p:cNvSpPr txBox="1"/>
          <p:nvPr/>
        </p:nvSpPr>
        <p:spPr>
          <a:xfrm>
            <a:off x="9117486" y="5826820"/>
            <a:ext cx="221032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3600" b="1" dirty="0">
                <a:solidFill>
                  <a:srgbClr val="003C1E"/>
                </a:solidFill>
                <a:latin typeface="Montserrat" panose="00000500000000000000" pitchFamily="2" charset="-52"/>
              </a:rPr>
              <a:t>ПОСЛЕ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395E7F-1765-A57D-C3FB-3599474921F4}"/>
              </a:ext>
            </a:extLst>
          </p:cNvPr>
          <p:cNvSpPr txBox="1"/>
          <p:nvPr/>
        </p:nvSpPr>
        <p:spPr>
          <a:xfrm>
            <a:off x="426037" y="1306707"/>
            <a:ext cx="3613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600" b="1" dirty="0">
                <a:solidFill>
                  <a:srgbClr val="692733"/>
                </a:solidFill>
                <a:latin typeface="Montserrat" panose="00000500000000000000" pitchFamily="2" charset="-52"/>
              </a:rPr>
              <a:t>Жалобы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3ABE81-0774-742D-82BC-4F8309681480}"/>
              </a:ext>
            </a:extLst>
          </p:cNvPr>
          <p:cNvSpPr txBox="1"/>
          <p:nvPr/>
        </p:nvSpPr>
        <p:spPr>
          <a:xfrm>
            <a:off x="400900" y="2015409"/>
            <a:ext cx="3133383" cy="157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200" indent="-360000">
              <a:lnSpc>
                <a:spcPct val="90000"/>
              </a:lnSpc>
              <a:spcBef>
                <a:spcPts val="600"/>
              </a:spcBef>
              <a:buClr>
                <a:srgbClr val="A4082D"/>
              </a:buClr>
              <a:buFont typeface="Arial" panose="020B0604020202020204" pitchFamily="34" charset="0"/>
              <a:buChar char="•"/>
            </a:pPr>
            <a:r>
              <a:rPr lang="ru-RU" sz="3200" dirty="0" err="1">
                <a:latin typeface="Montserrat" panose="00000500000000000000" pitchFamily="2" charset="-52"/>
              </a:rPr>
              <a:t>Розацея</a:t>
            </a:r>
            <a:endParaRPr lang="ru-RU" sz="3200" dirty="0">
              <a:latin typeface="Montserrat" panose="00000500000000000000" pitchFamily="2" charset="-52"/>
            </a:endParaRPr>
          </a:p>
          <a:p>
            <a:pPr marL="169200" indent="-360000">
              <a:lnSpc>
                <a:spcPct val="90000"/>
              </a:lnSpc>
              <a:spcBef>
                <a:spcPts val="600"/>
              </a:spcBef>
              <a:buClr>
                <a:srgbClr val="A4082D"/>
              </a:buClr>
              <a:buFont typeface="Arial" panose="020B0604020202020204" pitchFamily="34" charset="0"/>
              <a:buChar char="•"/>
            </a:pPr>
            <a:r>
              <a:rPr lang="ru-RU" sz="3200" dirty="0">
                <a:latin typeface="Montserrat" panose="00000500000000000000" pitchFamily="2" charset="-52"/>
              </a:rPr>
              <a:t>Морщины</a:t>
            </a:r>
          </a:p>
          <a:p>
            <a:pPr marL="169200" indent="-360000">
              <a:lnSpc>
                <a:spcPct val="90000"/>
              </a:lnSpc>
              <a:spcBef>
                <a:spcPts val="600"/>
              </a:spcBef>
              <a:buClr>
                <a:srgbClr val="A4082D"/>
              </a:buClr>
              <a:buFont typeface="Arial" panose="020B0604020202020204" pitchFamily="34" charset="0"/>
              <a:buChar char="•"/>
            </a:pPr>
            <a:r>
              <a:rPr lang="ru-RU" sz="3200" dirty="0">
                <a:latin typeface="Montserrat" panose="00000500000000000000" pitchFamily="2" charset="-52"/>
              </a:rPr>
              <a:t>Тургор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A6B462B-36AC-82FC-323C-7BA528993CD9}"/>
              </a:ext>
            </a:extLst>
          </p:cNvPr>
          <p:cNvSpPr txBox="1"/>
          <p:nvPr/>
        </p:nvSpPr>
        <p:spPr>
          <a:xfrm>
            <a:off x="402887" y="4308737"/>
            <a:ext cx="3613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600" b="1" dirty="0">
                <a:solidFill>
                  <a:srgbClr val="003C1E"/>
                </a:solidFill>
                <a:latin typeface="Montserrat" panose="00000500000000000000" pitchFamily="2" charset="-52"/>
              </a:rPr>
              <a:t>Результат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759D47D-279B-450A-D05B-161D0E69F1A8}"/>
              </a:ext>
            </a:extLst>
          </p:cNvPr>
          <p:cNvSpPr txBox="1"/>
          <p:nvPr/>
        </p:nvSpPr>
        <p:spPr>
          <a:xfrm>
            <a:off x="426037" y="5010935"/>
            <a:ext cx="4950606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buClr>
                <a:schemeClr val="bg1"/>
              </a:buClr>
            </a:pPr>
            <a:r>
              <a:rPr lang="ru-RU" sz="3200" dirty="0">
                <a:solidFill>
                  <a:srgbClr val="003C1E"/>
                </a:solidFill>
                <a:latin typeface="Montserrat" panose="00000500000000000000" pitchFamily="2" charset="-52"/>
              </a:rPr>
              <a:t>Улучшение общего состояния кожи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F3077E-00FF-56A7-BD16-D34CD6E43429}"/>
              </a:ext>
            </a:extLst>
          </p:cNvPr>
          <p:cNvSpPr txBox="1"/>
          <p:nvPr/>
        </p:nvSpPr>
        <p:spPr>
          <a:xfrm>
            <a:off x="515938" y="167085"/>
            <a:ext cx="2112470" cy="2092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fontAlgn="base">
              <a:lnSpc>
                <a:spcPct val="85000"/>
              </a:lnSpc>
              <a:spcBef>
                <a:spcPts val="400"/>
              </a:spcBef>
              <a:spcAft>
                <a:spcPct val="0"/>
              </a:spcAft>
              <a:buClr>
                <a:srgbClr val="203864"/>
              </a:buClr>
              <a:tabLst>
                <a:tab pos="533400" algn="l"/>
              </a:tabLst>
              <a:defRPr/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Montserrat" pitchFamily="2" charset="-52"/>
                <a:sym typeface="Open Sans"/>
              </a:rPr>
              <a:t>ПАЦИЕНТ 2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Montserrat" pitchFamily="2" charset="-52"/>
              <a:sym typeface="Open San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12018C-7739-E0A7-480F-DF75EBF413AB}"/>
              </a:ext>
            </a:extLst>
          </p:cNvPr>
          <p:cNvSpPr txBox="1"/>
          <p:nvPr/>
        </p:nvSpPr>
        <p:spPr>
          <a:xfrm>
            <a:off x="401985" y="481284"/>
            <a:ext cx="4032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chemeClr val="bg1">
                    <a:lumMod val="50000"/>
                  </a:schemeClr>
                </a:solidFill>
                <a:latin typeface="Montserrat" pitchFamily="2" charset="-52"/>
                <a:cs typeface="Arial" panose="020B0604020202020204" pitchFamily="34" charset="0"/>
              </a:rPr>
              <a:t>Пациентка, 70 лет</a:t>
            </a:r>
          </a:p>
        </p:txBody>
      </p:sp>
      <p:pic>
        <p:nvPicPr>
          <p:cNvPr id="14" name="Рисунок 13" descr="Изображение выглядит как Человеческое лицо, человек, улыбка, кожа&#10;&#10;Автоматически созданное описание">
            <a:extLst>
              <a:ext uri="{FF2B5EF4-FFF2-40B4-BE49-F238E27FC236}">
                <a16:creationId xmlns:a16="http://schemas.microsoft.com/office/drawing/2014/main" id="{42357185-98F3-011B-75D8-6EBE643E25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8748878" y="543131"/>
            <a:ext cx="2947542" cy="5283689"/>
          </a:xfrm>
          <a:prstGeom prst="roundRect">
            <a:avLst>
              <a:gd name="adj" fmla="val 10210"/>
            </a:avLst>
          </a:prstGeom>
        </p:spPr>
      </p:pic>
    </p:spTree>
    <p:extLst>
      <p:ext uri="{BB962C8B-B14F-4D97-AF65-F5344CB8AC3E}">
        <p14:creationId xmlns:p14="http://schemas.microsoft.com/office/powerpoint/2010/main" val="341890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DCAE5A-E988-BC0F-EB6A-FA8DE30EA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Человеческое лицо, человек, кожа, Лоб&#10;&#10;Автоматически созданное описание">
            <a:extLst>
              <a:ext uri="{FF2B5EF4-FFF2-40B4-BE49-F238E27FC236}">
                <a16:creationId xmlns:a16="http://schemas.microsoft.com/office/drawing/2014/main" id="{0F4B87F1-F699-E901-BC92-C8FA16A8B9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50"/>
          <a:stretch/>
        </p:blipFill>
        <p:spPr>
          <a:xfrm>
            <a:off x="515938" y="1012349"/>
            <a:ext cx="2394901" cy="4833301"/>
          </a:xfrm>
          <a:prstGeom prst="roundRect">
            <a:avLst>
              <a:gd name="adj" fmla="val 11116"/>
            </a:avLst>
          </a:prstGeom>
        </p:spPr>
      </p:pic>
      <p:pic>
        <p:nvPicPr>
          <p:cNvPr id="9" name="Рисунок 8" descr="Изображение выглядит как Человеческое лицо, человек, кожа, Лоб&#10;&#10;Автоматически созданное описание">
            <a:extLst>
              <a:ext uri="{FF2B5EF4-FFF2-40B4-BE49-F238E27FC236}">
                <a16:creationId xmlns:a16="http://schemas.microsoft.com/office/drawing/2014/main" id="{6108A048-A386-C3FF-61FA-F4B8EF85FB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5" r="50571" b="5236"/>
          <a:stretch/>
        </p:blipFill>
        <p:spPr>
          <a:xfrm>
            <a:off x="6096000" y="1012350"/>
            <a:ext cx="2691609" cy="4833300"/>
          </a:xfrm>
          <a:prstGeom prst="roundRect">
            <a:avLst>
              <a:gd name="adj" fmla="val 9461"/>
            </a:avLst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4B904FA0-AB06-ED24-AC9D-1054A34EFE7E}"/>
              </a:ext>
            </a:extLst>
          </p:cNvPr>
          <p:cNvSpPr txBox="1"/>
          <p:nvPr/>
        </p:nvSpPr>
        <p:spPr>
          <a:xfrm>
            <a:off x="608225" y="5870111"/>
            <a:ext cx="221032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3600" b="1" dirty="0">
                <a:solidFill>
                  <a:srgbClr val="692733"/>
                </a:solidFill>
                <a:latin typeface="Montserrat" panose="00000500000000000000" pitchFamily="2" charset="-52"/>
              </a:rPr>
              <a:t>ДО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2C0F830-C792-52D1-0ECC-77263DB9F181}"/>
              </a:ext>
            </a:extLst>
          </p:cNvPr>
          <p:cNvSpPr txBox="1"/>
          <p:nvPr/>
        </p:nvSpPr>
        <p:spPr>
          <a:xfrm>
            <a:off x="3063407" y="5870111"/>
            <a:ext cx="221032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3600" b="1" dirty="0">
                <a:solidFill>
                  <a:srgbClr val="003C1E"/>
                </a:solidFill>
                <a:latin typeface="Montserrat" panose="00000500000000000000" pitchFamily="2" charset="-52"/>
              </a:rPr>
              <a:t>ПОСЛЕ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8DFBD6-25B3-ED69-06B9-38D4C0CCC8BF}"/>
              </a:ext>
            </a:extLst>
          </p:cNvPr>
          <p:cNvSpPr txBox="1"/>
          <p:nvPr/>
        </p:nvSpPr>
        <p:spPr>
          <a:xfrm>
            <a:off x="6305617" y="5870111"/>
            <a:ext cx="221032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3600" b="1" dirty="0">
                <a:solidFill>
                  <a:srgbClr val="692733"/>
                </a:solidFill>
                <a:latin typeface="Montserrat" panose="00000500000000000000" pitchFamily="2" charset="-52"/>
              </a:rPr>
              <a:t>ДО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0313AD-8254-A629-BAB2-0B8749560161}"/>
              </a:ext>
            </a:extLst>
          </p:cNvPr>
          <p:cNvSpPr txBox="1"/>
          <p:nvPr/>
        </p:nvSpPr>
        <p:spPr>
          <a:xfrm>
            <a:off x="9155367" y="5870111"/>
            <a:ext cx="221032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3600" b="1" dirty="0">
                <a:solidFill>
                  <a:srgbClr val="003C1E"/>
                </a:solidFill>
                <a:latin typeface="Montserrat" panose="00000500000000000000" pitchFamily="2" charset="-52"/>
              </a:rPr>
              <a:t>ПОСЛЕ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59B7F8-51BC-E752-63F8-ED21E5AC7167}"/>
              </a:ext>
            </a:extLst>
          </p:cNvPr>
          <p:cNvSpPr txBox="1"/>
          <p:nvPr/>
        </p:nvSpPr>
        <p:spPr>
          <a:xfrm>
            <a:off x="515938" y="167085"/>
            <a:ext cx="2112470" cy="2092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fontAlgn="base">
              <a:lnSpc>
                <a:spcPct val="85000"/>
              </a:lnSpc>
              <a:spcBef>
                <a:spcPts val="400"/>
              </a:spcBef>
              <a:spcAft>
                <a:spcPct val="0"/>
              </a:spcAft>
              <a:buClr>
                <a:srgbClr val="203864"/>
              </a:buClr>
              <a:tabLst>
                <a:tab pos="533400" algn="l"/>
              </a:tabLst>
              <a:defRPr/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Montserrat" pitchFamily="2" charset="-52"/>
                <a:sym typeface="Open Sans"/>
              </a:rPr>
              <a:t>ПАЦИЕНТ 2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Montserrat" pitchFamily="2" charset="-52"/>
              <a:sym typeface="Open Sans"/>
            </a:endParaRPr>
          </a:p>
        </p:txBody>
      </p:sp>
      <p:pic>
        <p:nvPicPr>
          <p:cNvPr id="11" name="Рисунок 10" descr="Изображение выглядит как Человеческое лицо, человек, кожа, Лоб&#10;&#10;Автоматически созданное описание">
            <a:extLst>
              <a:ext uri="{FF2B5EF4-FFF2-40B4-BE49-F238E27FC236}">
                <a16:creationId xmlns:a16="http://schemas.microsoft.com/office/drawing/2014/main" id="{BE177A90-4EFD-CDD9-8848-612B9996DB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0"/>
          <a:stretch/>
        </p:blipFill>
        <p:spPr>
          <a:xfrm>
            <a:off x="3017420" y="1012348"/>
            <a:ext cx="2394901" cy="4833301"/>
          </a:xfrm>
          <a:prstGeom prst="roundRect">
            <a:avLst>
              <a:gd name="adj" fmla="val 9666"/>
            </a:avLst>
          </a:prstGeom>
        </p:spPr>
      </p:pic>
      <p:pic>
        <p:nvPicPr>
          <p:cNvPr id="12" name="Рисунок 11" descr="Изображение выглядит как Человеческое лицо, человек, кожа, Лоб&#10;&#10;Автоматически созданное описание">
            <a:extLst>
              <a:ext uri="{FF2B5EF4-FFF2-40B4-BE49-F238E27FC236}">
                <a16:creationId xmlns:a16="http://schemas.microsoft.com/office/drawing/2014/main" id="{4814A361-0F76-3052-D896-B3FC7DD89F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71" t="6005" b="5236"/>
          <a:stretch/>
        </p:blipFill>
        <p:spPr>
          <a:xfrm>
            <a:off x="8914726" y="1012350"/>
            <a:ext cx="2691609" cy="4833300"/>
          </a:xfrm>
          <a:prstGeom prst="roundRect">
            <a:avLst>
              <a:gd name="adj" fmla="val 10751"/>
            </a:avLst>
          </a:prstGeom>
        </p:spPr>
      </p:pic>
    </p:spTree>
    <p:extLst>
      <p:ext uri="{BB962C8B-B14F-4D97-AF65-F5344CB8AC3E}">
        <p14:creationId xmlns:p14="http://schemas.microsoft.com/office/powerpoint/2010/main" val="143158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A3D25A-DC39-F6E0-447D-1D4F263C2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5EAF7DF7-63E0-32C7-9626-19397C1A57C4}"/>
              </a:ext>
            </a:extLst>
          </p:cNvPr>
          <p:cNvSpPr txBox="1"/>
          <p:nvPr/>
        </p:nvSpPr>
        <p:spPr>
          <a:xfrm>
            <a:off x="5804989" y="5673695"/>
            <a:ext cx="2210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>
                <a:solidFill>
                  <a:srgbClr val="692733"/>
                </a:solidFill>
                <a:latin typeface="Montserrat" panose="00000500000000000000" pitchFamily="2" charset="-52"/>
              </a:rPr>
              <a:t>ДО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C157016-6B1E-72BD-7F35-02F15E386CD9}"/>
              </a:ext>
            </a:extLst>
          </p:cNvPr>
          <p:cNvSpPr txBox="1"/>
          <p:nvPr/>
        </p:nvSpPr>
        <p:spPr>
          <a:xfrm>
            <a:off x="8989351" y="5731570"/>
            <a:ext cx="221032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>
                <a:solidFill>
                  <a:srgbClr val="003C1E"/>
                </a:solidFill>
                <a:latin typeface="Montserrat" panose="00000500000000000000" pitchFamily="2" charset="-52"/>
              </a:rPr>
              <a:t>ПОСЛЕ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F4C0B3-8B36-881D-F7E8-25B2EF43C777}"/>
              </a:ext>
            </a:extLst>
          </p:cNvPr>
          <p:cNvSpPr txBox="1"/>
          <p:nvPr/>
        </p:nvSpPr>
        <p:spPr>
          <a:xfrm>
            <a:off x="426037" y="1911629"/>
            <a:ext cx="3613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>
                <a:solidFill>
                  <a:srgbClr val="A4082D"/>
                </a:solidFill>
                <a:latin typeface="Montserrat" panose="00000500000000000000" pitchFamily="2" charset="-52"/>
              </a:rPr>
              <a:t>Жалобы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454405-EFE0-5BB3-7B0C-B519F2D2F55E}"/>
              </a:ext>
            </a:extLst>
          </p:cNvPr>
          <p:cNvSpPr txBox="1"/>
          <p:nvPr/>
        </p:nvSpPr>
        <p:spPr>
          <a:xfrm>
            <a:off x="391789" y="2604630"/>
            <a:ext cx="483635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A4082D"/>
              </a:buClr>
              <a:buSzTx/>
              <a:tabLst/>
              <a:defRPr/>
            </a:pPr>
            <a:r>
              <a:rPr lang="ru-RU" sz="3200" dirty="0">
                <a:latin typeface="Montserrat" panose="00000500000000000000" pitchFamily="2" charset="-52"/>
              </a:rPr>
              <a:t>Гиперпигментация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27F0111-6F08-9454-0E06-1A0D19883CFD}"/>
              </a:ext>
            </a:extLst>
          </p:cNvPr>
          <p:cNvSpPr txBox="1"/>
          <p:nvPr/>
        </p:nvSpPr>
        <p:spPr>
          <a:xfrm>
            <a:off x="426037" y="3764235"/>
            <a:ext cx="3613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600" b="1" dirty="0">
                <a:solidFill>
                  <a:srgbClr val="003C1E"/>
                </a:solidFill>
                <a:latin typeface="Montserrat" panose="00000500000000000000" pitchFamily="2" charset="-52"/>
              </a:rPr>
              <a:t>Результат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9E0B482-6B56-1A9E-917A-A2EB552BD72C}"/>
              </a:ext>
            </a:extLst>
          </p:cNvPr>
          <p:cNvSpPr txBox="1"/>
          <p:nvPr/>
        </p:nvSpPr>
        <p:spPr>
          <a:xfrm>
            <a:off x="426037" y="4367889"/>
            <a:ext cx="3422748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90000"/>
              </a:lnSpc>
              <a:spcBef>
                <a:spcPts val="600"/>
              </a:spcBef>
              <a:buClr>
                <a:srgbClr val="A4082D"/>
              </a:buClr>
              <a:buFontTx/>
              <a:buNone/>
              <a:defRPr/>
            </a:pPr>
            <a:r>
              <a:rPr lang="ru-RU" sz="3200" dirty="0">
                <a:latin typeface="Montserrat" panose="00000500000000000000" pitchFamily="2" charset="-52"/>
              </a:rPr>
              <a:t>Сужение пор, овал лица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AFCC7F-8151-9CC7-AF7D-35F781AAA2E8}"/>
              </a:ext>
            </a:extLst>
          </p:cNvPr>
          <p:cNvSpPr txBox="1"/>
          <p:nvPr/>
        </p:nvSpPr>
        <p:spPr>
          <a:xfrm>
            <a:off x="515938" y="167085"/>
            <a:ext cx="2112470" cy="2092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fontAlgn="base">
              <a:lnSpc>
                <a:spcPct val="85000"/>
              </a:lnSpc>
              <a:spcBef>
                <a:spcPts val="400"/>
              </a:spcBef>
              <a:spcAft>
                <a:spcPct val="0"/>
              </a:spcAft>
              <a:buClr>
                <a:srgbClr val="203864"/>
              </a:buClr>
              <a:tabLst>
                <a:tab pos="533400" algn="l"/>
              </a:tabLst>
              <a:defRPr/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Montserrat" pitchFamily="2" charset="-52"/>
                <a:sym typeface="Open Sans"/>
              </a:rPr>
              <a:t>ПАЦИЕНТ 3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Montserrat" pitchFamily="2" charset="-52"/>
              <a:sym typeface="Open San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567A7E-1F78-621E-FF39-C5AAEF17F5F9}"/>
              </a:ext>
            </a:extLst>
          </p:cNvPr>
          <p:cNvSpPr txBox="1"/>
          <p:nvPr/>
        </p:nvSpPr>
        <p:spPr>
          <a:xfrm>
            <a:off x="401985" y="481284"/>
            <a:ext cx="4032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chemeClr val="bg1">
                    <a:lumMod val="50000"/>
                  </a:schemeClr>
                </a:solidFill>
                <a:latin typeface="Montserrat" pitchFamily="2" charset="-52"/>
                <a:cs typeface="Arial" panose="020B0604020202020204" pitchFamily="34" charset="0"/>
              </a:rPr>
              <a:t>Пациентка, 35 лет</a:t>
            </a:r>
          </a:p>
        </p:txBody>
      </p:sp>
      <p:pic>
        <p:nvPicPr>
          <p:cNvPr id="18" name="Рисунок 17" descr="Изображение выглядит как человек, Человеческое лицо, бровь, кожа&#10;&#10;Автоматически созданное описание">
            <a:extLst>
              <a:ext uri="{FF2B5EF4-FFF2-40B4-BE49-F238E27FC236}">
                <a16:creationId xmlns:a16="http://schemas.microsoft.com/office/drawing/2014/main" id="{5420A10D-9D57-DBB7-8CAE-85C420521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8" r="50256"/>
          <a:stretch/>
        </p:blipFill>
        <p:spPr>
          <a:xfrm>
            <a:off x="5364594" y="571846"/>
            <a:ext cx="3091116" cy="5111326"/>
          </a:xfrm>
          <a:prstGeom prst="roundRect">
            <a:avLst>
              <a:gd name="adj" fmla="val 14096"/>
            </a:avLst>
          </a:prstGeom>
        </p:spPr>
      </p:pic>
      <p:pic>
        <p:nvPicPr>
          <p:cNvPr id="9" name="Рисунок 8" descr="Изображение выглядит как человек, Человеческое лицо, бровь, кожа&#10;&#10;Автоматически созданное описание">
            <a:extLst>
              <a:ext uri="{FF2B5EF4-FFF2-40B4-BE49-F238E27FC236}">
                <a16:creationId xmlns:a16="http://schemas.microsoft.com/office/drawing/2014/main" id="{E715AC9F-8B4A-1A45-BE70-BEB2C257C5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6" t="1968"/>
          <a:stretch/>
        </p:blipFill>
        <p:spPr>
          <a:xfrm>
            <a:off x="8586741" y="571846"/>
            <a:ext cx="3091116" cy="5111326"/>
          </a:xfrm>
          <a:prstGeom prst="roundRect">
            <a:avLst>
              <a:gd name="adj" fmla="val 11499"/>
            </a:avLst>
          </a:prstGeom>
        </p:spPr>
      </p:pic>
    </p:spTree>
    <p:extLst>
      <p:ext uri="{BB962C8B-B14F-4D97-AF65-F5344CB8AC3E}">
        <p14:creationId xmlns:p14="http://schemas.microsoft.com/office/powerpoint/2010/main" val="401084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C42BD9-9C32-0DD5-884F-808889065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74E6FD70-E91B-A5C4-8C68-AD9B589CE947}"/>
              </a:ext>
            </a:extLst>
          </p:cNvPr>
          <p:cNvSpPr txBox="1"/>
          <p:nvPr/>
        </p:nvSpPr>
        <p:spPr>
          <a:xfrm>
            <a:off x="550663" y="5608000"/>
            <a:ext cx="221032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3600" b="1" dirty="0">
                <a:solidFill>
                  <a:srgbClr val="692733"/>
                </a:solidFill>
                <a:latin typeface="Montserrat" panose="00000500000000000000" pitchFamily="2" charset="-52"/>
              </a:rPr>
              <a:t>ДО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AB529C1-9D37-6B62-7A2E-0A65A3876B0B}"/>
              </a:ext>
            </a:extLst>
          </p:cNvPr>
          <p:cNvSpPr txBox="1"/>
          <p:nvPr/>
        </p:nvSpPr>
        <p:spPr>
          <a:xfrm>
            <a:off x="3375785" y="5550125"/>
            <a:ext cx="2210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3C1E"/>
                </a:solidFill>
                <a:latin typeface="Montserrat" panose="00000500000000000000" pitchFamily="2" charset="-52"/>
              </a:rPr>
              <a:t>ПОСЛЕ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5A4E4A-D65A-7DB6-6087-E86FCE0C4D6D}"/>
              </a:ext>
            </a:extLst>
          </p:cNvPr>
          <p:cNvSpPr txBox="1"/>
          <p:nvPr/>
        </p:nvSpPr>
        <p:spPr>
          <a:xfrm>
            <a:off x="6270994" y="5596425"/>
            <a:ext cx="221032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3600" b="1" dirty="0">
                <a:solidFill>
                  <a:srgbClr val="692733"/>
                </a:solidFill>
                <a:latin typeface="Montserrat" panose="00000500000000000000" pitchFamily="2" charset="-52"/>
              </a:rPr>
              <a:t>ДО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6BCDEC-EB88-5937-F8E9-A72FB0AB37A2}"/>
              </a:ext>
            </a:extLst>
          </p:cNvPr>
          <p:cNvSpPr txBox="1"/>
          <p:nvPr/>
        </p:nvSpPr>
        <p:spPr>
          <a:xfrm>
            <a:off x="9166204" y="5608000"/>
            <a:ext cx="221032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3600" b="1" dirty="0">
                <a:solidFill>
                  <a:srgbClr val="003C1E"/>
                </a:solidFill>
                <a:latin typeface="Montserrat" panose="00000500000000000000" pitchFamily="2" charset="-52"/>
              </a:rPr>
              <a:t>ПОСЛЕ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683C88-84A6-9919-3E96-325134BB43AE}"/>
              </a:ext>
            </a:extLst>
          </p:cNvPr>
          <p:cNvSpPr txBox="1"/>
          <p:nvPr/>
        </p:nvSpPr>
        <p:spPr>
          <a:xfrm>
            <a:off x="515938" y="167085"/>
            <a:ext cx="2112470" cy="2092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fontAlgn="base">
              <a:lnSpc>
                <a:spcPct val="85000"/>
              </a:lnSpc>
              <a:spcBef>
                <a:spcPts val="400"/>
              </a:spcBef>
              <a:spcAft>
                <a:spcPct val="0"/>
              </a:spcAft>
              <a:buClr>
                <a:srgbClr val="203864"/>
              </a:buClr>
              <a:tabLst>
                <a:tab pos="533400" algn="l"/>
              </a:tabLst>
              <a:defRPr/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Montserrat" pitchFamily="2" charset="-52"/>
                <a:sym typeface="Open Sans"/>
              </a:rPr>
              <a:t>ПАЦИЕНТ 3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Montserrat" pitchFamily="2" charset="-52"/>
              <a:sym typeface="Open Sans"/>
            </a:endParaRPr>
          </a:p>
        </p:txBody>
      </p:sp>
      <p:pic>
        <p:nvPicPr>
          <p:cNvPr id="2" name="Рисунок 1" descr="Изображение выглядит как Человеческое лицо, человек, бровь, ресница&#10;&#10;Автоматически созданное описание">
            <a:extLst>
              <a:ext uri="{FF2B5EF4-FFF2-40B4-BE49-F238E27FC236}">
                <a16:creationId xmlns:a16="http://schemas.microsoft.com/office/drawing/2014/main" id="{5EF06EFF-EABD-9788-5567-FB3BA1CD24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0" r="50721"/>
          <a:stretch/>
        </p:blipFill>
        <p:spPr>
          <a:xfrm>
            <a:off x="479424" y="1092200"/>
            <a:ext cx="2609543" cy="4423316"/>
          </a:xfrm>
          <a:prstGeom prst="roundRect">
            <a:avLst>
              <a:gd name="adj" fmla="val 11283"/>
            </a:avLst>
          </a:prstGeom>
        </p:spPr>
      </p:pic>
      <p:pic>
        <p:nvPicPr>
          <p:cNvPr id="13" name="Рисунок 12" descr="Изображение выглядит как Человеческое лицо, человек, бровь, ресница&#10;&#10;Автоматически созданное описание">
            <a:extLst>
              <a:ext uri="{FF2B5EF4-FFF2-40B4-BE49-F238E27FC236}">
                <a16:creationId xmlns:a16="http://schemas.microsoft.com/office/drawing/2014/main" id="{69395445-F4DC-BC92-F1AB-DC68BB247C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21" t="3150"/>
          <a:stretch/>
        </p:blipFill>
        <p:spPr>
          <a:xfrm>
            <a:off x="3223020" y="1092200"/>
            <a:ext cx="2633337" cy="4463648"/>
          </a:xfrm>
          <a:prstGeom prst="roundRect">
            <a:avLst>
              <a:gd name="adj" fmla="val 11283"/>
            </a:avLst>
          </a:prstGeom>
        </p:spPr>
      </p:pic>
      <p:pic>
        <p:nvPicPr>
          <p:cNvPr id="7" name="Рисунок 6" descr="Изображение выглядит как человек, Человеческое лицо, бровь, ресница&#10;&#10;Автоматически созданное описание">
            <a:extLst>
              <a:ext uri="{FF2B5EF4-FFF2-40B4-BE49-F238E27FC236}">
                <a16:creationId xmlns:a16="http://schemas.microsoft.com/office/drawing/2014/main" id="{96548ADE-A267-731F-8AD2-9B81A26EF3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" r="50007"/>
          <a:stretch/>
        </p:blipFill>
        <p:spPr>
          <a:xfrm>
            <a:off x="6012512" y="1092200"/>
            <a:ext cx="2752506" cy="4463648"/>
          </a:xfrm>
          <a:prstGeom prst="roundRect">
            <a:avLst>
              <a:gd name="adj" fmla="val 7889"/>
            </a:avLst>
          </a:prstGeom>
        </p:spPr>
      </p:pic>
      <p:pic>
        <p:nvPicPr>
          <p:cNvPr id="16" name="Рисунок 15" descr="Изображение выглядит как человек, Человеческое лицо, бровь, ресница&#10;&#10;Автоматически созданное описание">
            <a:extLst>
              <a:ext uri="{FF2B5EF4-FFF2-40B4-BE49-F238E27FC236}">
                <a16:creationId xmlns:a16="http://schemas.microsoft.com/office/drawing/2014/main" id="{06FFFAF9-944A-2881-C19A-790D0E13CC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3" t="2454"/>
          <a:stretch/>
        </p:blipFill>
        <p:spPr>
          <a:xfrm>
            <a:off x="8922868" y="1092200"/>
            <a:ext cx="2753195" cy="4463648"/>
          </a:xfrm>
          <a:prstGeom prst="roundRect">
            <a:avLst>
              <a:gd name="adj" fmla="val 9962"/>
            </a:avLst>
          </a:prstGeom>
        </p:spPr>
      </p:pic>
    </p:spTree>
    <p:extLst>
      <p:ext uri="{BB962C8B-B14F-4D97-AF65-F5344CB8AC3E}">
        <p14:creationId xmlns:p14="http://schemas.microsoft.com/office/powerpoint/2010/main" val="53493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B53D42-1210-68AF-2458-0B9B69D129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A590E8F0-ADC4-F831-2E39-9F890A550E50}"/>
              </a:ext>
            </a:extLst>
          </p:cNvPr>
          <p:cNvGrpSpPr/>
          <p:nvPr/>
        </p:nvGrpSpPr>
        <p:grpSpPr>
          <a:xfrm>
            <a:off x="-386739" y="-1165794"/>
            <a:ext cx="2403163" cy="2331587"/>
            <a:chOff x="8184091" y="5999440"/>
            <a:chExt cx="3267700" cy="3267700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75610901-5F8F-52C7-DEC6-EFE504566E4F}"/>
                </a:ext>
              </a:extLst>
            </p:cNvPr>
            <p:cNvSpPr/>
            <p:nvPr/>
          </p:nvSpPr>
          <p:spPr>
            <a:xfrm>
              <a:off x="8184091" y="5999440"/>
              <a:ext cx="3267700" cy="32677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6927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8ADCC67B-CBE2-A07D-2646-B8D481DC6CA6}"/>
                </a:ext>
              </a:extLst>
            </p:cNvPr>
            <p:cNvSpPr/>
            <p:nvPr/>
          </p:nvSpPr>
          <p:spPr>
            <a:xfrm>
              <a:off x="8414687" y="6216199"/>
              <a:ext cx="2834183" cy="2834183"/>
            </a:xfrm>
            <a:prstGeom prst="ellipse">
              <a:avLst/>
            </a:prstGeom>
            <a:solidFill>
              <a:srgbClr val="6927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D911EFB-359E-4DFF-0185-E37A1DC0C0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26" r="12526"/>
          <a:stretch/>
        </p:blipFill>
        <p:spPr>
          <a:xfrm>
            <a:off x="440341" y="1673786"/>
            <a:ext cx="4031981" cy="4031979"/>
          </a:xfrm>
          <a:custGeom>
            <a:avLst/>
            <a:gdLst>
              <a:gd name="connsiteX0" fmla="*/ 2818144 w 5636288"/>
              <a:gd name="connsiteY0" fmla="*/ 0 h 5636288"/>
              <a:gd name="connsiteX1" fmla="*/ 5636288 w 5636288"/>
              <a:gd name="connsiteY1" fmla="*/ 2818144 h 5636288"/>
              <a:gd name="connsiteX2" fmla="*/ 2818144 w 5636288"/>
              <a:gd name="connsiteY2" fmla="*/ 5636288 h 5636288"/>
              <a:gd name="connsiteX3" fmla="*/ 0 w 5636288"/>
              <a:gd name="connsiteY3" fmla="*/ 2818144 h 5636288"/>
              <a:gd name="connsiteX4" fmla="*/ 2818144 w 5636288"/>
              <a:gd name="connsiteY4" fmla="*/ 0 h 5636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6288" h="5636288">
                <a:moveTo>
                  <a:pt x="2818144" y="0"/>
                </a:moveTo>
                <a:cubicBezTo>
                  <a:pt x="4374562" y="0"/>
                  <a:pt x="5636288" y="1261726"/>
                  <a:pt x="5636288" y="2818144"/>
                </a:cubicBezTo>
                <a:cubicBezTo>
                  <a:pt x="5636288" y="4374562"/>
                  <a:pt x="4374562" y="5636288"/>
                  <a:pt x="2818144" y="5636288"/>
                </a:cubicBezTo>
                <a:cubicBezTo>
                  <a:pt x="1261726" y="5636288"/>
                  <a:pt x="0" y="4374562"/>
                  <a:pt x="0" y="2818144"/>
                </a:cubicBezTo>
                <a:cubicBezTo>
                  <a:pt x="0" y="1261726"/>
                  <a:pt x="1261726" y="0"/>
                  <a:pt x="2818144" y="0"/>
                </a:cubicBezTo>
                <a:close/>
              </a:path>
            </a:pathLst>
          </a:custGeom>
          <a:ln w="19050">
            <a:solidFill>
              <a:srgbClr val="003C1E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849E5C-D6F6-856D-B24A-2250E8F043B2}"/>
              </a:ext>
            </a:extLst>
          </p:cNvPr>
          <p:cNvSpPr txBox="1"/>
          <p:nvPr/>
        </p:nvSpPr>
        <p:spPr>
          <a:xfrm>
            <a:off x="5234896" y="3246119"/>
            <a:ext cx="64411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Врач дерматолог-косметолог, Сертифицированный тренер</a:t>
            </a:r>
            <a:br>
              <a:rPr kumimoji="0" lang="ru-RU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</a:b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по брендам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Plinest,</a:t>
            </a: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Ersaless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 </a:t>
            </a:r>
            <a:endParaRPr kumimoji="0" lang="ru-RU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5D9307-D905-C9A8-A266-C56C6984ECB1}"/>
              </a:ext>
            </a:extLst>
          </p:cNvPr>
          <p:cNvSpPr txBox="1"/>
          <p:nvPr/>
        </p:nvSpPr>
        <p:spPr>
          <a:xfrm>
            <a:off x="5234896" y="2491933"/>
            <a:ext cx="64411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692733"/>
                </a:solidFill>
                <a:latin typeface="Montserrat" panose="00000500000000000000" pitchFamily="2" charset="-52"/>
              </a:rPr>
              <a:t>C</a:t>
            </a:r>
            <a:r>
              <a:rPr lang="ru-RU" sz="4000" b="1" dirty="0" err="1">
                <a:solidFill>
                  <a:srgbClr val="692733"/>
                </a:solidFill>
                <a:latin typeface="Montserrat" panose="00000500000000000000" pitchFamily="2" charset="-52"/>
              </a:rPr>
              <a:t>омова</a:t>
            </a:r>
            <a:r>
              <a:rPr lang="ru-RU" sz="4000" b="1" dirty="0">
                <a:solidFill>
                  <a:srgbClr val="692733"/>
                </a:solidFill>
                <a:latin typeface="Montserrat" panose="00000500000000000000" pitchFamily="2" charset="-52"/>
              </a:rPr>
              <a:t> Ирина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EE930E-AB71-83DB-831A-00F6BD0A2536}"/>
              </a:ext>
            </a:extLst>
          </p:cNvPr>
          <p:cNvSpPr txBox="1"/>
          <p:nvPr/>
        </p:nvSpPr>
        <p:spPr>
          <a:xfrm>
            <a:off x="5234896" y="4492748"/>
            <a:ext cx="1606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52"/>
              </a:rPr>
              <a:t>г. Уфа</a:t>
            </a:r>
          </a:p>
        </p:txBody>
      </p:sp>
    </p:spTree>
    <p:extLst>
      <p:ext uri="{BB962C8B-B14F-4D97-AF65-F5344CB8AC3E}">
        <p14:creationId xmlns:p14="http://schemas.microsoft.com/office/powerpoint/2010/main" val="379952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Предварительный просмотр изображения">
            <a:extLst>
              <a:ext uri="{FF2B5EF4-FFF2-40B4-BE49-F238E27FC236}">
                <a16:creationId xmlns:a16="http://schemas.microsoft.com/office/drawing/2014/main" id="{85A02648-D69D-C0C5-06B4-3D61F3B0105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29200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F72187-5263-61C1-8414-22394FB384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1149"/>
          <a:stretch/>
        </p:blipFill>
        <p:spPr>
          <a:xfrm>
            <a:off x="515938" y="779526"/>
            <a:ext cx="2562542" cy="5245637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97418F-422E-8663-7E04-7AC4D62961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0322"/>
          <a:stretch/>
        </p:blipFill>
        <p:spPr>
          <a:xfrm>
            <a:off x="6315870" y="779526"/>
            <a:ext cx="2601874" cy="5245637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D5B7B6F-A8C8-3389-D07E-30333CF949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816"/>
          <a:stretch/>
        </p:blipFill>
        <p:spPr>
          <a:xfrm>
            <a:off x="3221041" y="779526"/>
            <a:ext cx="2579998" cy="5245637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46CC2F2-8716-BA23-0757-FE800326B97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419"/>
          <a:stretch/>
        </p:blipFill>
        <p:spPr>
          <a:xfrm>
            <a:off x="9074189" y="769151"/>
            <a:ext cx="2601874" cy="5256012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36695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D1A2E4D-CBD8-60A4-45BF-BE47F4B674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195"/>
          <a:stretch/>
        </p:blipFill>
        <p:spPr>
          <a:xfrm>
            <a:off x="550862" y="714836"/>
            <a:ext cx="2702457" cy="5426077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DB8874-FA24-0CD8-FC7A-DDD6E68B8C8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9935"/>
          <a:stretch/>
        </p:blipFill>
        <p:spPr>
          <a:xfrm>
            <a:off x="6191013" y="714838"/>
            <a:ext cx="2716530" cy="5426075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ABDDB50-AB85-B195-7033-82E419831A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504"/>
          <a:stretch/>
        </p:blipFill>
        <p:spPr>
          <a:xfrm>
            <a:off x="3315272" y="714836"/>
            <a:ext cx="2685717" cy="5426076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56C1D61-047E-E968-D597-B5D8C2DB80E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246"/>
          <a:stretch/>
        </p:blipFill>
        <p:spPr>
          <a:xfrm>
            <a:off x="8976360" y="714838"/>
            <a:ext cx="2699703" cy="5426075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14391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3DAA7D-0300-93BC-61CB-0076BF4A4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0D06C52-7A9B-BE91-1098-BE7BB773DFA5}"/>
              </a:ext>
            </a:extLst>
          </p:cNvPr>
          <p:cNvSpPr txBox="1"/>
          <p:nvPr/>
        </p:nvSpPr>
        <p:spPr>
          <a:xfrm>
            <a:off x="328294" y="363430"/>
            <a:ext cx="1188402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>
              <a:lnSpc>
                <a:spcPct val="90000"/>
              </a:lnSpc>
              <a:defRPr/>
            </a:pPr>
            <a:r>
              <a:rPr lang="ru-RU" sz="3200" dirty="0">
                <a:latin typeface="Montserrat" panose="00000500000000000000" pitchFamily="2" charset="-52"/>
              </a:rPr>
              <a:t> </a:t>
            </a:r>
            <a:r>
              <a:rPr lang="ru-RU" sz="3600" b="1" dirty="0">
                <a:solidFill>
                  <a:prstClr val="black"/>
                </a:solidFill>
                <a:latin typeface="Montserrat" panose="00000500000000000000" pitchFamily="2" charset="-52"/>
              </a:rPr>
              <a:t>Используем технику </a:t>
            </a:r>
            <a:r>
              <a:rPr lang="ru-RU" sz="3600" b="1" dirty="0" err="1">
                <a:solidFill>
                  <a:prstClr val="black"/>
                </a:solidFill>
                <a:latin typeface="Montserrat" panose="00000500000000000000" pitchFamily="2" charset="-52"/>
              </a:rPr>
              <a:t>микронидлинга</a:t>
            </a:r>
            <a:endParaRPr lang="ru-RU" sz="3600" b="1" dirty="0">
              <a:solidFill>
                <a:prstClr val="black"/>
              </a:solidFill>
              <a:latin typeface="Montserrat" panose="00000500000000000000" pitchFamily="2" charset="-52"/>
            </a:endParaRP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6636F3FE-B4F5-AF78-DC35-F2B65EF5FBE5}"/>
              </a:ext>
            </a:extLst>
          </p:cNvPr>
          <p:cNvGrpSpPr/>
          <p:nvPr/>
        </p:nvGrpSpPr>
        <p:grpSpPr>
          <a:xfrm>
            <a:off x="520383" y="1792092"/>
            <a:ext cx="4630351" cy="523220"/>
            <a:chOff x="520383" y="2168240"/>
            <a:chExt cx="4630351" cy="52322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F52ACFF-69CA-E25E-A1CE-B01BC02E7F4F}"/>
                </a:ext>
              </a:extLst>
            </p:cNvPr>
            <p:cNvSpPr txBox="1"/>
            <p:nvPr/>
          </p:nvSpPr>
          <p:spPr>
            <a:xfrm>
              <a:off x="958214" y="2168240"/>
              <a:ext cx="41925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>
                <a:defRPr/>
              </a:pPr>
              <a:r>
                <a:rPr lang="ru-RU" sz="2800" dirty="0">
                  <a:latin typeface="Montserrat" panose="00000500000000000000" pitchFamily="2" charset="-52"/>
                </a:rPr>
                <a:t>глубина 0.3-0.5 мм </a:t>
              </a:r>
              <a:endParaRPr lang="ru-RU" sz="2800" b="1" dirty="0">
                <a:latin typeface="Montserrat" panose="00000500000000000000" pitchFamily="2" charset="-52"/>
              </a:endParaRPr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299F5559-A1C4-1552-62DB-86A9A50EB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0383" y="2278730"/>
              <a:ext cx="380650" cy="380650"/>
            </a:xfrm>
            <a:prstGeom prst="rect">
              <a:avLst/>
            </a:prstGeom>
          </p:spPr>
        </p:pic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46DCB4E4-9775-C1D7-58F3-559F168940CB}"/>
              </a:ext>
            </a:extLst>
          </p:cNvPr>
          <p:cNvGrpSpPr/>
          <p:nvPr/>
        </p:nvGrpSpPr>
        <p:grpSpPr>
          <a:xfrm>
            <a:off x="520383" y="2319458"/>
            <a:ext cx="3959020" cy="523220"/>
            <a:chOff x="520383" y="2695606"/>
            <a:chExt cx="3959020" cy="52322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837E0B3-2BCC-B54B-66C5-F373CF88EDA9}"/>
                </a:ext>
              </a:extLst>
            </p:cNvPr>
            <p:cNvSpPr txBox="1"/>
            <p:nvPr/>
          </p:nvSpPr>
          <p:spPr>
            <a:xfrm>
              <a:off x="958214" y="2695606"/>
              <a:ext cx="35211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>
                <a:defRPr/>
              </a:pPr>
              <a:r>
                <a:rPr lang="ru-RU" sz="2800" dirty="0">
                  <a:latin typeface="Montserrat" panose="00000500000000000000" pitchFamily="2" charset="-52"/>
                </a:rPr>
                <a:t>скорость 3</a:t>
              </a:r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7856B808-385E-35C1-2362-137F824DC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0383" y="2787342"/>
              <a:ext cx="380650" cy="380650"/>
            </a:xfrm>
            <a:prstGeom prst="rect">
              <a:avLst/>
            </a:prstGeom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A39A87BA-1016-04B6-7ADE-CEC0CBD8784C}"/>
              </a:ext>
            </a:extLst>
          </p:cNvPr>
          <p:cNvGrpSpPr/>
          <p:nvPr/>
        </p:nvGrpSpPr>
        <p:grpSpPr>
          <a:xfrm>
            <a:off x="520383" y="2846824"/>
            <a:ext cx="6331830" cy="2246769"/>
            <a:chOff x="520383" y="3222972"/>
            <a:chExt cx="6331830" cy="224676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0A7C1C2-1CCC-1E2D-BB4B-E24EB0E9F0DC}"/>
                </a:ext>
              </a:extLst>
            </p:cNvPr>
            <p:cNvSpPr txBox="1"/>
            <p:nvPr/>
          </p:nvSpPr>
          <p:spPr>
            <a:xfrm>
              <a:off x="958214" y="3222972"/>
              <a:ext cx="5893999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>
                <a:defRPr/>
              </a:pPr>
              <a:r>
                <a:rPr lang="ru-RU" sz="2800" dirty="0">
                  <a:latin typeface="Montserrat" panose="00000500000000000000" pitchFamily="2" charset="-52"/>
                </a:rPr>
                <a:t>по секторам </a:t>
              </a:r>
              <a:r>
                <a:rPr lang="ru-RU" sz="2800" b="1" dirty="0">
                  <a:latin typeface="Montserrat" panose="00000500000000000000" pitchFamily="2" charset="-52"/>
                </a:rPr>
                <a:t>три прохода</a:t>
              </a:r>
              <a:br>
                <a:rPr lang="ru-RU" sz="2800" b="1" dirty="0">
                  <a:latin typeface="Montserrat" panose="00000500000000000000" pitchFamily="2" charset="-52"/>
                </a:rPr>
              </a:br>
              <a:r>
                <a:rPr lang="ru-RU" sz="2800" b="1" dirty="0">
                  <a:latin typeface="Montserrat" panose="00000500000000000000" pitchFamily="2" charset="-52"/>
                </a:rPr>
                <a:t>в трех направлениях</a:t>
              </a:r>
              <a:r>
                <a:rPr lang="ru-RU" sz="2800" dirty="0">
                  <a:latin typeface="Montserrat" panose="00000500000000000000" pitchFamily="2" charset="-52"/>
                </a:rPr>
                <a:t>: горизонтальное, вертикальное, диагональное</a:t>
              </a:r>
            </a:p>
            <a:p>
              <a:pPr marR="0">
                <a:defRPr/>
              </a:pPr>
              <a:r>
                <a:rPr lang="ru-RU" sz="28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-52"/>
                </a:rPr>
                <a:t>(</a:t>
              </a:r>
              <a:r>
                <a:rPr lang="ru-RU" sz="28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-52"/>
                </a:rPr>
                <a:t>дермапен</a:t>
              </a:r>
              <a:r>
                <a:rPr lang="en-US" sz="28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-52"/>
                </a:rPr>
                <a:t>, 36 </a:t>
              </a:r>
              <a:r>
                <a:rPr lang="ru-RU" sz="28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-52"/>
                </a:rPr>
                <a:t> и 42 иглы)</a:t>
              </a:r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DF5D17F3-C2F9-E9FF-3F57-B60E1D736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0383" y="3309359"/>
              <a:ext cx="380650" cy="380650"/>
            </a:xfrm>
            <a:prstGeom prst="rect">
              <a:avLst/>
            </a:prstGeom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7D59D747-0F7E-66E5-CE24-7760F5DC6128}"/>
              </a:ext>
            </a:extLst>
          </p:cNvPr>
          <p:cNvGrpSpPr/>
          <p:nvPr/>
        </p:nvGrpSpPr>
        <p:grpSpPr>
          <a:xfrm>
            <a:off x="6852213" y="1311038"/>
            <a:ext cx="6071412" cy="7851295"/>
            <a:chOff x="6495180" y="2073038"/>
            <a:chExt cx="6071412" cy="7851295"/>
          </a:xfrm>
        </p:grpSpPr>
        <p:pic>
          <p:nvPicPr>
            <p:cNvPr id="24" name="Google Shape;75;p14">
              <a:extLst>
                <a:ext uri="{FF2B5EF4-FFF2-40B4-BE49-F238E27FC236}">
                  <a16:creationId xmlns:a16="http://schemas.microsoft.com/office/drawing/2014/main" id="{5001C813-6F46-317C-D4CE-7045892E237A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t="1930" b="1930"/>
            <a:stretch/>
          </p:blipFill>
          <p:spPr>
            <a:xfrm>
              <a:off x="6495180" y="2073038"/>
              <a:ext cx="3336788" cy="3336788"/>
            </a:xfrm>
            <a:prstGeom prst="ellipse">
              <a:avLst/>
            </a:prstGeom>
            <a:noFill/>
            <a:ln w="28575">
              <a:solidFill>
                <a:srgbClr val="692733"/>
              </a:solidFill>
            </a:ln>
          </p:spPr>
        </p:pic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2EE494A5-88C7-869E-C55F-0E3DEF8A902A}"/>
                </a:ext>
              </a:extLst>
            </p:cNvPr>
            <p:cNvGrpSpPr/>
            <p:nvPr/>
          </p:nvGrpSpPr>
          <p:grpSpPr>
            <a:xfrm>
              <a:off x="7072705" y="4594076"/>
              <a:ext cx="5493887" cy="5330257"/>
              <a:chOff x="8184091" y="5999440"/>
              <a:chExt cx="3267700" cy="3267700"/>
            </a:xfrm>
          </p:grpSpPr>
          <p:sp>
            <p:nvSpPr>
              <p:cNvPr id="20" name="Овал 19">
                <a:extLst>
                  <a:ext uri="{FF2B5EF4-FFF2-40B4-BE49-F238E27FC236}">
                    <a16:creationId xmlns:a16="http://schemas.microsoft.com/office/drawing/2014/main" id="{00BA48DE-063A-8476-E156-7151D8267507}"/>
                  </a:ext>
                </a:extLst>
              </p:cNvPr>
              <p:cNvSpPr/>
              <p:nvPr/>
            </p:nvSpPr>
            <p:spPr>
              <a:xfrm>
                <a:off x="8184091" y="5999440"/>
                <a:ext cx="3267700" cy="326770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6927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" name="Овал 20">
                <a:extLst>
                  <a:ext uri="{FF2B5EF4-FFF2-40B4-BE49-F238E27FC236}">
                    <a16:creationId xmlns:a16="http://schemas.microsoft.com/office/drawing/2014/main" id="{F804C8B8-AF5B-7173-809B-7203A58B9BC1}"/>
                  </a:ext>
                </a:extLst>
              </p:cNvPr>
              <p:cNvSpPr/>
              <p:nvPr/>
            </p:nvSpPr>
            <p:spPr>
              <a:xfrm>
                <a:off x="8414687" y="6216199"/>
                <a:ext cx="2834183" cy="2834183"/>
              </a:xfrm>
              <a:prstGeom prst="ellipse">
                <a:avLst/>
              </a:prstGeom>
              <a:solidFill>
                <a:srgbClr val="6927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9340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Предварительный просмотр изображения">
            <a:extLst>
              <a:ext uri="{FF2B5EF4-FFF2-40B4-BE49-F238E27FC236}">
                <a16:creationId xmlns:a16="http://schemas.microsoft.com/office/drawing/2014/main" id="{45A859F0-E810-AE72-6CF2-226959E83C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3F6EC2-506A-89C6-0237-E9BC858EB0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" r="50000"/>
          <a:stretch/>
        </p:blipFill>
        <p:spPr>
          <a:xfrm>
            <a:off x="2931478" y="441325"/>
            <a:ext cx="2970213" cy="5940425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7E9A8F-B137-5A62-B034-25268A630E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001" r="-1"/>
          <a:stretch/>
        </p:blipFill>
        <p:spPr>
          <a:xfrm>
            <a:off x="6289040" y="441325"/>
            <a:ext cx="2970214" cy="5940425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364468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6CB0BA-1A60-5AB3-758A-F9F432C61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E7FCEE34-4CE6-4691-87CC-3C6F8E812A89}"/>
              </a:ext>
            </a:extLst>
          </p:cNvPr>
          <p:cNvGrpSpPr/>
          <p:nvPr/>
        </p:nvGrpSpPr>
        <p:grpSpPr>
          <a:xfrm>
            <a:off x="-386739" y="-1165794"/>
            <a:ext cx="2403163" cy="2331587"/>
            <a:chOff x="8184091" y="5999440"/>
            <a:chExt cx="3267700" cy="3267700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99F6FAC3-6670-E46A-B088-19FE7242C26C}"/>
                </a:ext>
              </a:extLst>
            </p:cNvPr>
            <p:cNvSpPr/>
            <p:nvPr/>
          </p:nvSpPr>
          <p:spPr>
            <a:xfrm>
              <a:off x="8184091" y="5999440"/>
              <a:ext cx="3267700" cy="32677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6927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D2A97F06-E211-3976-BFD7-63BF398A11A8}"/>
                </a:ext>
              </a:extLst>
            </p:cNvPr>
            <p:cNvSpPr/>
            <p:nvPr/>
          </p:nvSpPr>
          <p:spPr>
            <a:xfrm>
              <a:off x="8414687" y="6216199"/>
              <a:ext cx="2834183" cy="2834183"/>
            </a:xfrm>
            <a:prstGeom prst="ellipse">
              <a:avLst/>
            </a:prstGeom>
            <a:solidFill>
              <a:srgbClr val="6927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Picture 2" descr="Лемытская Валентина Евгеньевна, врач-косметолог - 9 отзывов | Москва -  ПроДокторов">
            <a:extLst>
              <a:ext uri="{FF2B5EF4-FFF2-40B4-BE49-F238E27FC236}">
                <a16:creationId xmlns:a16="http://schemas.microsoft.com/office/drawing/2014/main" id="{D5FC5934-AE4C-444B-27D4-015F0548CC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8" b="5998"/>
          <a:stretch/>
        </p:blipFill>
        <p:spPr bwMode="auto">
          <a:xfrm>
            <a:off x="515938" y="1637817"/>
            <a:ext cx="3582366" cy="3582366"/>
          </a:xfrm>
          <a:prstGeom prst="ellipse">
            <a:avLst/>
          </a:prstGeom>
          <a:noFill/>
          <a:ln w="19050">
            <a:solidFill>
              <a:srgbClr val="003C1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3697DB-60A2-8B84-7C73-D777072257D0}"/>
              </a:ext>
            </a:extLst>
          </p:cNvPr>
          <p:cNvSpPr txBox="1"/>
          <p:nvPr/>
        </p:nvSpPr>
        <p:spPr>
          <a:xfrm>
            <a:off x="4590572" y="3209080"/>
            <a:ext cx="6441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prstClr val="black"/>
                </a:solidFill>
                <a:latin typeface="Montserrat" panose="00000500000000000000" pitchFamily="2" charset="-52"/>
              </a:rPr>
              <a:t>Врач дерматолог-косметолог,</a:t>
            </a:r>
          </a:p>
          <a:p>
            <a:pPr>
              <a:defRPr/>
            </a:pPr>
            <a:r>
              <a:rPr lang="ru-RU" sz="2400" dirty="0">
                <a:solidFill>
                  <a:prstClr val="black"/>
                </a:solidFill>
                <a:latin typeface="Montserrat" panose="00000500000000000000" pitchFamily="2" charset="-52"/>
              </a:rPr>
              <a:t>Клиника ЦИДК, г. Москва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DEB90A-06ED-5769-A157-0FF1CDF4C7C4}"/>
              </a:ext>
            </a:extLst>
          </p:cNvPr>
          <p:cNvSpPr txBox="1"/>
          <p:nvPr/>
        </p:nvSpPr>
        <p:spPr>
          <a:xfrm>
            <a:off x="4590572" y="2272014"/>
            <a:ext cx="7601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4000" b="1" dirty="0" err="1">
                <a:solidFill>
                  <a:srgbClr val="692733"/>
                </a:solidFill>
                <a:latin typeface="Montserrat" panose="00000500000000000000" pitchFamily="2" charset="-52"/>
              </a:rPr>
              <a:t>Лемыцкая</a:t>
            </a:r>
            <a:r>
              <a:rPr lang="ru-RU" sz="4000" b="1" dirty="0">
                <a:solidFill>
                  <a:srgbClr val="692733"/>
                </a:solidFill>
                <a:latin typeface="Montserrat" panose="00000500000000000000" pitchFamily="2" charset="-52"/>
              </a:rPr>
              <a:t> Валентина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25B21B-DFED-86A7-0265-A1601F4D23BC}"/>
              </a:ext>
            </a:extLst>
          </p:cNvPr>
          <p:cNvSpPr txBox="1"/>
          <p:nvPr/>
        </p:nvSpPr>
        <p:spPr>
          <a:xfrm>
            <a:off x="4590572" y="4040077"/>
            <a:ext cx="6441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prstClr val="black"/>
                </a:solidFill>
                <a:latin typeface="Montserrat" panose="00000500000000000000" pitchFamily="2" charset="-52"/>
              </a:rPr>
              <a:t>Сертифицированный тренер</a:t>
            </a:r>
            <a:br>
              <a:rPr lang="ru-RU" sz="2400" dirty="0">
                <a:solidFill>
                  <a:prstClr val="black"/>
                </a:solidFill>
                <a:latin typeface="Montserrat" panose="00000500000000000000" pitchFamily="2" charset="-52"/>
              </a:rPr>
            </a:br>
            <a:r>
              <a:rPr lang="ru-RU" sz="2400" dirty="0">
                <a:solidFill>
                  <a:prstClr val="black"/>
                </a:solidFill>
                <a:latin typeface="Montserrat" panose="00000500000000000000" pitchFamily="2" charset="-52"/>
              </a:rPr>
              <a:t>по брендам </a:t>
            </a:r>
            <a:r>
              <a:rPr lang="en-US" sz="2400" dirty="0">
                <a:solidFill>
                  <a:prstClr val="black"/>
                </a:solidFill>
                <a:latin typeface="Montserrat" panose="00000500000000000000" pitchFamily="2" charset="-52"/>
              </a:rPr>
              <a:t>Plinest,</a:t>
            </a:r>
            <a:r>
              <a:rPr lang="ru-RU" sz="2400" dirty="0">
                <a:solidFill>
                  <a:prstClr val="black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Montserrat" panose="00000500000000000000" pitchFamily="2" charset="-52"/>
              </a:rPr>
              <a:t>Ersaless</a:t>
            </a:r>
            <a:endParaRPr lang="ru-RU" sz="2400" dirty="0">
              <a:solidFill>
                <a:prstClr val="black"/>
              </a:solidFill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12321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1308A09-2B90-DF95-5700-77A462A7DDEA}"/>
              </a:ext>
            </a:extLst>
          </p:cNvPr>
          <p:cNvSpPr txBox="1"/>
          <p:nvPr/>
        </p:nvSpPr>
        <p:spPr>
          <a:xfrm>
            <a:off x="396335" y="1370549"/>
            <a:ext cx="6096000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buClr>
                <a:srgbClr val="A4082D"/>
              </a:buClr>
              <a:defRPr/>
            </a:pPr>
            <a:r>
              <a:rPr lang="ru-RU" b="1" dirty="0">
                <a:latin typeface="Montserrat" panose="00000500000000000000" pitchFamily="2" charset="-52"/>
              </a:rPr>
              <a:t>Деформационно-отечный тип старения, выраженные глубокие морщины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B5F623D-FB5F-2621-7845-56A083A834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3999"/>
          <a:stretch/>
        </p:blipFill>
        <p:spPr>
          <a:xfrm>
            <a:off x="5882546" y="685800"/>
            <a:ext cx="6095999" cy="5486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054A66-015F-9B24-9E35-FD6A19AA9F4F}"/>
              </a:ext>
            </a:extLst>
          </p:cNvPr>
          <p:cNvSpPr txBox="1"/>
          <p:nvPr/>
        </p:nvSpPr>
        <p:spPr>
          <a:xfrm>
            <a:off x="401985" y="832427"/>
            <a:ext cx="4032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chemeClr val="bg1">
                    <a:lumMod val="50000"/>
                  </a:schemeClr>
                </a:solidFill>
                <a:latin typeface="Montserrat" pitchFamily="2" charset="-52"/>
                <a:cs typeface="Arial" panose="020B0604020202020204" pitchFamily="34" charset="0"/>
              </a:rPr>
              <a:t>Пациентка, 50 лет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2739B452-5B72-2396-9629-14A6ED1BEC07}"/>
              </a:ext>
            </a:extLst>
          </p:cNvPr>
          <p:cNvSpPr/>
          <p:nvPr/>
        </p:nvSpPr>
        <p:spPr>
          <a:xfrm>
            <a:off x="-378106" y="378365"/>
            <a:ext cx="4873906" cy="399056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DD5C90-804B-D5F2-17DE-CF2B564121E9}"/>
              </a:ext>
            </a:extLst>
          </p:cNvPr>
          <p:cNvSpPr txBox="1"/>
          <p:nvPr/>
        </p:nvSpPr>
        <p:spPr>
          <a:xfrm>
            <a:off x="411575" y="433371"/>
            <a:ext cx="4363556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ru-RU" sz="1600" dirty="0">
                <a:latin typeface="Montserrat" pitchFamily="2" charset="-52"/>
              </a:rPr>
              <a:t>КОМБИНИРОВАННЫЙ ПРОТОКОЛ 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F925A634-BC37-D612-A378-E34CCD902302}"/>
              </a:ext>
            </a:extLst>
          </p:cNvPr>
          <p:cNvGrpSpPr/>
          <p:nvPr/>
        </p:nvGrpSpPr>
        <p:grpSpPr>
          <a:xfrm>
            <a:off x="396335" y="2118039"/>
            <a:ext cx="6096000" cy="1035967"/>
            <a:chOff x="396335" y="2118039"/>
            <a:chExt cx="6096000" cy="103596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327A41A-F002-C0BE-126D-DBF3120ACE86}"/>
                </a:ext>
              </a:extLst>
            </p:cNvPr>
            <p:cNvSpPr txBox="1"/>
            <p:nvPr/>
          </p:nvSpPr>
          <p:spPr>
            <a:xfrm>
              <a:off x="396335" y="2118039"/>
              <a:ext cx="609600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2400" b="1" dirty="0">
                  <a:solidFill>
                    <a:srgbClr val="692733"/>
                  </a:solidFill>
                  <a:latin typeface="Montserrat" panose="00000500000000000000" pitchFamily="2" charset="-52"/>
                </a:rPr>
                <a:t>РЕКОМЕНДАЦИИ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1D78869-5B05-81BD-DEEC-9D4576EAAF53}"/>
                </a:ext>
              </a:extLst>
            </p:cNvPr>
            <p:cNvSpPr txBox="1"/>
            <p:nvPr/>
          </p:nvSpPr>
          <p:spPr>
            <a:xfrm>
              <a:off x="396335" y="2507675"/>
              <a:ext cx="60960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dirty="0" err="1">
                  <a:latin typeface="Montserrat" panose="00000500000000000000" pitchFamily="2" charset="-52"/>
                </a:rPr>
                <a:t>Микроигольчатый</a:t>
              </a:r>
              <a:r>
                <a:rPr lang="ru-RU" dirty="0">
                  <a:latin typeface="Montserrat" panose="00000500000000000000" pitchFamily="2" charset="-52"/>
                </a:rPr>
                <a:t> RF в комбинации</a:t>
              </a:r>
              <a:br>
                <a:rPr lang="ru-RU" dirty="0">
                  <a:latin typeface="Montserrat" panose="00000500000000000000" pitchFamily="2" charset="-52"/>
                </a:rPr>
              </a:br>
              <a:r>
                <a:rPr lang="ru-RU" dirty="0">
                  <a:latin typeface="Montserrat" panose="00000500000000000000" pitchFamily="2" charset="-52"/>
                </a:rPr>
                <a:t>с </a:t>
              </a:r>
              <a:r>
                <a:rPr lang="ru-RU" dirty="0" err="1">
                  <a:latin typeface="Montserrat" panose="00000500000000000000" pitchFamily="2" charset="-52"/>
                </a:rPr>
                <a:t>экзосомальной</a:t>
              </a:r>
              <a:r>
                <a:rPr lang="ru-RU" dirty="0">
                  <a:latin typeface="Montserrat" panose="00000500000000000000" pitchFamily="2" charset="-52"/>
                </a:rPr>
                <a:t> терапией </a:t>
              </a:r>
              <a:r>
                <a:rPr lang="ru-RU" dirty="0" err="1">
                  <a:latin typeface="Montserrat" panose="00000500000000000000" pitchFamily="2" charset="-52"/>
                </a:rPr>
                <a:t>Ersaless</a:t>
              </a:r>
              <a:r>
                <a:rPr lang="ru-RU" dirty="0">
                  <a:latin typeface="Montserrat" panose="00000500000000000000" pitchFamily="2" charset="-52"/>
                </a:rPr>
                <a:t> </a:t>
              </a:r>
              <a:r>
                <a:rPr lang="ru-RU" dirty="0" err="1">
                  <a:latin typeface="Montserrat" panose="00000500000000000000" pitchFamily="2" charset="-52"/>
                </a:rPr>
                <a:t>InfoSys</a:t>
              </a:r>
              <a:r>
                <a:rPr lang="ru-RU" dirty="0">
                  <a:latin typeface="Montserrat" panose="00000500000000000000" pitchFamily="2" charset="-52"/>
                </a:rPr>
                <a:t> I</a:t>
              </a:r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4FDF43FF-02D9-1571-4C6D-671008F021D9}"/>
              </a:ext>
            </a:extLst>
          </p:cNvPr>
          <p:cNvGrpSpPr/>
          <p:nvPr/>
        </p:nvGrpSpPr>
        <p:grpSpPr>
          <a:xfrm>
            <a:off x="396335" y="3495179"/>
            <a:ext cx="6096000" cy="1292662"/>
            <a:chOff x="396335" y="3467019"/>
            <a:chExt cx="6096000" cy="129266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2273A17-E3A3-01A5-09CD-DEECB6431CEC}"/>
                </a:ext>
              </a:extLst>
            </p:cNvPr>
            <p:cNvSpPr txBox="1"/>
            <p:nvPr/>
          </p:nvSpPr>
          <p:spPr>
            <a:xfrm>
              <a:off x="396335" y="3467019"/>
              <a:ext cx="609600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2400" b="1" dirty="0">
                  <a:solidFill>
                    <a:srgbClr val="692733"/>
                  </a:solidFill>
                  <a:latin typeface="Montserrat" panose="00000500000000000000" pitchFamily="2" charset="-52"/>
                </a:rPr>
                <a:t>ПРОЦЕДУРА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35E20E3-C9F6-1E4C-5BFC-000138952C2A}"/>
                </a:ext>
              </a:extLst>
            </p:cNvPr>
            <p:cNvSpPr txBox="1"/>
            <p:nvPr/>
          </p:nvSpPr>
          <p:spPr>
            <a:xfrm>
              <a:off x="396335" y="3836351"/>
              <a:ext cx="609600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dirty="0">
                  <a:latin typeface="Montserrat" panose="00000500000000000000" pitchFamily="2" charset="-52"/>
                </a:rPr>
                <a:t>Игольчатый RF (1-3 мм, мощность 5-6, время</a:t>
              </a:r>
              <a:br>
                <a:rPr lang="ru-RU" dirty="0">
                  <a:latin typeface="Montserrat" panose="00000500000000000000" pitchFamily="2" charset="-52"/>
                </a:rPr>
              </a:br>
              <a:r>
                <a:rPr lang="ru-RU" dirty="0">
                  <a:latin typeface="Montserrat" panose="00000500000000000000" pitchFamily="2" charset="-52"/>
                </a:rPr>
                <a:t>400-500, 1-2МГц) + топическое нанесение </a:t>
              </a:r>
              <a:r>
                <a:rPr lang="ru-RU" dirty="0" err="1">
                  <a:latin typeface="Montserrat" panose="00000500000000000000" pitchFamily="2" charset="-52"/>
                </a:rPr>
                <a:t>экзосом</a:t>
              </a:r>
              <a:r>
                <a:rPr lang="ru-RU" dirty="0">
                  <a:latin typeface="Montserrat" panose="00000500000000000000" pitchFamily="2" charset="-52"/>
                </a:rPr>
                <a:t> сразу после процедуры</a:t>
              </a:r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A182E69E-E75E-8F6E-BC6A-474511C608C1}"/>
              </a:ext>
            </a:extLst>
          </p:cNvPr>
          <p:cNvGrpSpPr/>
          <p:nvPr/>
        </p:nvGrpSpPr>
        <p:grpSpPr>
          <a:xfrm>
            <a:off x="396335" y="5129013"/>
            <a:ext cx="6096000" cy="1081226"/>
            <a:chOff x="396335" y="5129013"/>
            <a:chExt cx="6096000" cy="108122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85CA47C-E48A-1B1D-46D2-9E2C7900FFE9}"/>
                </a:ext>
              </a:extLst>
            </p:cNvPr>
            <p:cNvSpPr txBox="1"/>
            <p:nvPr/>
          </p:nvSpPr>
          <p:spPr>
            <a:xfrm>
              <a:off x="396335" y="5129013"/>
              <a:ext cx="609600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2400" b="1" dirty="0">
                  <a:solidFill>
                    <a:srgbClr val="003C1E"/>
                  </a:solidFill>
                  <a:latin typeface="Montserrat" panose="00000500000000000000" pitchFamily="2" charset="-52"/>
                </a:rPr>
                <a:t>РЕЗУЛЬТАТЫ</a:t>
              </a:r>
            </a:p>
          </p:txBody>
        </p: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5CD93E29-16B0-0BD0-01CC-3A9F53C8961D}"/>
                </a:ext>
              </a:extLst>
            </p:cNvPr>
            <p:cNvGrpSpPr/>
            <p:nvPr/>
          </p:nvGrpSpPr>
          <p:grpSpPr>
            <a:xfrm>
              <a:off x="522164" y="5530593"/>
              <a:ext cx="4547548" cy="679646"/>
              <a:chOff x="522164" y="5530593"/>
              <a:chExt cx="4547548" cy="679646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8F166BF-1A5F-F4CA-A7C1-E9F856DA221E}"/>
                  </a:ext>
                </a:extLst>
              </p:cNvPr>
              <p:cNvSpPr txBox="1"/>
              <p:nvPr/>
            </p:nvSpPr>
            <p:spPr>
              <a:xfrm>
                <a:off x="824599" y="5530593"/>
                <a:ext cx="424511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dirty="0">
                    <a:latin typeface="Montserrat" panose="00000500000000000000" pitchFamily="2" charset="-52"/>
                  </a:rPr>
                  <a:t>Улучшение качества кожи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E4CE924-89FF-E28B-B835-A380BEC406D8}"/>
                  </a:ext>
                </a:extLst>
              </p:cNvPr>
              <p:cNvSpPr txBox="1"/>
              <p:nvPr/>
            </p:nvSpPr>
            <p:spPr>
              <a:xfrm>
                <a:off x="824599" y="5840907"/>
                <a:ext cx="424511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dirty="0">
                    <a:latin typeface="Montserrat" panose="00000500000000000000" pitchFamily="2" charset="-52"/>
                  </a:rPr>
                  <a:t>Уменьшение глубины морщин</a:t>
                </a:r>
              </a:p>
            </p:txBody>
          </p:sp>
          <p:sp>
            <p:nvSpPr>
              <p:cNvPr id="15" name="Овал 14">
                <a:extLst>
                  <a:ext uri="{FF2B5EF4-FFF2-40B4-BE49-F238E27FC236}">
                    <a16:creationId xmlns:a16="http://schemas.microsoft.com/office/drawing/2014/main" id="{6F235717-8203-6350-B62E-7A39047FF974}"/>
                  </a:ext>
                </a:extLst>
              </p:cNvPr>
              <p:cNvSpPr/>
              <p:nvPr/>
            </p:nvSpPr>
            <p:spPr>
              <a:xfrm>
                <a:off x="522164" y="5637620"/>
                <a:ext cx="155277" cy="155277"/>
              </a:xfrm>
              <a:prstGeom prst="ellipse">
                <a:avLst/>
              </a:prstGeom>
              <a:noFill/>
              <a:ln w="22225">
                <a:solidFill>
                  <a:srgbClr val="69273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Овал 15">
                <a:extLst>
                  <a:ext uri="{FF2B5EF4-FFF2-40B4-BE49-F238E27FC236}">
                    <a16:creationId xmlns:a16="http://schemas.microsoft.com/office/drawing/2014/main" id="{D5412C2E-3763-153E-F06D-414F64DA069E}"/>
                  </a:ext>
                </a:extLst>
              </p:cNvPr>
              <p:cNvSpPr/>
              <p:nvPr/>
            </p:nvSpPr>
            <p:spPr>
              <a:xfrm>
                <a:off x="522164" y="5961307"/>
                <a:ext cx="155277" cy="155277"/>
              </a:xfrm>
              <a:prstGeom prst="ellipse">
                <a:avLst/>
              </a:prstGeom>
              <a:noFill/>
              <a:ln w="22225">
                <a:solidFill>
                  <a:srgbClr val="69273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5255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24D2A-F9CA-CAA1-02D6-F430D393A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81BE4EB2-9553-2573-7417-B4FCF720FCCC}"/>
              </a:ext>
            </a:extLst>
          </p:cNvPr>
          <p:cNvSpPr txBox="1"/>
          <p:nvPr/>
        </p:nvSpPr>
        <p:spPr>
          <a:xfrm>
            <a:off x="705180" y="1751566"/>
            <a:ext cx="282952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dirty="0">
                <a:latin typeface="Montserrat" pitchFamily="2" charset="-52"/>
              </a:rPr>
              <a:t>Глаз (лево)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3C60356-53DF-F11B-05C3-B043EB18C212}"/>
              </a:ext>
            </a:extLst>
          </p:cNvPr>
          <p:cNvSpPr txBox="1"/>
          <p:nvPr/>
        </p:nvSpPr>
        <p:spPr>
          <a:xfrm>
            <a:off x="526735" y="5724986"/>
            <a:ext cx="1454053" cy="4801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ru-RU" sz="2800" b="1" dirty="0">
                <a:solidFill>
                  <a:srgbClr val="692733"/>
                </a:solidFill>
                <a:latin typeface="Montserrat" panose="00000500000000000000" pitchFamily="2" charset="-52"/>
              </a:rPr>
              <a:t>ДО</a:t>
            </a:r>
            <a:endParaRPr lang="en-US" sz="2800" b="1" dirty="0">
              <a:solidFill>
                <a:srgbClr val="692733"/>
              </a:solidFill>
              <a:latin typeface="Montserrat" panose="00000500000000000000" pitchFamily="2" charset="-52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0DC55E3-5F36-C10A-75F4-F1868265FCFD}"/>
              </a:ext>
            </a:extLst>
          </p:cNvPr>
          <p:cNvSpPr txBox="1"/>
          <p:nvPr/>
        </p:nvSpPr>
        <p:spPr>
          <a:xfrm>
            <a:off x="1933569" y="5724986"/>
            <a:ext cx="2097972" cy="4801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ru-RU" sz="2800" b="1" dirty="0">
                <a:solidFill>
                  <a:srgbClr val="003C1E"/>
                </a:solidFill>
                <a:latin typeface="Montserrat" panose="00000500000000000000" pitchFamily="2" charset="-52"/>
              </a:rPr>
              <a:t>ПОСЛЕ</a:t>
            </a:r>
            <a:endParaRPr lang="en-US" sz="2800" b="1" dirty="0">
              <a:solidFill>
                <a:srgbClr val="003C1E"/>
              </a:solidFill>
              <a:latin typeface="Montserrat" panose="00000500000000000000" pitchFamily="2" charset="-52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A416BDA-7BB8-2516-6CD9-D1D9BC38ED30}"/>
              </a:ext>
            </a:extLst>
          </p:cNvPr>
          <p:cNvSpPr txBox="1"/>
          <p:nvPr/>
        </p:nvSpPr>
        <p:spPr>
          <a:xfrm>
            <a:off x="5121462" y="1751566"/>
            <a:ext cx="282952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dirty="0">
                <a:latin typeface="Montserrat" pitchFamily="2" charset="-52"/>
              </a:rPr>
              <a:t>Лоб 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31396EE4-CD19-8534-6655-661E1B8EA9E9}"/>
              </a:ext>
            </a:extLst>
          </p:cNvPr>
          <p:cNvSpPr/>
          <p:nvPr/>
        </p:nvSpPr>
        <p:spPr>
          <a:xfrm>
            <a:off x="9114445" y="442632"/>
            <a:ext cx="3331548" cy="578750"/>
          </a:xfrm>
          <a:prstGeom prst="roundRect">
            <a:avLst>
              <a:gd name="adj" fmla="val 50000"/>
            </a:avLst>
          </a:prstGeom>
          <a:solidFill>
            <a:srgbClr val="6927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A157AC-4B18-F59F-4067-143A6C670CCA}"/>
              </a:ext>
            </a:extLst>
          </p:cNvPr>
          <p:cNvSpPr txBox="1"/>
          <p:nvPr/>
        </p:nvSpPr>
        <p:spPr>
          <a:xfrm>
            <a:off x="8808334" y="527199"/>
            <a:ext cx="297109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defRPr/>
            </a:pPr>
            <a:r>
              <a:rPr lang="ru-RU" sz="2400" dirty="0">
                <a:solidFill>
                  <a:schemeClr val="bg1"/>
                </a:solidFill>
                <a:latin typeface="Montserrat SemiBold" pitchFamily="2" charset="-52"/>
              </a:rPr>
              <a:t>3 процедуры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361853-06E1-61F8-A1D8-CE1239B7EEEB}"/>
              </a:ext>
            </a:extLst>
          </p:cNvPr>
          <p:cNvSpPr txBox="1"/>
          <p:nvPr/>
        </p:nvSpPr>
        <p:spPr>
          <a:xfrm>
            <a:off x="411575" y="54199"/>
            <a:ext cx="31013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Montserrat" pitchFamily="2" charset="-52"/>
              </a:rPr>
              <a:t>Antera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Montserrat" pitchFamily="2" charset="-52"/>
              </a:rPr>
              <a:t> 3D-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Montserrat" pitchFamily="2" charset="-52"/>
              </a:rPr>
              <a:t>диагностика </a:t>
            </a:r>
          </a:p>
        </p:txBody>
      </p: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0F0DEC99-DA6C-EAC7-BBB4-4FCBF7BC0BDE}"/>
              </a:ext>
            </a:extLst>
          </p:cNvPr>
          <p:cNvGrpSpPr/>
          <p:nvPr/>
        </p:nvGrpSpPr>
        <p:grpSpPr>
          <a:xfrm>
            <a:off x="515938" y="2264334"/>
            <a:ext cx="3367826" cy="3361483"/>
            <a:chOff x="568324" y="2354799"/>
            <a:chExt cx="3535956" cy="3529296"/>
          </a:xfrm>
        </p:grpSpPr>
        <p:pic>
          <p:nvPicPr>
            <p:cNvPr id="4" name="Рисунок 3" descr="Изображение выглядит как искусство, Детское искусство, Торт на день рождения&#10;&#10;Автоматически созданное описание">
              <a:extLst>
                <a:ext uri="{FF2B5EF4-FFF2-40B4-BE49-F238E27FC236}">
                  <a16:creationId xmlns:a16="http://schemas.microsoft.com/office/drawing/2014/main" id="{43B99380-357C-4D30-65C1-0A8A463FA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324" y="2354799"/>
              <a:ext cx="1733549" cy="1733549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искусство, шаблон&#10;&#10;Автоматически созданное описание">
              <a:extLst>
                <a:ext uri="{FF2B5EF4-FFF2-40B4-BE49-F238E27FC236}">
                  <a16:creationId xmlns:a16="http://schemas.microsoft.com/office/drawing/2014/main" id="{5CF9D482-0C81-2F1F-D340-2BF4A8FEC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8823" y="2354799"/>
              <a:ext cx="1733550" cy="1733550"/>
            </a:xfrm>
            <a:prstGeom prst="rect">
              <a:avLst/>
            </a:prstGeom>
          </p:spPr>
        </p:pic>
        <p:pic>
          <p:nvPicPr>
            <p:cNvPr id="6" name="Рисунок 5" descr="Изображение выглядит как картина, искусство, рисунок, ткань&#10;&#10;Автоматически созданное описание">
              <a:extLst>
                <a:ext uri="{FF2B5EF4-FFF2-40B4-BE49-F238E27FC236}">
                  <a16:creationId xmlns:a16="http://schemas.microsoft.com/office/drawing/2014/main" id="{F8A567C0-478A-45C9-1E94-D2BAD1125C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11"/>
            <a:stretch/>
          </p:blipFill>
          <p:spPr>
            <a:xfrm>
              <a:off x="568325" y="4150546"/>
              <a:ext cx="1733548" cy="1733549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искусство, картина, рисунок, Детское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365160FE-9087-4D2E-D1AC-281D81382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0730" y="4150545"/>
              <a:ext cx="1733550" cy="1733550"/>
            </a:xfrm>
            <a:prstGeom prst="rect">
              <a:avLst/>
            </a:prstGeom>
          </p:spPr>
        </p:pic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38596827-F041-EA0E-7C41-7353E431C204}"/>
              </a:ext>
            </a:extLst>
          </p:cNvPr>
          <p:cNvGrpSpPr/>
          <p:nvPr/>
        </p:nvGrpSpPr>
        <p:grpSpPr>
          <a:xfrm>
            <a:off x="3883764" y="2264334"/>
            <a:ext cx="5147197" cy="3361483"/>
            <a:chOff x="6046154" y="2360657"/>
            <a:chExt cx="5576323" cy="3641733"/>
          </a:xfrm>
        </p:grpSpPr>
        <p:pic>
          <p:nvPicPr>
            <p:cNvPr id="35" name="Рисунок 34" descr="Изображение выглядит как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AB45A51-F715-9E11-4F23-84328EFBE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164" y="4212504"/>
              <a:ext cx="2829507" cy="1789886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еда, Торт на день рождения, пирог&#10;&#10;Автоматически созданное описание">
              <a:extLst>
                <a:ext uri="{FF2B5EF4-FFF2-40B4-BE49-F238E27FC236}">
                  <a16:creationId xmlns:a16="http://schemas.microsoft.com/office/drawing/2014/main" id="{31526B9E-DB78-DB9B-4EE3-4715449BB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4342" y="2360657"/>
              <a:ext cx="2678135" cy="1789888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пирог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16B12BE3-40FF-BF82-561E-C90FF6D89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154" y="2360657"/>
              <a:ext cx="2829520" cy="1789894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еда, Торт на день рождения, рецепт, пирог&#10;&#10;Автоматически созданное описание">
              <a:extLst>
                <a:ext uri="{FF2B5EF4-FFF2-40B4-BE49-F238E27FC236}">
                  <a16:creationId xmlns:a16="http://schemas.microsoft.com/office/drawing/2014/main" id="{7A13FEC2-6830-EC63-93A2-38C48E6A62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47" b="892"/>
            <a:stretch/>
          </p:blipFill>
          <p:spPr>
            <a:xfrm>
              <a:off x="8953049" y="4212502"/>
              <a:ext cx="2669428" cy="1789888"/>
            </a:xfrm>
            <a:prstGeom prst="rect">
              <a:avLst/>
            </a:prstGeom>
          </p:spPr>
        </p:pic>
      </p:grp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C1FA67B-D25E-7D69-23DE-8399B8EF0861}"/>
              </a:ext>
            </a:extLst>
          </p:cNvPr>
          <p:cNvSpPr/>
          <p:nvPr/>
        </p:nvSpPr>
        <p:spPr>
          <a:xfrm>
            <a:off x="3743809" y="2171101"/>
            <a:ext cx="327294" cy="3553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FDA299-8796-2837-3F7A-10912D7D1296}"/>
              </a:ext>
            </a:extLst>
          </p:cNvPr>
          <p:cNvSpPr txBox="1"/>
          <p:nvPr/>
        </p:nvSpPr>
        <p:spPr>
          <a:xfrm rot="16200000">
            <a:off x="3148484" y="2774628"/>
            <a:ext cx="1533525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>
                <a:solidFill>
                  <a:srgbClr val="E7E6E6">
                    <a:lumMod val="25000"/>
                  </a:srgbClr>
                </a:solidFill>
                <a:latin typeface="Montserrat" pitchFamily="2" charset="-52"/>
              </a:rPr>
              <a:t>Морщины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789FCCB-6A88-2E9C-26DF-23D2F20270D5}"/>
              </a:ext>
            </a:extLst>
          </p:cNvPr>
          <p:cNvSpPr txBox="1"/>
          <p:nvPr/>
        </p:nvSpPr>
        <p:spPr>
          <a:xfrm rot="16200000">
            <a:off x="3161010" y="4511898"/>
            <a:ext cx="147696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>
                <a:solidFill>
                  <a:srgbClr val="E7E6E6">
                    <a:lumMod val="25000"/>
                  </a:srgbClr>
                </a:solidFill>
                <a:latin typeface="Montserrat" pitchFamily="2" charset="-52"/>
              </a:rPr>
              <a:t>Текстура 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FD6E93B2-1D98-C874-902C-4F8E48A552C6}"/>
              </a:ext>
            </a:extLst>
          </p:cNvPr>
          <p:cNvSpPr/>
          <p:nvPr/>
        </p:nvSpPr>
        <p:spPr>
          <a:xfrm>
            <a:off x="-378106" y="454565"/>
            <a:ext cx="4650725" cy="399056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470994-992D-B406-7B10-A2A50F75C241}"/>
              </a:ext>
            </a:extLst>
          </p:cNvPr>
          <p:cNvSpPr txBox="1"/>
          <p:nvPr/>
        </p:nvSpPr>
        <p:spPr>
          <a:xfrm>
            <a:off x="411575" y="509571"/>
            <a:ext cx="3880613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ru-RU" sz="1600" dirty="0">
                <a:latin typeface="Montserrat" pitchFamily="2" charset="-52"/>
              </a:rPr>
              <a:t>КОМБИНИРОВАННАЯ ТЕРАПИЯ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77DDF8-E6E9-1B8B-2352-733CB5F0FAC5}"/>
              </a:ext>
            </a:extLst>
          </p:cNvPr>
          <p:cNvSpPr txBox="1"/>
          <p:nvPr/>
        </p:nvSpPr>
        <p:spPr>
          <a:xfrm>
            <a:off x="401985" y="885517"/>
            <a:ext cx="4032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chemeClr val="bg1">
                    <a:lumMod val="50000"/>
                  </a:schemeClr>
                </a:solidFill>
                <a:latin typeface="Montserrat" pitchFamily="2" charset="-52"/>
                <a:cs typeface="Arial" panose="020B0604020202020204" pitchFamily="34" charset="0"/>
              </a:rPr>
              <a:t>Пациентка Л., 50 лет</a:t>
            </a:r>
          </a:p>
        </p:txBody>
      </p:sp>
    </p:spTree>
    <p:extLst>
      <p:ext uri="{BB962C8B-B14F-4D97-AF65-F5344CB8AC3E}">
        <p14:creationId xmlns:p14="http://schemas.microsoft.com/office/powerpoint/2010/main" val="22141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EF9037-F01E-9C8D-052F-06F9F5D111C4}"/>
              </a:ext>
            </a:extLst>
          </p:cNvPr>
          <p:cNvSpPr txBox="1"/>
          <p:nvPr/>
        </p:nvSpPr>
        <p:spPr>
          <a:xfrm>
            <a:off x="3695700" y="3013501"/>
            <a:ext cx="10382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4800" b="1" dirty="0">
                <a:solidFill>
                  <a:prstClr val="black"/>
                </a:solidFill>
                <a:latin typeface="Montserrat" panose="00000500000000000000" pitchFamily="2" charset="-52"/>
              </a:rPr>
              <a:t>ТРИХОЛОГИЯ 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74EDF95B-9B98-6DB6-687F-1B699178DF2F}"/>
              </a:ext>
            </a:extLst>
          </p:cNvPr>
          <p:cNvSpPr/>
          <p:nvPr/>
        </p:nvSpPr>
        <p:spPr>
          <a:xfrm>
            <a:off x="-386739" y="-1165794"/>
            <a:ext cx="2403163" cy="2331587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3C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F9A5A42B-D6A8-CB01-453A-7D751490D5DE}"/>
              </a:ext>
            </a:extLst>
          </p:cNvPr>
          <p:cNvSpPr/>
          <p:nvPr/>
        </p:nvSpPr>
        <p:spPr>
          <a:xfrm>
            <a:off x="-217152" y="-1011131"/>
            <a:ext cx="2084342" cy="2022262"/>
          </a:xfrm>
          <a:prstGeom prst="ellipse">
            <a:avLst/>
          </a:prstGeom>
          <a:solidFill>
            <a:srgbClr val="003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C67335C3-4EB1-3B9E-0D1F-4EC53DA4FD8D}"/>
              </a:ext>
            </a:extLst>
          </p:cNvPr>
          <p:cNvSpPr/>
          <p:nvPr/>
        </p:nvSpPr>
        <p:spPr>
          <a:xfrm>
            <a:off x="8085929" y="2906528"/>
            <a:ext cx="4999539" cy="4850632"/>
          </a:xfrm>
          <a:prstGeom prst="ellipse">
            <a:avLst/>
          </a:prstGeom>
          <a:noFill/>
          <a:ln w="12700">
            <a:solidFill>
              <a:srgbClr val="003C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380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FBF71A-B1BF-0CEE-A449-110687F65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Прямоугольник: скругленные углы 52">
            <a:extLst>
              <a:ext uri="{FF2B5EF4-FFF2-40B4-BE49-F238E27FC236}">
                <a16:creationId xmlns:a16="http://schemas.microsoft.com/office/drawing/2014/main" id="{FE54306D-7820-1DFB-1D1F-04C78D28DECF}"/>
              </a:ext>
            </a:extLst>
          </p:cNvPr>
          <p:cNvSpPr/>
          <p:nvPr/>
        </p:nvSpPr>
        <p:spPr>
          <a:xfrm>
            <a:off x="0" y="-660400"/>
            <a:ext cx="12192000" cy="4889319"/>
          </a:xfrm>
          <a:prstGeom prst="round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: скругленные углы 42">
            <a:extLst>
              <a:ext uri="{FF2B5EF4-FFF2-40B4-BE49-F238E27FC236}">
                <a16:creationId xmlns:a16="http://schemas.microsoft.com/office/drawing/2014/main" id="{450DFDA0-4CF1-1151-1473-F4CD4899F059}"/>
              </a:ext>
            </a:extLst>
          </p:cNvPr>
          <p:cNvSpPr/>
          <p:nvPr/>
        </p:nvSpPr>
        <p:spPr>
          <a:xfrm>
            <a:off x="-274320" y="4559099"/>
            <a:ext cx="3666744" cy="341633"/>
          </a:xfrm>
          <a:prstGeom prst="roundRect">
            <a:avLst>
              <a:gd name="adj" fmla="val 50000"/>
            </a:avLst>
          </a:prstGeom>
          <a:solidFill>
            <a:srgbClr val="003C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73C61E-124F-2E50-E0E2-730E3521552F}"/>
              </a:ext>
            </a:extLst>
          </p:cNvPr>
          <p:cNvSpPr txBox="1"/>
          <p:nvPr/>
        </p:nvSpPr>
        <p:spPr>
          <a:xfrm>
            <a:off x="412269" y="222099"/>
            <a:ext cx="11081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ts val="800"/>
              </a:spcBef>
              <a:spcAft>
                <a:spcPts val="800"/>
              </a:spcAft>
              <a:tabLst>
                <a:tab pos="1611313" algn="l"/>
              </a:tabLst>
              <a:defRPr/>
            </a:pPr>
            <a:r>
              <a:rPr lang="en-US" altLang="ko-KR" sz="3600" b="1" dirty="0">
                <a:solidFill>
                  <a:prstClr val="black"/>
                </a:solidFill>
                <a:latin typeface="Montserrat" panose="00000500000000000000" pitchFamily="2" charset="-52"/>
              </a:rPr>
              <a:t>ERSALESS</a:t>
            </a:r>
            <a:r>
              <a:rPr lang="ru-RU" altLang="ko-KR" sz="3600" b="1" dirty="0">
                <a:solidFill>
                  <a:prstClr val="black"/>
                </a:solidFill>
                <a:latin typeface="Montserrat" panose="00000500000000000000" pitchFamily="2" charset="-52"/>
              </a:rPr>
              <a:t> </a:t>
            </a:r>
            <a:r>
              <a:rPr lang="en-US" altLang="ko-KR" sz="3600" b="1" dirty="0" err="1">
                <a:solidFill>
                  <a:srgbClr val="003C1E"/>
                </a:solidFill>
                <a:latin typeface="Montserrat" panose="00000500000000000000" pitchFamily="2" charset="-52"/>
              </a:rPr>
              <a:t>InfoSys</a:t>
            </a:r>
            <a:r>
              <a:rPr lang="en-US" altLang="ko-KR" sz="3600" b="1" dirty="0">
                <a:solidFill>
                  <a:srgbClr val="003C1E"/>
                </a:solidFill>
                <a:latin typeface="Montserrat" panose="00000500000000000000" pitchFamily="2" charset="-52"/>
              </a:rPr>
              <a:t> II</a:t>
            </a:r>
            <a:endParaRPr lang="ru-RU" altLang="ru-RU" sz="3600" b="1" dirty="0">
              <a:solidFill>
                <a:srgbClr val="003C1E"/>
              </a:solidFill>
              <a:latin typeface="Montserrat" panose="00000500000000000000" pitchFamily="2" charset="-52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FEC6536-4F19-A906-3A34-72148FB421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6" r="32784"/>
          <a:stretch/>
        </p:blipFill>
        <p:spPr>
          <a:xfrm>
            <a:off x="597314" y="2711243"/>
            <a:ext cx="1188089" cy="1847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tx1">
                <a:alpha val="65000"/>
              </a:scheme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E45F50-1BAD-72F7-9C97-1D4E061C5A01}"/>
              </a:ext>
            </a:extLst>
          </p:cNvPr>
          <p:cNvSpPr txBox="1"/>
          <p:nvPr/>
        </p:nvSpPr>
        <p:spPr>
          <a:xfrm>
            <a:off x="412269" y="915934"/>
            <a:ext cx="525008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ПРОТОКОЛ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: ВОЛОСЫ, БРОВИ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1B1014-2146-8D00-CA27-5670DC6CD167}"/>
              </a:ext>
            </a:extLst>
          </p:cNvPr>
          <p:cNvSpPr txBox="1"/>
          <p:nvPr/>
        </p:nvSpPr>
        <p:spPr>
          <a:xfrm>
            <a:off x="407024" y="2599178"/>
            <a:ext cx="191474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1 процедура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FC31ABC-DA61-761B-F058-F68A61C874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6" r="32784"/>
          <a:stretch/>
        </p:blipFill>
        <p:spPr>
          <a:xfrm>
            <a:off x="2822401" y="7688198"/>
            <a:ext cx="1726934" cy="2685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tx1">
                <a:alpha val="65000"/>
              </a:scheme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21BCD59-C67B-ACBD-6E17-BB740D9BE3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6" r="32784"/>
          <a:stretch/>
        </p:blipFill>
        <p:spPr>
          <a:xfrm>
            <a:off x="5232533" y="7688198"/>
            <a:ext cx="1726934" cy="2685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tx1">
                <a:alpha val="65000"/>
              </a:schemeClr>
            </a:outerShdw>
          </a:effectLst>
        </p:spPr>
      </p:pic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B6678C5C-F77F-76B0-5329-DECEBEAF4CDB}"/>
              </a:ext>
            </a:extLst>
          </p:cNvPr>
          <p:cNvCxnSpPr>
            <a:cxnSpLocks/>
          </p:cNvCxnSpPr>
          <p:nvPr/>
        </p:nvCxnSpPr>
        <p:spPr>
          <a:xfrm>
            <a:off x="4660862" y="8714840"/>
            <a:ext cx="866178" cy="0"/>
          </a:xfrm>
          <a:prstGeom prst="line">
            <a:avLst/>
          </a:prstGeom>
          <a:ln w="15875">
            <a:solidFill>
              <a:schemeClr val="bg1">
                <a:lumMod val="6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9B562C9-3CD0-B53A-2658-32CA93BC8541}"/>
              </a:ext>
            </a:extLst>
          </p:cNvPr>
          <p:cNvSpPr txBox="1"/>
          <p:nvPr/>
        </p:nvSpPr>
        <p:spPr>
          <a:xfrm>
            <a:off x="4163633" y="8722869"/>
            <a:ext cx="1914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14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дн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C339C8C-AE1E-0385-0CCB-0681F2F6BAB6}"/>
              </a:ext>
            </a:extLst>
          </p:cNvPr>
          <p:cNvSpPr txBox="1"/>
          <p:nvPr/>
        </p:nvSpPr>
        <p:spPr>
          <a:xfrm>
            <a:off x="2728495" y="2599178"/>
            <a:ext cx="191474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2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 процедура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3BC302-2920-F6FD-3973-7D101E0671BE}"/>
              </a:ext>
            </a:extLst>
          </p:cNvPr>
          <p:cNvSpPr txBox="1"/>
          <p:nvPr/>
        </p:nvSpPr>
        <p:spPr>
          <a:xfrm>
            <a:off x="4995511" y="2599178"/>
            <a:ext cx="191474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3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 процедура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FFDAF9-C2A9-F8A3-30BB-015ACE19C38E}"/>
              </a:ext>
            </a:extLst>
          </p:cNvPr>
          <p:cNvSpPr txBox="1"/>
          <p:nvPr/>
        </p:nvSpPr>
        <p:spPr>
          <a:xfrm>
            <a:off x="1298755" y="1660643"/>
            <a:ext cx="525008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Фракционная мезотерапия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EFD9D6EC-F4BA-3DDB-D13B-BB47DF8AE424}"/>
              </a:ext>
            </a:extLst>
          </p:cNvPr>
          <p:cNvGrpSpPr/>
          <p:nvPr/>
        </p:nvGrpSpPr>
        <p:grpSpPr>
          <a:xfrm>
            <a:off x="97952" y="1425280"/>
            <a:ext cx="1509516" cy="783333"/>
            <a:chOff x="-2191453" y="1405664"/>
            <a:chExt cx="1509516" cy="783333"/>
          </a:xfrm>
        </p:grpSpPr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B9A67FA5-6D6B-3F9B-D1F7-79D864355ECB}"/>
                </a:ext>
              </a:extLst>
            </p:cNvPr>
            <p:cNvSpPr/>
            <p:nvPr/>
          </p:nvSpPr>
          <p:spPr>
            <a:xfrm>
              <a:off x="-1828361" y="1405664"/>
              <a:ext cx="783333" cy="783333"/>
            </a:xfrm>
            <a:prstGeom prst="ellipse">
              <a:avLst/>
            </a:prstGeom>
            <a:solidFill>
              <a:srgbClr val="003C1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1A471D7-1E9A-EFD2-3675-C7F6F85C1EBB}"/>
                </a:ext>
              </a:extLst>
            </p:cNvPr>
            <p:cNvSpPr txBox="1"/>
            <p:nvPr/>
          </p:nvSpPr>
          <p:spPr>
            <a:xfrm>
              <a:off x="-2191453" y="1581011"/>
              <a:ext cx="15095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ts val="800"/>
                </a:spcBef>
                <a:spcAft>
                  <a:spcPts val="800"/>
                </a:spcAft>
                <a:tabLst>
                  <a:tab pos="1611313" algn="l"/>
                </a:tabLst>
                <a:defRPr/>
              </a:pPr>
              <a:r>
                <a:rPr lang="ru-RU" altLang="ko-KR" sz="24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№1</a:t>
              </a:r>
              <a:endParaRPr lang="ru-RU" altLang="ru-RU" sz="2400" b="1" dirty="0">
                <a:solidFill>
                  <a:schemeClr val="bg1"/>
                </a:solidFill>
                <a:latin typeface="Montserrat" panose="00000500000000000000" pitchFamily="2" charset="-52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112A57F1-05E7-1065-552E-72ADC53CEBF0}"/>
              </a:ext>
            </a:extLst>
          </p:cNvPr>
          <p:cNvSpPr txBox="1"/>
          <p:nvPr/>
        </p:nvSpPr>
        <p:spPr>
          <a:xfrm>
            <a:off x="6650754" y="1428768"/>
            <a:ext cx="4842745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b="1" dirty="0">
                <a:solidFill>
                  <a:prstClr val="black"/>
                </a:solidFill>
                <a:latin typeface="Montserrat" pitchFamily="2" charset="-52"/>
              </a:rPr>
              <a:t>После процедуры 24 часа </a:t>
            </a:r>
            <a:br>
              <a:rPr lang="ru-RU" b="1" dirty="0">
                <a:solidFill>
                  <a:prstClr val="black"/>
                </a:solidFill>
                <a:latin typeface="Montserrat" pitchFamily="2" charset="-52"/>
              </a:rPr>
            </a:br>
            <a:r>
              <a:rPr lang="ru-RU" b="1" dirty="0">
                <a:solidFill>
                  <a:prstClr val="black"/>
                </a:solidFill>
                <a:latin typeface="Montserrat" pitchFamily="2" charset="-52"/>
              </a:rPr>
              <a:t>не использовать никаких средств для волос</a:t>
            </a: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AE3209EB-286D-3182-94D2-F73FDB296632}"/>
              </a:ext>
            </a:extLst>
          </p:cNvPr>
          <p:cNvGrpSpPr/>
          <p:nvPr/>
        </p:nvGrpSpPr>
        <p:grpSpPr>
          <a:xfrm>
            <a:off x="5449951" y="1425280"/>
            <a:ext cx="1509516" cy="783333"/>
            <a:chOff x="-2191453" y="1405664"/>
            <a:chExt cx="1509516" cy="783333"/>
          </a:xfrm>
        </p:grpSpPr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222EB82B-0B5C-7C41-D1C6-8B84E0D644A6}"/>
                </a:ext>
              </a:extLst>
            </p:cNvPr>
            <p:cNvSpPr/>
            <p:nvPr/>
          </p:nvSpPr>
          <p:spPr>
            <a:xfrm>
              <a:off x="-1828361" y="1405664"/>
              <a:ext cx="783333" cy="783333"/>
            </a:xfrm>
            <a:prstGeom prst="ellipse">
              <a:avLst/>
            </a:prstGeom>
            <a:solidFill>
              <a:srgbClr val="003C1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C0F7A7D-9736-9F2B-615D-5689C62931F5}"/>
                </a:ext>
              </a:extLst>
            </p:cNvPr>
            <p:cNvSpPr txBox="1"/>
            <p:nvPr/>
          </p:nvSpPr>
          <p:spPr>
            <a:xfrm>
              <a:off x="-2191453" y="1581011"/>
              <a:ext cx="15095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ts val="800"/>
                </a:spcBef>
                <a:spcAft>
                  <a:spcPts val="800"/>
                </a:spcAft>
                <a:tabLst>
                  <a:tab pos="1611313" algn="l"/>
                </a:tabLst>
                <a:defRPr/>
              </a:pPr>
              <a:r>
                <a:rPr lang="en-US" altLang="ko-KR" sz="24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NB!</a:t>
              </a:r>
              <a:endParaRPr lang="ru-RU" altLang="ru-RU" sz="2400" b="1" dirty="0">
                <a:solidFill>
                  <a:schemeClr val="bg1"/>
                </a:solidFill>
                <a:latin typeface="Montserrat" panose="00000500000000000000" pitchFamily="2" charset="-52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F714C785-0180-647F-DA96-6B19CFD04727}"/>
              </a:ext>
            </a:extLst>
          </p:cNvPr>
          <p:cNvSpPr txBox="1"/>
          <p:nvPr/>
        </p:nvSpPr>
        <p:spPr>
          <a:xfrm>
            <a:off x="406200" y="4584755"/>
            <a:ext cx="525008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schemeClr val="bg1"/>
                </a:solidFill>
                <a:latin typeface="Montserrat" pitchFamily="2" charset="-52"/>
              </a:rPr>
              <a:t>РЕЗУЛЬТАТ ТЕРАПИИ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20B87F9-E023-6A70-C7DB-7B9003F06A2D}"/>
              </a:ext>
            </a:extLst>
          </p:cNvPr>
          <p:cNvSpPr txBox="1"/>
          <p:nvPr/>
        </p:nvSpPr>
        <p:spPr>
          <a:xfrm>
            <a:off x="425450" y="5034623"/>
            <a:ext cx="4299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692733"/>
              </a:buClr>
              <a:buSzTx/>
              <a:tabLst/>
              <a:defRPr/>
            </a:pPr>
            <a:r>
              <a:rPr lang="ru-RU" b="1" dirty="0">
                <a:solidFill>
                  <a:prstClr val="black"/>
                </a:solidFill>
                <a:latin typeface="Montserrat" pitchFamily="2" charset="-52"/>
              </a:rPr>
              <a:t>ВОЛОСЫ:</a:t>
            </a:r>
            <a:endParaRPr lang="en-US" b="1" dirty="0">
              <a:solidFill>
                <a:prstClr val="black"/>
              </a:solidFill>
              <a:latin typeface="Montserrat" pitchFamily="2" charset="-52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158C595-7659-FBCD-2A0D-D66F620383A5}"/>
              </a:ext>
            </a:extLst>
          </p:cNvPr>
          <p:cNvSpPr txBox="1"/>
          <p:nvPr/>
        </p:nvSpPr>
        <p:spPr>
          <a:xfrm>
            <a:off x="415169" y="5362054"/>
            <a:ext cx="338767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lnSpc>
                <a:spcPct val="90000"/>
              </a:lnSpc>
              <a:buClr>
                <a:srgbClr val="692733"/>
              </a:buClr>
              <a:buFont typeface="Courier New" panose="02070309020205020404" pitchFamily="49" charset="0"/>
              <a:buChar char="o"/>
              <a:defRPr/>
            </a:pPr>
            <a:r>
              <a:rPr lang="ru-RU" sz="1400" dirty="0">
                <a:solidFill>
                  <a:prstClr val="black"/>
                </a:solidFill>
                <a:latin typeface="Montserrat" pitchFamily="2" charset="-52"/>
              </a:rPr>
              <a:t>Стимуляция и регулирование роста волос</a:t>
            </a:r>
            <a:endParaRPr lang="en-US" sz="1400" dirty="0">
              <a:solidFill>
                <a:prstClr val="black"/>
              </a:solidFill>
              <a:latin typeface="Montserrat" pitchFamily="2" charset="-52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9BDB3A-D85B-67ED-8D8C-CAC8C98A49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6" r="32784"/>
          <a:stretch/>
        </p:blipFill>
        <p:spPr>
          <a:xfrm>
            <a:off x="2925481" y="2711243"/>
            <a:ext cx="1188089" cy="1847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tx1">
                <a:alpha val="65000"/>
              </a:scheme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6A7D704-B7CD-9E0C-0F81-80A9ADAFF6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6" r="32784"/>
          <a:stretch/>
        </p:blipFill>
        <p:spPr>
          <a:xfrm>
            <a:off x="5253648" y="2711243"/>
            <a:ext cx="1188089" cy="1847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tx1">
                <a:alpha val="65000"/>
              </a:scheme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6B4CFE7-7E14-9505-C8CF-3F52340285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6" r="32784"/>
          <a:stretch/>
        </p:blipFill>
        <p:spPr>
          <a:xfrm>
            <a:off x="7581815" y="2711243"/>
            <a:ext cx="1188089" cy="1847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tx1">
                <a:alpha val="65000"/>
              </a:scheme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BA9E89F-0321-25D4-85C8-63D0AFEDF3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6" r="32784"/>
          <a:stretch/>
        </p:blipFill>
        <p:spPr>
          <a:xfrm>
            <a:off x="9909982" y="2711243"/>
            <a:ext cx="1188089" cy="1847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tx1">
                <a:alpha val="65000"/>
              </a:scheme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561D9AF-07FF-2A77-ECC3-ED3F97BBA494}"/>
              </a:ext>
            </a:extLst>
          </p:cNvPr>
          <p:cNvSpPr txBox="1"/>
          <p:nvPr/>
        </p:nvSpPr>
        <p:spPr>
          <a:xfrm>
            <a:off x="7326881" y="2599178"/>
            <a:ext cx="191474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4 процедура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5CAEF4-D52B-A7DE-D6FE-0F79C8F3C530}"/>
              </a:ext>
            </a:extLst>
          </p:cNvPr>
          <p:cNvSpPr txBox="1"/>
          <p:nvPr/>
        </p:nvSpPr>
        <p:spPr>
          <a:xfrm>
            <a:off x="9658251" y="2599178"/>
            <a:ext cx="191474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5 процедура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CE863332-9139-3AB7-CFD8-23895228CDF3}"/>
              </a:ext>
            </a:extLst>
          </p:cNvPr>
          <p:cNvCxnSpPr>
            <a:cxnSpLocks/>
          </p:cNvCxnSpPr>
          <p:nvPr/>
        </p:nvCxnSpPr>
        <p:spPr>
          <a:xfrm>
            <a:off x="1838674" y="3433432"/>
            <a:ext cx="1277906" cy="0"/>
          </a:xfrm>
          <a:prstGeom prst="line">
            <a:avLst/>
          </a:prstGeom>
          <a:ln w="15875">
            <a:solidFill>
              <a:schemeClr val="bg1">
                <a:lumMod val="6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8707B46-7971-F1B3-340F-9C717D7201B4}"/>
              </a:ext>
            </a:extLst>
          </p:cNvPr>
          <p:cNvSpPr txBox="1"/>
          <p:nvPr/>
        </p:nvSpPr>
        <p:spPr>
          <a:xfrm>
            <a:off x="1476682" y="3441461"/>
            <a:ext cx="1914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14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дн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.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5140D850-6D12-8D99-C943-BC562D92DF14}"/>
              </a:ext>
            </a:extLst>
          </p:cNvPr>
          <p:cNvCxnSpPr>
            <a:cxnSpLocks/>
          </p:cNvCxnSpPr>
          <p:nvPr/>
        </p:nvCxnSpPr>
        <p:spPr>
          <a:xfrm>
            <a:off x="4165870" y="3433432"/>
            <a:ext cx="1277906" cy="0"/>
          </a:xfrm>
          <a:prstGeom prst="line">
            <a:avLst/>
          </a:prstGeom>
          <a:ln w="15875">
            <a:solidFill>
              <a:schemeClr val="bg1">
                <a:lumMod val="6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6446B691-A084-0D86-E80B-6603EECC2600}"/>
              </a:ext>
            </a:extLst>
          </p:cNvPr>
          <p:cNvSpPr txBox="1"/>
          <p:nvPr/>
        </p:nvSpPr>
        <p:spPr>
          <a:xfrm>
            <a:off x="3803878" y="3441461"/>
            <a:ext cx="1914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14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дн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.</a:t>
            </a: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B37FC669-1592-DDA8-CCCD-29556AF9406F}"/>
              </a:ext>
            </a:extLst>
          </p:cNvPr>
          <p:cNvCxnSpPr>
            <a:cxnSpLocks/>
          </p:cNvCxnSpPr>
          <p:nvPr/>
        </p:nvCxnSpPr>
        <p:spPr>
          <a:xfrm>
            <a:off x="6496661" y="3433432"/>
            <a:ext cx="1277906" cy="0"/>
          </a:xfrm>
          <a:prstGeom prst="line">
            <a:avLst/>
          </a:prstGeom>
          <a:ln w="15875">
            <a:solidFill>
              <a:schemeClr val="bg1">
                <a:lumMod val="6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9CC8E8F0-4C83-9C25-65AD-4BDA10187AD4}"/>
              </a:ext>
            </a:extLst>
          </p:cNvPr>
          <p:cNvSpPr txBox="1"/>
          <p:nvPr/>
        </p:nvSpPr>
        <p:spPr>
          <a:xfrm>
            <a:off x="6134669" y="3441461"/>
            <a:ext cx="1914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14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дн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.</a:t>
            </a:r>
          </a:p>
        </p:txBody>
      </p:sp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id="{C34945B6-A155-972B-4E2B-C71584E1D01A}"/>
              </a:ext>
            </a:extLst>
          </p:cNvPr>
          <p:cNvCxnSpPr>
            <a:cxnSpLocks/>
          </p:cNvCxnSpPr>
          <p:nvPr/>
        </p:nvCxnSpPr>
        <p:spPr>
          <a:xfrm>
            <a:off x="8838461" y="3433432"/>
            <a:ext cx="1277906" cy="0"/>
          </a:xfrm>
          <a:prstGeom prst="line">
            <a:avLst/>
          </a:prstGeom>
          <a:ln w="15875">
            <a:solidFill>
              <a:schemeClr val="bg1">
                <a:lumMod val="6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60CD2A09-1CE3-27D3-3F17-994224422301}"/>
              </a:ext>
            </a:extLst>
          </p:cNvPr>
          <p:cNvSpPr txBox="1"/>
          <p:nvPr/>
        </p:nvSpPr>
        <p:spPr>
          <a:xfrm>
            <a:off x="8476469" y="3441461"/>
            <a:ext cx="1914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14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дн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9183156-9EB4-5281-8922-C5C589563F71}"/>
              </a:ext>
            </a:extLst>
          </p:cNvPr>
          <p:cNvSpPr txBox="1"/>
          <p:nvPr/>
        </p:nvSpPr>
        <p:spPr>
          <a:xfrm>
            <a:off x="415169" y="5799539"/>
            <a:ext cx="338767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lnSpc>
                <a:spcPct val="90000"/>
              </a:lnSpc>
              <a:buClr>
                <a:srgbClr val="692733"/>
              </a:buClr>
              <a:buFont typeface="Courier New" panose="02070309020205020404" pitchFamily="49" charset="0"/>
              <a:buChar char="o"/>
              <a:defRPr/>
            </a:pPr>
            <a:r>
              <a:rPr lang="ru-RU" sz="1400" dirty="0">
                <a:solidFill>
                  <a:prstClr val="black"/>
                </a:solidFill>
                <a:latin typeface="Montserrat" pitchFamily="2" charset="-52"/>
              </a:rPr>
              <a:t>Увеличение плотности и толщины волосяного стержня</a:t>
            </a:r>
            <a:endParaRPr lang="en-US" sz="1400" dirty="0">
              <a:solidFill>
                <a:prstClr val="black"/>
              </a:solidFill>
              <a:latin typeface="Montserrat" pitchFamily="2" charset="-52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DCB265F-E088-AE40-A2B4-E5675F440085}"/>
              </a:ext>
            </a:extLst>
          </p:cNvPr>
          <p:cNvSpPr txBox="1"/>
          <p:nvPr/>
        </p:nvSpPr>
        <p:spPr>
          <a:xfrm>
            <a:off x="415169" y="6237024"/>
            <a:ext cx="338767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lnSpc>
                <a:spcPct val="90000"/>
              </a:lnSpc>
              <a:buClr>
                <a:srgbClr val="692733"/>
              </a:buClr>
              <a:buFont typeface="Courier New" panose="02070309020205020404" pitchFamily="49" charset="0"/>
              <a:buChar char="o"/>
              <a:defRPr/>
            </a:pPr>
            <a:r>
              <a:rPr lang="ru-RU" sz="1400" dirty="0">
                <a:solidFill>
                  <a:prstClr val="black"/>
                </a:solidFill>
                <a:latin typeface="Montserrat" pitchFamily="2" charset="-52"/>
              </a:rPr>
              <a:t>Сокращение выпадения</a:t>
            </a:r>
            <a:endParaRPr lang="en-US" sz="1400" dirty="0">
              <a:solidFill>
                <a:prstClr val="black"/>
              </a:solidFill>
              <a:latin typeface="Montserrat" pitchFamily="2" charset="-52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B4F41C1-7734-5CF7-47A4-B16640C1087D}"/>
              </a:ext>
            </a:extLst>
          </p:cNvPr>
          <p:cNvSpPr txBox="1"/>
          <p:nvPr/>
        </p:nvSpPr>
        <p:spPr>
          <a:xfrm>
            <a:off x="3813125" y="5362054"/>
            <a:ext cx="338767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lnSpc>
                <a:spcPct val="90000"/>
              </a:lnSpc>
              <a:buClr>
                <a:srgbClr val="692733"/>
              </a:buClr>
              <a:buFont typeface="Courier New" panose="02070309020205020404" pitchFamily="49" charset="0"/>
              <a:buChar char="o"/>
              <a:defRPr/>
            </a:pPr>
            <a:r>
              <a:rPr lang="ru-RU" sz="1400" dirty="0">
                <a:solidFill>
                  <a:prstClr val="black"/>
                </a:solidFill>
                <a:latin typeface="Montserrat" pitchFamily="2" charset="-52"/>
              </a:rPr>
              <a:t>Модуляция воспаления</a:t>
            </a:r>
            <a:endParaRPr lang="en-US" sz="1400" dirty="0">
              <a:solidFill>
                <a:prstClr val="black"/>
              </a:solidFill>
              <a:latin typeface="Montserrat" pitchFamily="2" charset="-52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87B50B4-CA36-E4E0-3EC1-7D9798C18888}"/>
              </a:ext>
            </a:extLst>
          </p:cNvPr>
          <p:cNvSpPr txBox="1"/>
          <p:nvPr/>
        </p:nvSpPr>
        <p:spPr>
          <a:xfrm>
            <a:off x="3813125" y="5644713"/>
            <a:ext cx="338767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lnSpc>
                <a:spcPct val="90000"/>
              </a:lnSpc>
              <a:buClr>
                <a:srgbClr val="692733"/>
              </a:buClr>
              <a:buFont typeface="Courier New" panose="02070309020205020404" pitchFamily="49" charset="0"/>
              <a:buChar char="o"/>
              <a:defRPr/>
            </a:pPr>
            <a:r>
              <a:rPr lang="ru-RU" sz="1400" dirty="0">
                <a:solidFill>
                  <a:prstClr val="black"/>
                </a:solidFill>
                <a:latin typeface="Montserrat" pitchFamily="2" charset="-52"/>
              </a:rPr>
              <a:t>Улучшение микроциркуляции</a:t>
            </a:r>
            <a:endParaRPr lang="en-US" sz="1400" dirty="0">
              <a:solidFill>
                <a:prstClr val="black"/>
              </a:solidFill>
              <a:latin typeface="Montserrat" pitchFamily="2" charset="-52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99A9C08-8F9F-4B79-6A77-466E71270888}"/>
              </a:ext>
            </a:extLst>
          </p:cNvPr>
          <p:cNvSpPr txBox="1"/>
          <p:nvPr/>
        </p:nvSpPr>
        <p:spPr>
          <a:xfrm>
            <a:off x="3813125" y="5927373"/>
            <a:ext cx="3961442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lnSpc>
                <a:spcPct val="90000"/>
              </a:lnSpc>
              <a:buClr>
                <a:srgbClr val="692733"/>
              </a:buClr>
              <a:buFont typeface="Courier New" panose="02070309020205020404" pitchFamily="49" charset="0"/>
              <a:buChar char="o"/>
              <a:defRPr/>
            </a:pPr>
            <a:r>
              <a:rPr lang="ru-RU" sz="1400" dirty="0">
                <a:solidFill>
                  <a:prstClr val="black"/>
                </a:solidFill>
                <a:latin typeface="Montserrat" pitchFamily="2" charset="-52"/>
              </a:rPr>
              <a:t>Профилактика проявлений седины</a:t>
            </a:r>
            <a:endParaRPr lang="en-US" sz="1400" dirty="0">
              <a:solidFill>
                <a:prstClr val="black"/>
              </a:solidFill>
              <a:latin typeface="Montserrat" pitchFamily="2" charset="-52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EB8C4F2-F0AC-C0BD-BD55-D7D07AF7C2C9}"/>
              </a:ext>
            </a:extLst>
          </p:cNvPr>
          <p:cNvSpPr txBox="1"/>
          <p:nvPr/>
        </p:nvSpPr>
        <p:spPr>
          <a:xfrm>
            <a:off x="8197805" y="4413416"/>
            <a:ext cx="4299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692733"/>
              </a:buClr>
              <a:buSzTx/>
              <a:tabLst/>
              <a:defRPr/>
            </a:pPr>
            <a:r>
              <a:rPr lang="ru-RU" b="1" dirty="0">
                <a:solidFill>
                  <a:prstClr val="black"/>
                </a:solidFill>
                <a:latin typeface="Montserrat" pitchFamily="2" charset="-52"/>
              </a:rPr>
              <a:t>БРОВИ:</a:t>
            </a:r>
            <a:endParaRPr lang="en-US" b="1" dirty="0">
              <a:solidFill>
                <a:prstClr val="black"/>
              </a:solidFill>
              <a:latin typeface="Montserrat" pitchFamily="2" charset="-52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BA96C9B-0581-3156-0019-06ED20FC9714}"/>
              </a:ext>
            </a:extLst>
          </p:cNvPr>
          <p:cNvSpPr txBox="1"/>
          <p:nvPr/>
        </p:nvSpPr>
        <p:spPr>
          <a:xfrm>
            <a:off x="8184074" y="4740847"/>
            <a:ext cx="3866755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lnSpc>
                <a:spcPct val="90000"/>
              </a:lnSpc>
              <a:buClr>
                <a:srgbClr val="692733"/>
              </a:buClr>
              <a:buFont typeface="Courier New" panose="02070309020205020404" pitchFamily="49" charset="0"/>
              <a:buChar char="o"/>
              <a:defRPr/>
            </a:pPr>
            <a:r>
              <a:rPr lang="ru-RU" sz="1400" dirty="0">
                <a:solidFill>
                  <a:prstClr val="black"/>
                </a:solidFill>
                <a:latin typeface="Montserrat" pitchFamily="2" charset="-52"/>
              </a:rPr>
              <a:t>Усиление роста, увеличение плотности волосяного стержня брови</a:t>
            </a:r>
            <a:endParaRPr lang="en-US" sz="1400" dirty="0">
              <a:solidFill>
                <a:prstClr val="black"/>
              </a:solidFill>
              <a:latin typeface="Montserrat" pitchFamily="2" charset="-52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AD2F98A-E010-C758-9370-72333745326A}"/>
              </a:ext>
            </a:extLst>
          </p:cNvPr>
          <p:cNvSpPr txBox="1"/>
          <p:nvPr/>
        </p:nvSpPr>
        <p:spPr>
          <a:xfrm>
            <a:off x="8184074" y="5393353"/>
            <a:ext cx="3866755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lnSpc>
                <a:spcPct val="90000"/>
              </a:lnSpc>
              <a:buClr>
                <a:srgbClr val="692733"/>
              </a:buClr>
              <a:buFont typeface="Courier New" panose="02070309020205020404" pitchFamily="49" charset="0"/>
              <a:buChar char="o"/>
              <a:defRPr/>
            </a:pPr>
            <a:r>
              <a:rPr lang="ru-RU" sz="1400" dirty="0">
                <a:solidFill>
                  <a:prstClr val="black"/>
                </a:solidFill>
                <a:latin typeface="Montserrat" pitchFamily="2" charset="-52"/>
              </a:rPr>
              <a:t>Повышение устойчивости</a:t>
            </a:r>
            <a:br>
              <a:rPr lang="ru-RU" sz="1400" dirty="0">
                <a:solidFill>
                  <a:prstClr val="black"/>
                </a:solidFill>
                <a:latin typeface="Montserrat" pitchFamily="2" charset="-52"/>
              </a:rPr>
            </a:br>
            <a:r>
              <a:rPr lang="ru-RU" sz="1400" dirty="0">
                <a:solidFill>
                  <a:prstClr val="black"/>
                </a:solidFill>
                <a:latin typeface="Montserrat" pitchFamily="2" charset="-52"/>
              </a:rPr>
              <a:t>к механическим повреждениям (после коррекции)</a:t>
            </a:r>
            <a:endParaRPr lang="en-US" sz="1400" dirty="0">
              <a:solidFill>
                <a:prstClr val="black"/>
              </a:solidFill>
              <a:latin typeface="Montserrat" pitchFamily="2" charset="-52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7EE6194-3238-1DFF-93B0-8C6E5A895758}"/>
              </a:ext>
            </a:extLst>
          </p:cNvPr>
          <p:cNvSpPr txBox="1"/>
          <p:nvPr/>
        </p:nvSpPr>
        <p:spPr>
          <a:xfrm>
            <a:off x="8184074" y="6035303"/>
            <a:ext cx="386675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lnSpc>
                <a:spcPct val="90000"/>
              </a:lnSpc>
              <a:buClr>
                <a:srgbClr val="692733"/>
              </a:buClr>
              <a:buFont typeface="Courier New" panose="02070309020205020404" pitchFamily="49" charset="0"/>
              <a:buChar char="o"/>
              <a:defRPr/>
            </a:pPr>
            <a:r>
              <a:rPr lang="ru-RU" sz="1400" b="1" dirty="0">
                <a:solidFill>
                  <a:srgbClr val="003C1E"/>
                </a:solidFill>
                <a:latin typeface="Montserrat" pitchFamily="2" charset="-52"/>
              </a:rPr>
              <a:t>Результат</a:t>
            </a:r>
            <a:r>
              <a:rPr lang="ru-RU" sz="1400" dirty="0">
                <a:solidFill>
                  <a:prstClr val="black"/>
                </a:solidFill>
                <a:latin typeface="Montserrat" pitchFamily="2" charset="-52"/>
              </a:rPr>
              <a:t>: </a:t>
            </a:r>
            <a:r>
              <a:rPr lang="ru-RU" sz="1400" b="1" dirty="0">
                <a:solidFill>
                  <a:prstClr val="black"/>
                </a:solidFill>
                <a:latin typeface="Montserrat" pitchFamily="2" charset="-52"/>
              </a:rPr>
              <a:t>брови выглядят «плотными» и здоровыми</a:t>
            </a:r>
            <a:endParaRPr lang="en-US" sz="1400" b="1" dirty="0">
              <a:solidFill>
                <a:prstClr val="black"/>
              </a:solidFill>
              <a:latin typeface="Montserrat" pitchFamily="2" charset="-52"/>
            </a:endParaRPr>
          </a:p>
        </p:txBody>
      </p:sp>
      <p:cxnSp>
        <p:nvCxnSpPr>
          <p:cNvPr id="66" name="Прямая соединительная линия 65">
            <a:extLst>
              <a:ext uri="{FF2B5EF4-FFF2-40B4-BE49-F238E27FC236}">
                <a16:creationId xmlns:a16="http://schemas.microsoft.com/office/drawing/2014/main" id="{AAF5DA85-A82D-8066-283E-1F29D3AC4504}"/>
              </a:ext>
            </a:extLst>
          </p:cNvPr>
          <p:cNvCxnSpPr>
            <a:cxnSpLocks/>
          </p:cNvCxnSpPr>
          <p:nvPr/>
        </p:nvCxnSpPr>
        <p:spPr>
          <a:xfrm>
            <a:off x="8049415" y="4485838"/>
            <a:ext cx="0" cy="193083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289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0CF6DA-6283-F5F9-7BBE-90B5B5717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그룹 38">
            <a:extLst>
              <a:ext uri="{FF2B5EF4-FFF2-40B4-BE49-F238E27FC236}">
                <a16:creationId xmlns:a16="http://schemas.microsoft.com/office/drawing/2014/main" id="{D62B425D-6C56-17BA-A9E9-6630F8E840FF}"/>
              </a:ext>
            </a:extLst>
          </p:cNvPr>
          <p:cNvGrpSpPr>
            <a:grpSpLocks noChangeAspect="1"/>
          </p:cNvGrpSpPr>
          <p:nvPr/>
        </p:nvGrpSpPr>
        <p:grpSpPr>
          <a:xfrm>
            <a:off x="790423" y="1577018"/>
            <a:ext cx="3991867" cy="1808851"/>
            <a:chOff x="584093" y="304355"/>
            <a:chExt cx="5150756" cy="2333983"/>
          </a:xfrm>
        </p:grpSpPr>
        <p:pic>
          <p:nvPicPr>
            <p:cNvPr id="10" name="그림 9" descr="텍스트, 스크린샷이(가) 표시된 사진&#10;&#10;자동 생성된 설명">
              <a:extLst>
                <a:ext uri="{FF2B5EF4-FFF2-40B4-BE49-F238E27FC236}">
                  <a16:creationId xmlns:a16="http://schemas.microsoft.com/office/drawing/2014/main" id="{640BD7B3-2CAE-5896-9CFE-3AA59DC0E2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5" t="18597" r="2975" b="48303"/>
            <a:stretch/>
          </p:blipFill>
          <p:spPr>
            <a:xfrm>
              <a:off x="3170139" y="315500"/>
              <a:ext cx="2563411" cy="1953971"/>
            </a:xfrm>
            <a:prstGeom prst="rect">
              <a:avLst/>
            </a:prstGeom>
          </p:spPr>
        </p:pic>
        <p:pic>
          <p:nvPicPr>
            <p:cNvPr id="12" name="그림 11" descr="텍스트, 모니터, 디스플레이, 디스플레이 장치이(가) 표시된 사진&#10;&#10;자동 생성된 설명">
              <a:extLst>
                <a:ext uri="{FF2B5EF4-FFF2-40B4-BE49-F238E27FC236}">
                  <a16:creationId xmlns:a16="http://schemas.microsoft.com/office/drawing/2014/main" id="{E2988DA9-7F77-B574-90B5-013C3DFBE9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4" t="8114" r="7608" b="26964"/>
            <a:stretch/>
          </p:blipFill>
          <p:spPr>
            <a:xfrm>
              <a:off x="584093" y="304355"/>
              <a:ext cx="2563411" cy="1944807"/>
            </a:xfrm>
            <a:prstGeom prst="rect">
              <a:avLst/>
            </a:prstGeom>
          </p:spPr>
        </p:pic>
        <p:pic>
          <p:nvPicPr>
            <p:cNvPr id="13" name="그림 12" descr="텍스트, 스크린샷이(가) 표시된 사진&#10;&#10;자동 생성된 설명">
              <a:extLst>
                <a:ext uri="{FF2B5EF4-FFF2-40B4-BE49-F238E27FC236}">
                  <a16:creationId xmlns:a16="http://schemas.microsoft.com/office/drawing/2014/main" id="{8CCE138F-8FE7-93AF-EA2A-E97AE65E18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736" r="1125" b="39286"/>
            <a:stretch/>
          </p:blipFill>
          <p:spPr>
            <a:xfrm>
              <a:off x="584093" y="2243552"/>
              <a:ext cx="2563410" cy="392200"/>
            </a:xfrm>
            <a:prstGeom prst="rect">
              <a:avLst/>
            </a:prstGeom>
          </p:spPr>
        </p:pic>
        <p:pic>
          <p:nvPicPr>
            <p:cNvPr id="15" name="그림 14" descr="텍스트, 스크린샷이(가) 표시된 사진&#10;&#10;자동 생성된 설명">
              <a:extLst>
                <a:ext uri="{FF2B5EF4-FFF2-40B4-BE49-F238E27FC236}">
                  <a16:creationId xmlns:a16="http://schemas.microsoft.com/office/drawing/2014/main" id="{E09652F0-0419-1C49-3CB1-2D0A0C468D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736" r="1125" b="39202"/>
            <a:stretch/>
          </p:blipFill>
          <p:spPr>
            <a:xfrm>
              <a:off x="3171439" y="2241459"/>
              <a:ext cx="2563410" cy="396879"/>
            </a:xfrm>
            <a:prstGeom prst="rect">
              <a:avLst/>
            </a:prstGeom>
          </p:spPr>
        </p:pic>
      </p:grpSp>
      <p:pic>
        <p:nvPicPr>
          <p:cNvPr id="27" name="그림 26" descr="텍스트, 예술이(가) 표시된 사진&#10;&#10;자동 생성된 설명">
            <a:extLst>
              <a:ext uri="{FF2B5EF4-FFF2-40B4-BE49-F238E27FC236}">
                <a16:creationId xmlns:a16="http://schemas.microsoft.com/office/drawing/2014/main" id="{FCC3036E-2F79-D8BE-FF5B-9F59B9ACBFA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9" t="8073" r="34470" b="8992"/>
          <a:stretch/>
        </p:blipFill>
        <p:spPr>
          <a:xfrm rot="5400000">
            <a:off x="1027752" y="4359738"/>
            <a:ext cx="1438715" cy="1935270"/>
          </a:xfrm>
          <a:prstGeom prst="roundRect">
            <a:avLst>
              <a:gd name="adj" fmla="val 3436"/>
            </a:avLst>
          </a:prstGeom>
          <a:noFill/>
          <a:ln w="6350">
            <a:solidFill>
              <a:schemeClr val="bg1">
                <a:lumMod val="65000"/>
              </a:schemeClr>
            </a:solidFill>
          </a:ln>
        </p:spPr>
      </p:pic>
      <p:pic>
        <p:nvPicPr>
          <p:cNvPr id="29" name="그림 28" descr="스크린샷, 텍스트, 소프트웨어이(가) 표시된 사진&#10;&#10;자동 생성된 설명">
            <a:extLst>
              <a:ext uri="{FF2B5EF4-FFF2-40B4-BE49-F238E27FC236}">
                <a16:creationId xmlns:a16="http://schemas.microsoft.com/office/drawing/2014/main" id="{07F79CFB-55B5-9CFD-1BC0-4C5E93A0B78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" t="27596" r="9286" b="42047"/>
          <a:stretch/>
        </p:blipFill>
        <p:spPr>
          <a:xfrm>
            <a:off x="2845784" y="4602379"/>
            <a:ext cx="1935270" cy="1449987"/>
          </a:xfrm>
          <a:prstGeom prst="roundRect">
            <a:avLst>
              <a:gd name="adj" fmla="val 3436"/>
            </a:avLst>
          </a:prstGeom>
          <a:noFill/>
          <a:ln w="6350">
            <a:solidFill>
              <a:schemeClr val="bg1">
                <a:lumMod val="65000"/>
              </a:schemeClr>
            </a:solidFill>
          </a:ln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512EE8CA-C7FE-7657-1F31-D4ADCD732D26}"/>
              </a:ext>
            </a:extLst>
          </p:cNvPr>
          <p:cNvSpPr txBox="1"/>
          <p:nvPr/>
        </p:nvSpPr>
        <p:spPr>
          <a:xfrm>
            <a:off x="721466" y="1136072"/>
            <a:ext cx="22111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-52"/>
                <a:ea typeface="Helvetica" panose="00000500000000000000" pitchFamily="50" charset="0"/>
                <a:cs typeface="Kanit Light" pitchFamily="2" charset="-34"/>
              </a:rPr>
              <a:t>ПЛОТНОСТЬ</a:t>
            </a:r>
            <a:endParaRPr kumimoji="0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-52"/>
              <a:ea typeface="맑은 고딕" panose="020B0503020000020004" pitchFamily="34" charset="-127"/>
            </a:endParaRPr>
          </a:p>
        </p:txBody>
      </p:sp>
      <p:pic>
        <p:nvPicPr>
          <p:cNvPr id="4" name="그림 3" descr="사람, 의류, 휴대 전화, 실내이(가) 표시된 사진&#10;&#10;자동 생성된 설명">
            <a:extLst>
              <a:ext uri="{FF2B5EF4-FFF2-40B4-BE49-F238E27FC236}">
                <a16:creationId xmlns:a16="http://schemas.microsoft.com/office/drawing/2014/main" id="{1702A154-35C1-D650-7610-9200D54078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32332" y="2105622"/>
            <a:ext cx="3497450" cy="2623088"/>
          </a:xfrm>
          <a:prstGeom prst="roundRect">
            <a:avLst>
              <a:gd name="adj" fmla="val 3436"/>
            </a:avLst>
          </a:prstGeom>
          <a:noFill/>
          <a:ln w="6350">
            <a:solidFill>
              <a:schemeClr val="bg1">
                <a:lumMod val="65000"/>
              </a:schemeClr>
            </a:solidFill>
          </a:ln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7DE4CC17-58DF-5A36-F60C-AE0038A0639B}"/>
              </a:ext>
            </a:extLst>
          </p:cNvPr>
          <p:cNvSpPr txBox="1"/>
          <p:nvPr/>
        </p:nvSpPr>
        <p:spPr>
          <a:xfrm>
            <a:off x="5662962" y="5190618"/>
            <a:ext cx="203619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solidFill>
                  <a:srgbClr val="692733"/>
                </a:solidFill>
                <a:latin typeface="Montserrat" panose="00000500000000000000" pitchFamily="2" charset="-52"/>
              </a:rPr>
              <a:t>ДО</a:t>
            </a:r>
          </a:p>
        </p:txBody>
      </p:sp>
      <p:sp>
        <p:nvSpPr>
          <p:cNvPr id="53" name="Прямоугольник: скругленные углы 52">
            <a:extLst>
              <a:ext uri="{FF2B5EF4-FFF2-40B4-BE49-F238E27FC236}">
                <a16:creationId xmlns:a16="http://schemas.microsoft.com/office/drawing/2014/main" id="{ABEC6E93-A6DC-790B-F9A9-8BCD2ACF9382}"/>
              </a:ext>
            </a:extLst>
          </p:cNvPr>
          <p:cNvSpPr/>
          <p:nvPr/>
        </p:nvSpPr>
        <p:spPr>
          <a:xfrm>
            <a:off x="486298" y="1080581"/>
            <a:ext cx="4456894" cy="2831504"/>
          </a:xfrm>
          <a:prstGeom prst="roundRect">
            <a:avLst>
              <a:gd name="adj" fmla="val 4657"/>
            </a:avLst>
          </a:prstGeom>
          <a:noFill/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3A26EDB-9FA1-A2BF-5A45-76C79F925D5F}"/>
              </a:ext>
            </a:extLst>
          </p:cNvPr>
          <p:cNvSpPr txBox="1">
            <a:spLocks/>
          </p:cNvSpPr>
          <p:nvPr/>
        </p:nvSpPr>
        <p:spPr>
          <a:xfrm>
            <a:off x="633081" y="3648941"/>
            <a:ext cx="1221617" cy="2691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-52"/>
                <a:ea typeface="Helvetica" panose="00000500000000000000" pitchFamily="50" charset="0"/>
                <a:cs typeface="Kanit Light" pitchFamily="2" charset="-34"/>
              </a:rPr>
              <a:t>130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ontserrat" pitchFamily="2" charset="-52"/>
                <a:ea typeface="Helvetica" panose="00000500000000000000" pitchFamily="50" charset="0"/>
                <a:cs typeface="Kanit Light" pitchFamily="2" charset="-34"/>
              </a:rPr>
              <a:t>волос/см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Montserrat" pitchFamily="2" charset="-52"/>
              <a:ea typeface="Helvetica" panose="00000500000000000000" pitchFamily="50" charset="0"/>
              <a:cs typeface="Kanit Light" pitchFamily="2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-52"/>
                <a:ea typeface="Helvetica" panose="00000500000000000000" pitchFamily="50" charset="0"/>
                <a:cs typeface="Kanit Light" pitchFamily="2" charset="-34"/>
              </a:rPr>
              <a:t> 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3658AF27-1EE4-13C7-391B-B02EB4932B33}"/>
              </a:ext>
            </a:extLst>
          </p:cNvPr>
          <p:cNvSpPr txBox="1">
            <a:spLocks/>
          </p:cNvSpPr>
          <p:nvPr/>
        </p:nvSpPr>
        <p:spPr>
          <a:xfrm>
            <a:off x="1709780" y="3654990"/>
            <a:ext cx="1221617" cy="25709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ontserrat" pitchFamily="2" charset="-52"/>
                <a:ea typeface="Helvetica" panose="00000500000000000000" pitchFamily="50" charset="0"/>
                <a:cs typeface="Kanit Light" pitchFamily="2" charset="-34"/>
              </a:rPr>
              <a:t>Всего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-52"/>
                <a:ea typeface="Helvetica" panose="00000500000000000000" pitchFamily="50" charset="0"/>
                <a:cs typeface="Kanit Light" pitchFamily="2" charset="-34"/>
              </a:rPr>
              <a:t> 26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ontserrat" pitchFamily="2" charset="-52"/>
                <a:ea typeface="Helvetica" panose="00000500000000000000" pitchFamily="50" charset="0"/>
                <a:cs typeface="Kanit Light" pitchFamily="2" charset="-34"/>
              </a:rPr>
              <a:t>EA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-52"/>
                <a:ea typeface="Helvetica" panose="00000500000000000000" pitchFamily="50" charset="0"/>
                <a:cs typeface="Kanit Light" pitchFamily="2" charset="-34"/>
              </a:rPr>
              <a:t>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B4CCB64-4533-8103-4875-C35CFB109F21}"/>
              </a:ext>
            </a:extLst>
          </p:cNvPr>
          <p:cNvSpPr txBox="1"/>
          <p:nvPr/>
        </p:nvSpPr>
        <p:spPr>
          <a:xfrm>
            <a:off x="1034282" y="3417166"/>
            <a:ext cx="1526786" cy="275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-52"/>
              </a:rPr>
              <a:t>Декабрь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-52"/>
              </a:rPr>
              <a:t> 2023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-52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F52712C-743F-2141-5990-CAB1531EC7E9}"/>
              </a:ext>
            </a:extLst>
          </p:cNvPr>
          <p:cNvSpPr txBox="1"/>
          <p:nvPr/>
        </p:nvSpPr>
        <p:spPr>
          <a:xfrm>
            <a:off x="3106867" y="3417166"/>
            <a:ext cx="1395070" cy="275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3C1E"/>
                </a:solidFill>
                <a:effectLst/>
                <a:uLnTx/>
                <a:uFillTx/>
                <a:latin typeface="Montserrat" pitchFamily="2" charset="-52"/>
              </a:rPr>
              <a:t>Январь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C1E"/>
                </a:solidFill>
                <a:effectLst/>
                <a:uLnTx/>
                <a:uFillTx/>
                <a:latin typeface="Montserrat" pitchFamily="2" charset="-52"/>
              </a:rPr>
              <a:t>2024 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DCEE46D-9837-69B0-1F23-CB98570C54F6}"/>
              </a:ext>
            </a:extLst>
          </p:cNvPr>
          <p:cNvSpPr txBox="1"/>
          <p:nvPr/>
        </p:nvSpPr>
        <p:spPr>
          <a:xfrm>
            <a:off x="686200" y="4181764"/>
            <a:ext cx="21084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ko-KR" b="1" dirty="0">
                <a:solidFill>
                  <a:prstClr val="black"/>
                </a:solidFill>
                <a:latin typeface="Montserrat" pitchFamily="2" charset="-52"/>
                <a:cs typeface="Kanit Light" pitchFamily="2" charset="-34"/>
              </a:rPr>
              <a:t>ТОЛЩИНА</a:t>
            </a:r>
            <a:endParaRPr lang="en-US" altLang="ko-KR" b="1" dirty="0">
              <a:solidFill>
                <a:prstClr val="black"/>
              </a:solidFill>
              <a:latin typeface="Montserrat" pitchFamily="2" charset="-52"/>
              <a:cs typeface="Kanit Light" pitchFamily="2" charset="-34"/>
            </a:endParaRPr>
          </a:p>
        </p:txBody>
      </p:sp>
      <p:sp>
        <p:nvSpPr>
          <p:cNvPr id="66" name="Прямоугольник: скругленные углы 65">
            <a:extLst>
              <a:ext uri="{FF2B5EF4-FFF2-40B4-BE49-F238E27FC236}">
                <a16:creationId xmlns:a16="http://schemas.microsoft.com/office/drawing/2014/main" id="{F8C5937C-159D-D3C8-465E-5CEF7D1421CE}"/>
              </a:ext>
            </a:extLst>
          </p:cNvPr>
          <p:cNvSpPr/>
          <p:nvPr/>
        </p:nvSpPr>
        <p:spPr>
          <a:xfrm>
            <a:off x="515938" y="4027389"/>
            <a:ext cx="4456894" cy="2489912"/>
          </a:xfrm>
          <a:prstGeom prst="roundRect">
            <a:avLst>
              <a:gd name="adj" fmla="val 4657"/>
            </a:avLst>
          </a:prstGeom>
          <a:noFill/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157836B6-27F0-08E3-103A-D3608F9F815D}"/>
              </a:ext>
            </a:extLst>
          </p:cNvPr>
          <p:cNvSpPr txBox="1">
            <a:spLocks/>
          </p:cNvSpPr>
          <p:nvPr/>
        </p:nvSpPr>
        <p:spPr>
          <a:xfrm>
            <a:off x="1255485" y="6313643"/>
            <a:ext cx="983250" cy="2691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-52"/>
                <a:ea typeface="Helvetica" panose="00000500000000000000" pitchFamily="50" charset="0"/>
                <a:cs typeface="Kanit Light" pitchFamily="2" charset="-34"/>
              </a:rPr>
              <a:t>0.037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92733"/>
                </a:solidFill>
                <a:effectLst/>
                <a:uLnTx/>
                <a:uFillTx/>
                <a:latin typeface="Montserrat" pitchFamily="2" charset="-52"/>
                <a:ea typeface="Helvetica" panose="00000500000000000000" pitchFamily="50" charset="0"/>
                <a:cs typeface="Kanit Light" pitchFamily="2" charset="-34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Montserrat" pitchFamily="2" charset="-52"/>
                <a:cs typeface="Kanit Light" pitchFamily="2" charset="-34"/>
              </a:rPr>
              <a:t>мм</a:t>
            </a:r>
            <a:endParaRPr lang="en-US" sz="1200" dirty="0">
              <a:solidFill>
                <a:prstClr val="black"/>
              </a:solidFill>
              <a:latin typeface="Montserrat" pitchFamily="2" charset="-52"/>
              <a:cs typeface="Kanit Light" pitchFamily="2" charset="-34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8617C39-45FF-D78B-C8A3-57133EB608E1}"/>
              </a:ext>
            </a:extLst>
          </p:cNvPr>
          <p:cNvSpPr txBox="1"/>
          <p:nvPr/>
        </p:nvSpPr>
        <p:spPr>
          <a:xfrm>
            <a:off x="996680" y="6082679"/>
            <a:ext cx="1500858" cy="275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-52"/>
              </a:rPr>
              <a:t>Декабрь 2023 </a:t>
            </a:r>
          </a:p>
        </p:txBody>
      </p: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24B4FE92-7469-C485-6082-5F55B18784C2}"/>
              </a:ext>
            </a:extLst>
          </p:cNvPr>
          <p:cNvGrpSpPr/>
          <p:nvPr/>
        </p:nvGrpSpPr>
        <p:grpSpPr>
          <a:xfrm>
            <a:off x="3049873" y="6082679"/>
            <a:ext cx="1527092" cy="514477"/>
            <a:chOff x="3049873" y="6054104"/>
            <a:chExt cx="1527092" cy="514477"/>
          </a:xfrm>
        </p:grpSpPr>
        <p:sp>
          <p:nvSpPr>
            <p:cNvPr id="70" name="Title 1">
              <a:extLst>
                <a:ext uri="{FF2B5EF4-FFF2-40B4-BE49-F238E27FC236}">
                  <a16:creationId xmlns:a16="http://schemas.microsoft.com/office/drawing/2014/main" id="{0D02BBC3-1A34-9380-ABF5-BB55B513564B}"/>
                </a:ext>
              </a:extLst>
            </p:cNvPr>
            <p:cNvSpPr txBox="1">
              <a:spLocks/>
            </p:cNvSpPr>
            <p:nvPr/>
          </p:nvSpPr>
          <p:spPr>
            <a:xfrm>
              <a:off x="3228504" y="6285068"/>
              <a:ext cx="1169830" cy="28351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C1E"/>
                  </a:solidFill>
                  <a:effectLst/>
                  <a:uLnTx/>
                  <a:uFillTx/>
                  <a:latin typeface="Montserrat" pitchFamily="2" charset="-52"/>
                  <a:ea typeface="Helvetica" panose="00000500000000000000" pitchFamily="50" charset="0"/>
                  <a:cs typeface="Kanit Light" pitchFamily="2" charset="-34"/>
                </a:rPr>
                <a:t>0.049 </a:t>
              </a:r>
              <a:r>
                <a:rPr lang="ru-RU" sz="1200" dirty="0">
                  <a:solidFill>
                    <a:srgbClr val="003C1E"/>
                  </a:solidFill>
                  <a:latin typeface="Montserrat" pitchFamily="2" charset="-52"/>
                  <a:cs typeface="Kanit Light" pitchFamily="2" charset="-34"/>
                </a:rPr>
                <a:t>мм</a:t>
              </a:r>
              <a:endParaRPr lang="en-US" sz="1200" dirty="0">
                <a:solidFill>
                  <a:srgbClr val="003C1E"/>
                </a:solidFill>
                <a:latin typeface="Montserrat" pitchFamily="2" charset="-52"/>
                <a:cs typeface="Kanit Light" pitchFamily="2" charset="-34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6066C22-C94A-684F-E759-D2848CDE0339}"/>
                </a:ext>
              </a:extLst>
            </p:cNvPr>
            <p:cNvSpPr txBox="1"/>
            <p:nvPr/>
          </p:nvSpPr>
          <p:spPr>
            <a:xfrm>
              <a:off x="3049873" y="6054104"/>
              <a:ext cx="1527092" cy="275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3C1E"/>
                  </a:solidFill>
                  <a:effectLst/>
                  <a:uLnTx/>
                  <a:uFillTx/>
                  <a:latin typeface="Montserrat" pitchFamily="2" charset="-52"/>
                </a:rPr>
                <a:t>Январь 2024 </a:t>
              </a:r>
            </a:p>
          </p:txBody>
        </p:sp>
      </p:grpSp>
      <p:cxnSp>
        <p:nvCxnSpPr>
          <p:cNvPr id="79" name="Прямая соединительная линия 78">
            <a:extLst>
              <a:ext uri="{FF2B5EF4-FFF2-40B4-BE49-F238E27FC236}">
                <a16:creationId xmlns:a16="http://schemas.microsoft.com/office/drawing/2014/main" id="{8AC894DD-C6AD-02EF-E43D-4C23B311620A}"/>
              </a:ext>
            </a:extLst>
          </p:cNvPr>
          <p:cNvCxnSpPr>
            <a:cxnSpLocks/>
          </p:cNvCxnSpPr>
          <p:nvPr/>
        </p:nvCxnSpPr>
        <p:spPr>
          <a:xfrm>
            <a:off x="1814060" y="3707337"/>
            <a:ext cx="0" cy="1524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76451D76-2CE5-C7B4-52AD-901E7CDBDA5B}"/>
              </a:ext>
            </a:extLst>
          </p:cNvPr>
          <p:cNvGrpSpPr/>
          <p:nvPr/>
        </p:nvGrpSpPr>
        <p:grpSpPr>
          <a:xfrm>
            <a:off x="2775370" y="3648909"/>
            <a:ext cx="2255244" cy="283513"/>
            <a:chOff x="2775370" y="3648909"/>
            <a:chExt cx="2255244" cy="283513"/>
          </a:xfrm>
        </p:grpSpPr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6F379362-2226-038C-01A1-218FC78C4A77}"/>
                </a:ext>
              </a:extLst>
            </p:cNvPr>
            <p:cNvSpPr txBox="1">
              <a:spLocks/>
            </p:cNvSpPr>
            <p:nvPr/>
          </p:nvSpPr>
          <p:spPr>
            <a:xfrm>
              <a:off x="2775370" y="3648909"/>
              <a:ext cx="1262382" cy="28351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C1E"/>
                  </a:solidFill>
                  <a:effectLst/>
                  <a:uLnTx/>
                  <a:uFillTx/>
                  <a:latin typeface="Montserrat" pitchFamily="2" charset="-52"/>
                  <a:ea typeface="Helvetica" panose="00000500000000000000" pitchFamily="50" charset="0"/>
                  <a:cs typeface="Kanit Light" pitchFamily="2" charset="-34"/>
                </a:rPr>
                <a:t>160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-52"/>
                  <a:ea typeface="Helvetica" panose="00000500000000000000" pitchFamily="50" charset="0"/>
                  <a:cs typeface="Kanit Light" pitchFamily="2" charset="-34"/>
                </a:rPr>
                <a:t> </a:t>
              </a: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Montserrat" pitchFamily="2" charset="-52"/>
                  <a:ea typeface="Helvetica" panose="00000500000000000000" pitchFamily="50" charset="0"/>
                  <a:cs typeface="Kanit Light" pitchFamily="2" charset="-34"/>
                </a:rPr>
                <a:t>волос/см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ontserrat" pitchFamily="2" charset="-52"/>
                <a:ea typeface="Helvetica" panose="00000500000000000000" pitchFamily="50" charset="0"/>
                <a:cs typeface="Kanit Light" pitchFamily="2" charset="-34"/>
              </a:endParaRPr>
            </a:p>
          </p:txBody>
        </p:sp>
        <p:sp>
          <p:nvSpPr>
            <p:cNvPr id="21" name="Title 1">
              <a:extLst>
                <a:ext uri="{FF2B5EF4-FFF2-40B4-BE49-F238E27FC236}">
                  <a16:creationId xmlns:a16="http://schemas.microsoft.com/office/drawing/2014/main" id="{0BCB4C32-6AE6-9DB5-8428-70475795948E}"/>
                </a:ext>
              </a:extLst>
            </p:cNvPr>
            <p:cNvSpPr txBox="1">
              <a:spLocks/>
            </p:cNvSpPr>
            <p:nvPr/>
          </p:nvSpPr>
          <p:spPr>
            <a:xfrm>
              <a:off x="3884913" y="3654990"/>
              <a:ext cx="1145701" cy="257095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Montserrat" pitchFamily="2" charset="-52"/>
                  <a:ea typeface="Helvetica" panose="00000500000000000000" pitchFamily="50" charset="0"/>
                  <a:cs typeface="Kanit Light" pitchFamily="2" charset="-34"/>
                </a:rPr>
                <a:t>Всего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-52"/>
                  <a:ea typeface="Helvetica" panose="00000500000000000000" pitchFamily="50" charset="0"/>
                  <a:cs typeface="Kanit Light" pitchFamily="2" charset="-34"/>
                </a:rPr>
                <a:t>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C1E"/>
                  </a:solidFill>
                  <a:effectLst/>
                  <a:uLnTx/>
                  <a:uFillTx/>
                  <a:latin typeface="Montserrat" pitchFamily="2" charset="-52"/>
                  <a:ea typeface="Helvetica" panose="00000500000000000000" pitchFamily="50" charset="0"/>
                  <a:cs typeface="Kanit Light" pitchFamily="2" charset="-34"/>
                </a:rPr>
                <a:t>32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-52"/>
                  <a:ea typeface="Helvetica" panose="00000500000000000000" pitchFamily="50" charset="0"/>
                  <a:cs typeface="Kanit Light" pitchFamily="2" charset="-34"/>
                </a:rPr>
                <a:t>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Montserrat" pitchFamily="2" charset="-52"/>
                  <a:ea typeface="Helvetica" panose="00000500000000000000" pitchFamily="50" charset="0"/>
                  <a:cs typeface="Kanit Light" pitchFamily="2" charset="-34"/>
                </a:rPr>
                <a:t>EA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-52"/>
                  <a:ea typeface="Helvetica" panose="00000500000000000000" pitchFamily="50" charset="0"/>
                  <a:cs typeface="Kanit Light" pitchFamily="2" charset="-34"/>
                </a:rPr>
                <a:t> </a:t>
              </a:r>
            </a:p>
          </p:txBody>
        </p:sp>
        <p:cxnSp>
          <p:nvCxnSpPr>
            <p:cNvPr id="81" name="Прямая соединительная линия 80">
              <a:extLst>
                <a:ext uri="{FF2B5EF4-FFF2-40B4-BE49-F238E27FC236}">
                  <a16:creationId xmlns:a16="http://schemas.microsoft.com/office/drawing/2014/main" id="{669F0283-1854-221F-C232-F3D202B04893}"/>
                </a:ext>
              </a:extLst>
            </p:cNvPr>
            <p:cNvCxnSpPr>
              <a:cxnSpLocks/>
            </p:cNvCxnSpPr>
            <p:nvPr/>
          </p:nvCxnSpPr>
          <p:spPr>
            <a:xfrm>
              <a:off x="3898749" y="3707337"/>
              <a:ext cx="0" cy="1524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Прямоугольник: скругленные углы 87">
            <a:extLst>
              <a:ext uri="{FF2B5EF4-FFF2-40B4-BE49-F238E27FC236}">
                <a16:creationId xmlns:a16="http://schemas.microsoft.com/office/drawing/2014/main" id="{6C68128F-5C77-2752-503E-F47FB8D807B1}"/>
              </a:ext>
            </a:extLst>
          </p:cNvPr>
          <p:cNvSpPr/>
          <p:nvPr/>
        </p:nvSpPr>
        <p:spPr>
          <a:xfrm>
            <a:off x="5260142" y="1136073"/>
            <a:ext cx="5464918" cy="4585856"/>
          </a:xfrm>
          <a:prstGeom prst="roundRect">
            <a:avLst>
              <a:gd name="adj" fmla="val 2839"/>
            </a:avLst>
          </a:prstGeom>
          <a:noFill/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그림 7" descr="사람, 실내, 벽, 머리이(가) 표시된 사진&#10;&#10;자동 생성된 설명">
            <a:extLst>
              <a:ext uri="{FF2B5EF4-FFF2-40B4-BE49-F238E27FC236}">
                <a16:creationId xmlns:a16="http://schemas.microsoft.com/office/drawing/2014/main" id="{8CF1B8A7-85B1-32B0-B8A7-1AD3B919C4F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3" t="20498" r="20539" b="20522"/>
          <a:stretch/>
        </p:blipFill>
        <p:spPr>
          <a:xfrm rot="5400000">
            <a:off x="7659549" y="2095886"/>
            <a:ext cx="3473637" cy="2642559"/>
          </a:xfrm>
          <a:prstGeom prst="roundRect">
            <a:avLst>
              <a:gd name="adj" fmla="val 3436"/>
            </a:avLst>
          </a:prstGeom>
          <a:noFill/>
          <a:ln w="6350">
            <a:solidFill>
              <a:schemeClr val="bg1">
                <a:lumMod val="65000"/>
              </a:schemeClr>
            </a:solidFill>
          </a:ln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03A5D51D-7D28-D55B-F081-2C7C3FB29F25}"/>
              </a:ext>
            </a:extLst>
          </p:cNvPr>
          <p:cNvSpPr txBox="1"/>
          <p:nvPr/>
        </p:nvSpPr>
        <p:spPr>
          <a:xfrm>
            <a:off x="8563133" y="5241797"/>
            <a:ext cx="203619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solidFill>
                  <a:srgbClr val="003C1E"/>
                </a:solidFill>
                <a:latin typeface="Montserrat" panose="00000500000000000000" pitchFamily="2" charset="-52"/>
              </a:rPr>
              <a:t>После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8DD299-99BD-40C2-4BE7-E0D02DEFB4DF}"/>
              </a:ext>
            </a:extLst>
          </p:cNvPr>
          <p:cNvSpPr txBox="1"/>
          <p:nvPr/>
        </p:nvSpPr>
        <p:spPr>
          <a:xfrm>
            <a:off x="309410" y="50555"/>
            <a:ext cx="4335742" cy="1030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fontAlgn="base">
              <a:lnSpc>
                <a:spcPct val="85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tabLst>
                <a:tab pos="2154238" algn="l"/>
              </a:tabLst>
              <a:defRPr/>
            </a:pPr>
            <a:r>
              <a:rPr lang="ru-RU" sz="2800" b="1" dirty="0">
                <a:solidFill>
                  <a:prstClr val="black"/>
                </a:solidFill>
                <a:latin typeface="Montserrat" panose="00000500000000000000" pitchFamily="2" charset="-52"/>
              </a:rPr>
              <a:t>Клинический </a:t>
            </a:r>
          </a:p>
          <a:p>
            <a:pPr marR="0" lvl="0" fontAlgn="base">
              <a:lnSpc>
                <a:spcPct val="85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tabLst>
                <a:tab pos="2154238" algn="l"/>
              </a:tabLst>
              <a:defRPr/>
            </a:pPr>
            <a:r>
              <a:rPr lang="ru-RU" sz="2800" b="1" dirty="0">
                <a:solidFill>
                  <a:prstClr val="black"/>
                </a:solidFill>
                <a:latin typeface="Montserrat" panose="00000500000000000000" pitchFamily="2" charset="-52"/>
              </a:rPr>
              <a:t>случай №1</a:t>
            </a:r>
            <a:endParaRPr lang="en-US" sz="2800" b="1" dirty="0">
              <a:solidFill>
                <a:prstClr val="black"/>
              </a:solidFill>
              <a:latin typeface="Montserrat" panose="00000500000000000000" pitchFamily="2" charset="-5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D572A8-8349-B057-A254-1597DF55B298}"/>
              </a:ext>
            </a:extLst>
          </p:cNvPr>
          <p:cNvSpPr txBox="1"/>
          <p:nvPr/>
        </p:nvSpPr>
        <p:spPr>
          <a:xfrm>
            <a:off x="5030614" y="116940"/>
            <a:ext cx="78680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b="1" dirty="0"/>
              <a:t>Courtesy of Dr. </a:t>
            </a:r>
            <a:r>
              <a:rPr lang="en-PH" b="1" dirty="0" err="1"/>
              <a:t>Ducu</a:t>
            </a:r>
            <a:r>
              <a:rPr lang="en-PH" b="1" dirty="0"/>
              <a:t> at GENEVIV CLINIC </a:t>
            </a:r>
            <a:endParaRPr lang="ru-RU" b="1" dirty="0"/>
          </a:p>
          <a:p>
            <a:r>
              <a:rPr lang="en-PH" b="1" dirty="0"/>
              <a:t> </a:t>
            </a:r>
            <a:r>
              <a:rPr lang="en-PH" sz="3200" b="1" dirty="0"/>
              <a:t>London, UK</a:t>
            </a:r>
            <a:endParaRPr lang="ru-RU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8E27AB-4635-506B-ED86-8791BAED5B21}"/>
              </a:ext>
            </a:extLst>
          </p:cNvPr>
          <p:cNvSpPr txBox="1"/>
          <p:nvPr/>
        </p:nvSpPr>
        <p:spPr>
          <a:xfrm>
            <a:off x="5672395" y="1157046"/>
            <a:ext cx="5162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Пациент, 45 лет, ранее делал пересадку волос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9F7EE8-8EBF-624A-8C3A-D681C8F52C8B}"/>
              </a:ext>
            </a:extLst>
          </p:cNvPr>
          <p:cNvSpPr txBox="1"/>
          <p:nvPr/>
        </p:nvSpPr>
        <p:spPr>
          <a:xfrm>
            <a:off x="5151463" y="5695476"/>
            <a:ext cx="61282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П</a:t>
            </a:r>
            <a:r>
              <a:rPr lang="ru-RU" sz="1800" b="1" dirty="0"/>
              <a:t>ротокол 1 раз в 14 дней,  3 процедуры, глубина 0,5 мм</a:t>
            </a:r>
            <a:endParaRPr lang="en-PH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Наблюдается увеличение количества волос, повышение плотности и толщины волосяного стержня</a:t>
            </a:r>
          </a:p>
        </p:txBody>
      </p:sp>
    </p:spTree>
    <p:extLst>
      <p:ext uri="{BB962C8B-B14F-4D97-AF65-F5344CB8AC3E}">
        <p14:creationId xmlns:p14="http://schemas.microsoft.com/office/powerpoint/2010/main" val="333409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2861CD-7059-0A68-4273-B790A2D01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nstasave (5)">
            <a:hlinkClick r:id="" action="ppaction://media"/>
            <a:extLst>
              <a:ext uri="{FF2B5EF4-FFF2-40B4-BE49-F238E27FC236}">
                <a16:creationId xmlns:a16="http://schemas.microsoft.com/office/drawing/2014/main" id="{DBD2045E-380C-5F5D-6180-B95B6A9757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18003" y="1837840"/>
            <a:ext cx="3323282" cy="3323282"/>
          </a:xfrm>
          <a:prstGeom prst="roundRect">
            <a:avLst>
              <a:gd name="adj" fmla="val 3436"/>
            </a:avLst>
          </a:prstGeom>
          <a:noFill/>
          <a:ln w="6350">
            <a:solidFill>
              <a:schemeClr val="bg1">
                <a:lumMod val="65000"/>
              </a:schemeClr>
            </a:solidFill>
          </a:ln>
        </p:spPr>
      </p:pic>
      <p:pic>
        <p:nvPicPr>
          <p:cNvPr id="30" name="그림 29" descr="사람, 실내, 헤어스타일, 머리이(가) 표시된 사진&#10;&#10;자동 생성된 설명">
            <a:extLst>
              <a:ext uri="{FF2B5EF4-FFF2-40B4-BE49-F238E27FC236}">
                <a16:creationId xmlns:a16="http://schemas.microsoft.com/office/drawing/2014/main" id="{26CA60C3-0971-3752-815D-F5B23E6DB4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2" b="7385"/>
          <a:stretch/>
        </p:blipFill>
        <p:spPr>
          <a:xfrm>
            <a:off x="8718208" y="1660417"/>
            <a:ext cx="2864089" cy="3323282"/>
          </a:xfrm>
          <a:prstGeom prst="roundRect">
            <a:avLst>
              <a:gd name="adj" fmla="val 3436"/>
            </a:avLst>
          </a:prstGeom>
          <a:noFill/>
          <a:ln w="6350">
            <a:solidFill>
              <a:schemeClr val="bg1">
                <a:lumMod val="65000"/>
              </a:schemeClr>
            </a:solidFill>
          </a:ln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ABD9A2B7-C555-FB91-30E8-92E346ED4C99}"/>
              </a:ext>
            </a:extLst>
          </p:cNvPr>
          <p:cNvSpPr txBox="1"/>
          <p:nvPr/>
        </p:nvSpPr>
        <p:spPr>
          <a:xfrm>
            <a:off x="9166326" y="5150683"/>
            <a:ext cx="2015646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solidFill>
                  <a:srgbClr val="003C1E"/>
                </a:solidFill>
                <a:latin typeface="Montserrat" panose="00000500000000000000" pitchFamily="2" charset="-52"/>
              </a:rPr>
              <a:t>1 МЕСЯЦ СПУСТЯ</a:t>
            </a:r>
          </a:p>
        </p:txBody>
      </p:sp>
      <p:pic>
        <p:nvPicPr>
          <p:cNvPr id="28" name="그림 27" descr="사람, 실내, 헤어스타일, 머리이(가) 표시된 사진&#10;&#10;자동 생성된 설명">
            <a:extLst>
              <a:ext uri="{FF2B5EF4-FFF2-40B4-BE49-F238E27FC236}">
                <a16:creationId xmlns:a16="http://schemas.microsoft.com/office/drawing/2014/main" id="{EAF681F6-3269-9CD5-782F-DC1EE13411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59" b="7385"/>
          <a:stretch/>
        </p:blipFill>
        <p:spPr>
          <a:xfrm>
            <a:off x="490765" y="1811600"/>
            <a:ext cx="2885524" cy="3339083"/>
          </a:xfrm>
          <a:prstGeom prst="roundRect">
            <a:avLst>
              <a:gd name="adj" fmla="val 3436"/>
            </a:avLst>
          </a:prstGeom>
          <a:noFill/>
          <a:ln w="6350">
            <a:solidFill>
              <a:schemeClr val="bg1">
                <a:lumMod val="65000"/>
              </a:schemeClr>
            </a:solidFill>
          </a:ln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CCBC2348-BA0D-BC93-8815-4094D9B6BEA2}"/>
              </a:ext>
            </a:extLst>
          </p:cNvPr>
          <p:cNvSpPr txBox="1"/>
          <p:nvPr/>
        </p:nvSpPr>
        <p:spPr>
          <a:xfrm>
            <a:off x="925705" y="5150683"/>
            <a:ext cx="201564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solidFill>
                  <a:srgbClr val="692733"/>
                </a:solidFill>
                <a:latin typeface="Montserrat" panose="00000500000000000000" pitchFamily="2" charset="-52"/>
              </a:rPr>
              <a:t>ДО</a:t>
            </a:r>
          </a:p>
        </p:txBody>
      </p:sp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11596400-1BF1-B27F-B331-AC73500777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33152" y="2775464"/>
            <a:ext cx="1093189" cy="10931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E33E42-D28E-652F-965F-FD9F504AAB6B}"/>
              </a:ext>
            </a:extLst>
          </p:cNvPr>
          <p:cNvSpPr txBox="1"/>
          <p:nvPr/>
        </p:nvSpPr>
        <p:spPr>
          <a:xfrm>
            <a:off x="389120" y="118545"/>
            <a:ext cx="7151006" cy="56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fontAlgn="base">
              <a:lnSpc>
                <a:spcPct val="85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tabLst>
                <a:tab pos="2154238" algn="l"/>
              </a:tabLst>
              <a:defRPr/>
            </a:pPr>
            <a:r>
              <a:rPr lang="ru-RU" sz="3600" b="1" dirty="0">
                <a:solidFill>
                  <a:prstClr val="black"/>
                </a:solidFill>
                <a:latin typeface="Montserrat" panose="00000500000000000000" pitchFamily="2" charset="-52"/>
              </a:rPr>
              <a:t>Клинический случай №2</a:t>
            </a:r>
            <a:endParaRPr lang="en-US" sz="3600" b="1" dirty="0">
              <a:solidFill>
                <a:prstClr val="black"/>
              </a:solidFill>
              <a:latin typeface="Montserrat" panose="00000500000000000000" pitchFamily="2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DAC69D-E4C6-7F36-6B85-412CC7118397}"/>
              </a:ext>
            </a:extLst>
          </p:cNvPr>
          <p:cNvSpPr txBox="1"/>
          <p:nvPr/>
        </p:nvSpPr>
        <p:spPr>
          <a:xfrm>
            <a:off x="389120" y="649938"/>
            <a:ext cx="101264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  <a:latin typeface="Montserrat" panose="00000500000000000000" pitchFamily="2" charset="-52"/>
              </a:rPr>
              <a:t>Доктор Рамазанова </a:t>
            </a:r>
          </a:p>
          <a:p>
            <a:r>
              <a:rPr lang="ru-RU" sz="2400" b="1" dirty="0">
                <a:solidFill>
                  <a:prstClr val="black"/>
                </a:solidFill>
                <a:latin typeface="Montserrat" panose="00000500000000000000" pitchFamily="2" charset="-52"/>
              </a:rPr>
              <a:t>Рената Рашидовна, клиника VERNA-3, </a:t>
            </a:r>
            <a:r>
              <a:rPr lang="ru-RU" sz="2400" b="1" dirty="0" err="1">
                <a:solidFill>
                  <a:prstClr val="black"/>
                </a:solidFill>
                <a:latin typeface="Montserrat" panose="00000500000000000000" pitchFamily="2" charset="-52"/>
              </a:rPr>
              <a:t>г.Москва</a:t>
            </a:r>
            <a:r>
              <a:rPr lang="ru-RU" sz="2400" b="1" dirty="0">
                <a:solidFill>
                  <a:prstClr val="black"/>
                </a:solidFill>
                <a:latin typeface="Montserrat" panose="00000500000000000000" pitchFamily="2" charset="-52"/>
              </a:rPr>
              <a:t>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CD2C45-BCAD-B92D-04CB-2606800E9205}"/>
              </a:ext>
            </a:extLst>
          </p:cNvPr>
          <p:cNvSpPr txBox="1"/>
          <p:nvPr/>
        </p:nvSpPr>
        <p:spPr>
          <a:xfrm>
            <a:off x="873889" y="5615543"/>
            <a:ext cx="2697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Мужчина, 56 лет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4D9D3B-FC7D-E820-AA85-678B2D5D8A21}"/>
              </a:ext>
            </a:extLst>
          </p:cNvPr>
          <p:cNvSpPr txBox="1"/>
          <p:nvPr/>
        </p:nvSpPr>
        <p:spPr>
          <a:xfrm>
            <a:off x="4059937" y="5842541"/>
            <a:ext cx="62665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/>
              <a:t>Увеличение количества волос, повышение плотности и толщины волосяного стержня</a:t>
            </a:r>
          </a:p>
        </p:txBody>
      </p:sp>
    </p:spTree>
    <p:extLst>
      <p:ext uri="{BB962C8B-B14F-4D97-AF65-F5344CB8AC3E}">
        <p14:creationId xmlns:p14="http://schemas.microsoft.com/office/powerpoint/2010/main" val="240946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8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사람, 의류, 인간의 얼굴, 피부이(가) 표시된 사진&#10;&#10;자동 생성된 설명">
            <a:extLst>
              <a:ext uri="{FF2B5EF4-FFF2-40B4-BE49-F238E27FC236}">
                <a16:creationId xmlns:a16="http://schemas.microsoft.com/office/drawing/2014/main" id="{A372709A-9AAB-CD4C-BCAB-5E96499F7B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" t="14025" r="51857" b="19752"/>
          <a:stretch/>
        </p:blipFill>
        <p:spPr>
          <a:xfrm>
            <a:off x="569245" y="1375559"/>
            <a:ext cx="2492943" cy="3619551"/>
          </a:xfrm>
          <a:prstGeom prst="roundRect">
            <a:avLst>
              <a:gd name="adj" fmla="val 8543"/>
            </a:avLst>
          </a:prstGeom>
          <a:noFill/>
          <a:ln w="6350">
            <a:solidFill>
              <a:schemeClr val="bg1">
                <a:lumMod val="65000"/>
              </a:schemeClr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2828001-09C4-2028-3F02-5FF3F6B67FC5}"/>
              </a:ext>
            </a:extLst>
          </p:cNvPr>
          <p:cNvSpPr txBox="1"/>
          <p:nvPr/>
        </p:nvSpPr>
        <p:spPr>
          <a:xfrm>
            <a:off x="1235411" y="5127049"/>
            <a:ext cx="1160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srgbClr val="692733"/>
                </a:solidFill>
                <a:latin typeface="Montserrat" panose="00000500000000000000" pitchFamily="2" charset="-52"/>
              </a:rPr>
              <a:t>ДО</a:t>
            </a:r>
          </a:p>
        </p:txBody>
      </p:sp>
      <p:pic>
        <p:nvPicPr>
          <p:cNvPr id="3" name="그림 2" descr="텍스트, 스크린샷, 예술이(가) 표시된 사진&#10;&#10;자동 생성된 설명">
            <a:extLst>
              <a:ext uri="{FF2B5EF4-FFF2-40B4-BE49-F238E27FC236}">
                <a16:creationId xmlns:a16="http://schemas.microsoft.com/office/drawing/2014/main" id="{D51FF5EA-6110-F6D0-C93B-A6FEDE814B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6" t="22697" r="49708" b="41493"/>
          <a:stretch/>
        </p:blipFill>
        <p:spPr>
          <a:xfrm>
            <a:off x="6493175" y="1375560"/>
            <a:ext cx="2492943" cy="3619550"/>
          </a:xfrm>
          <a:prstGeom prst="roundRect">
            <a:avLst>
              <a:gd name="adj" fmla="val 7615"/>
            </a:avLst>
          </a:prstGeom>
          <a:noFill/>
          <a:ln w="6350">
            <a:solidFill>
              <a:schemeClr val="bg1">
                <a:lumMod val="65000"/>
              </a:schemeClr>
            </a:solidFill>
          </a:ln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4F18339-B4C4-0539-CFA9-A3515CF36E50}"/>
              </a:ext>
            </a:extLst>
          </p:cNvPr>
          <p:cNvSpPr txBox="1"/>
          <p:nvPr/>
        </p:nvSpPr>
        <p:spPr>
          <a:xfrm>
            <a:off x="7159341" y="5127049"/>
            <a:ext cx="116061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rgbClr val="692733"/>
                </a:solidFill>
                <a:latin typeface="Montserrat" panose="00000500000000000000" pitchFamily="2" charset="-52"/>
              </a:rPr>
              <a:t>ДО</a:t>
            </a:r>
          </a:p>
        </p:txBody>
      </p:sp>
      <p:pic>
        <p:nvPicPr>
          <p:cNvPr id="2" name="그림 1" descr="텍스트, 스크린샷, 예술이(가) 표시된 사진&#10;&#10;자동 생성된 설명">
            <a:extLst>
              <a:ext uri="{FF2B5EF4-FFF2-40B4-BE49-F238E27FC236}">
                <a16:creationId xmlns:a16="http://schemas.microsoft.com/office/drawing/2014/main" id="{A29B98AD-5C10-43AB-9D5A-3662232F37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4" t="22697" r="6189" b="41493"/>
          <a:stretch/>
        </p:blipFill>
        <p:spPr>
          <a:xfrm>
            <a:off x="9107214" y="1375558"/>
            <a:ext cx="2492943" cy="3619550"/>
          </a:xfrm>
          <a:prstGeom prst="roundRect">
            <a:avLst>
              <a:gd name="adj" fmla="val 7615"/>
            </a:avLst>
          </a:prstGeom>
          <a:noFill/>
          <a:ln w="6350">
            <a:solidFill>
              <a:schemeClr val="bg1">
                <a:lumMod val="65000"/>
              </a:schemeClr>
            </a:solidFill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C8B00B6C-985F-A69E-987C-5493A900FFBF}"/>
              </a:ext>
            </a:extLst>
          </p:cNvPr>
          <p:cNvSpPr txBox="1"/>
          <p:nvPr/>
        </p:nvSpPr>
        <p:spPr>
          <a:xfrm>
            <a:off x="9345862" y="5160034"/>
            <a:ext cx="2015646" cy="7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  <a:spcAft>
                <a:spcPts val="800"/>
              </a:spcAft>
              <a:defRPr/>
            </a:pPr>
            <a:r>
              <a:rPr lang="ru-RU" sz="2400" b="1" dirty="0">
                <a:solidFill>
                  <a:srgbClr val="003C1E"/>
                </a:solidFill>
                <a:latin typeface="Montserrat" pitchFamily="2" charset="-52"/>
              </a:rPr>
              <a:t>После 2-х процедур </a:t>
            </a:r>
          </a:p>
        </p:txBody>
      </p:sp>
      <p:pic>
        <p:nvPicPr>
          <p:cNvPr id="6" name="그림 5" descr="사람, 의류, 인간의 얼굴, 피부이(가) 표시된 사진&#10;&#10;자동 생성된 설명">
            <a:extLst>
              <a:ext uri="{FF2B5EF4-FFF2-40B4-BE49-F238E27FC236}">
                <a16:creationId xmlns:a16="http://schemas.microsoft.com/office/drawing/2014/main" id="{D90F3CC1-5E83-68D3-D02E-9779CB83FB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52" t="14036" r="1268" b="18478"/>
          <a:stretch/>
        </p:blipFill>
        <p:spPr>
          <a:xfrm>
            <a:off x="3184645" y="1375557"/>
            <a:ext cx="2492944" cy="3619551"/>
          </a:xfrm>
          <a:prstGeom prst="roundRect">
            <a:avLst>
              <a:gd name="adj" fmla="val 7615"/>
            </a:avLst>
          </a:prstGeom>
          <a:noFill/>
          <a:ln w="6350">
            <a:solidFill>
              <a:schemeClr val="bg1">
                <a:lumMod val="65000"/>
              </a:schemeClr>
            </a:solidFill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5B3FD08E-11ED-49DE-61B5-298E28383E77}"/>
              </a:ext>
            </a:extLst>
          </p:cNvPr>
          <p:cNvSpPr txBox="1"/>
          <p:nvPr/>
        </p:nvSpPr>
        <p:spPr>
          <a:xfrm>
            <a:off x="3423294" y="5160034"/>
            <a:ext cx="201564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3C1E"/>
                </a:solidFill>
                <a:effectLst/>
                <a:uLnTx/>
                <a:uFillTx/>
                <a:latin typeface="Montserrat" pitchFamily="2" charset="-52"/>
              </a:rPr>
              <a:t>После 2-х процедур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8B18A4-A519-7752-206E-DA26521EB1BB}"/>
              </a:ext>
            </a:extLst>
          </p:cNvPr>
          <p:cNvSpPr txBox="1"/>
          <p:nvPr/>
        </p:nvSpPr>
        <p:spPr>
          <a:xfrm>
            <a:off x="183670" y="134315"/>
            <a:ext cx="7151006" cy="56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fontAlgn="base">
              <a:lnSpc>
                <a:spcPct val="85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tabLst>
                <a:tab pos="2154238" algn="l"/>
              </a:tabLst>
              <a:defRPr/>
            </a:pPr>
            <a:r>
              <a:rPr lang="ru-RU" sz="3600" b="1" dirty="0">
                <a:solidFill>
                  <a:prstClr val="black"/>
                </a:solidFill>
                <a:latin typeface="Montserrat" panose="00000500000000000000" pitchFamily="2" charset="-52"/>
              </a:rPr>
              <a:t>Клинический случай 3</a:t>
            </a:r>
            <a:endParaRPr lang="en-US" sz="3600" b="1" dirty="0">
              <a:solidFill>
                <a:prstClr val="black"/>
              </a:solidFill>
              <a:latin typeface="Montserrat" panose="00000500000000000000" pitchFamily="2" charset="-5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361A4D-BF26-BEE6-9AFC-989821936169}"/>
              </a:ext>
            </a:extLst>
          </p:cNvPr>
          <p:cNvSpPr txBox="1"/>
          <p:nvPr/>
        </p:nvSpPr>
        <p:spPr>
          <a:xfrm>
            <a:off x="3996718" y="667218"/>
            <a:ext cx="891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b="1" dirty="0"/>
              <a:t>Courtesy of Dr. Amanda Ong at BIOSCOR International AU, Victoria, </a:t>
            </a:r>
            <a:r>
              <a:rPr lang="en-PH" sz="2000" b="1" dirty="0"/>
              <a:t>Australia </a:t>
            </a:r>
            <a:endParaRPr lang="en-PH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BC192A-D53C-2694-B073-4B1A16F92023}"/>
              </a:ext>
            </a:extLst>
          </p:cNvPr>
          <p:cNvSpPr txBox="1"/>
          <p:nvPr/>
        </p:nvSpPr>
        <p:spPr>
          <a:xfrm>
            <a:off x="1124712" y="5984875"/>
            <a:ext cx="102367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/>
              <a:t>По результатам проведения двух процедур видим уменьшение АГА зависимой зоны, улучшение качества и структуры волосяного стержня, восстановление пигмента волос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97096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фото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590" y="2026253"/>
            <a:ext cx="2382012" cy="32132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2" descr="фото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9744" y="2046549"/>
            <a:ext cx="3202686" cy="3192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2734A57-2A95-D88B-CD5B-565EB0201793}"/>
              </a:ext>
            </a:extLst>
          </p:cNvPr>
          <p:cNvSpPr txBox="1">
            <a:spLocks/>
          </p:cNvSpPr>
          <p:nvPr/>
        </p:nvSpPr>
        <p:spPr>
          <a:xfrm>
            <a:off x="4555866" y="1214806"/>
            <a:ext cx="39243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/>
            <a:r>
              <a:rPr lang="ru-RU" sz="1400" dirty="0">
                <a:latin typeface="+mn-lt"/>
                <a:ea typeface="+mn-ea"/>
                <a:cs typeface="+mn-cs"/>
              </a:rPr>
              <a:t>Фото после 2-ой процедуры </a:t>
            </a:r>
          </a:p>
        </p:txBody>
      </p:sp>
      <p:pic>
        <p:nvPicPr>
          <p:cNvPr id="6" name="Picture 2" descr="фото 3.jpg">
            <a:extLst>
              <a:ext uri="{FF2B5EF4-FFF2-40B4-BE49-F238E27FC236}">
                <a16:creationId xmlns:a16="http://schemas.microsoft.com/office/drawing/2014/main" id="{85B7F9AA-DC99-F7E6-56CF-58F5BD5D77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0554" y="2046549"/>
            <a:ext cx="3003582" cy="3192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CE31F2E-C09F-CE18-F0DF-71A235B09895}"/>
              </a:ext>
            </a:extLst>
          </p:cNvPr>
          <p:cNvSpPr txBox="1">
            <a:spLocks/>
          </p:cNvSpPr>
          <p:nvPr/>
        </p:nvSpPr>
        <p:spPr>
          <a:xfrm>
            <a:off x="7747572" y="1214806"/>
            <a:ext cx="357073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/>
            <a:r>
              <a:rPr lang="ru-RU" sz="1400" dirty="0">
                <a:latin typeface="+mn-lt"/>
                <a:ea typeface="+mn-ea"/>
                <a:cs typeface="+mn-cs"/>
              </a:rPr>
              <a:t>Фото после 3-ой процедуры 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507998" y="5485825"/>
            <a:ext cx="939165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/>
              <a:t>Фотофиксации показали постепенное улучшение состояния волос:</a:t>
            </a:r>
          </a:p>
          <a:p>
            <a:r>
              <a:rPr lang="ru-RU" sz="1400" b="1" dirty="0"/>
              <a:t>До терапии: выраженные зоны разрежения, кожа головы видна</a:t>
            </a:r>
          </a:p>
          <a:p>
            <a:r>
              <a:rPr lang="ru-RU" sz="1400" b="1" dirty="0"/>
              <a:t>После 2 процедур: начало уплотнения, новые волоски</a:t>
            </a:r>
          </a:p>
          <a:p>
            <a:r>
              <a:rPr lang="ru-RU" sz="1400" b="1" dirty="0"/>
              <a:t>После 3 процедур: плотность волос значительно улучшена, кожа головы практически не видна</a:t>
            </a:r>
          </a:p>
          <a:p>
            <a:endParaRPr lang="ru-RU" sz="1100" dirty="0"/>
          </a:p>
          <a:p>
            <a:endParaRPr lang="ru-RU" sz="1100" dirty="0"/>
          </a:p>
          <a:p>
            <a:endParaRPr lang="ru-RU" sz="1100" dirty="0"/>
          </a:p>
          <a:p>
            <a:endParaRPr lang="ru-RU" sz="11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2E8C62-17DA-F581-C98C-EE237C9A1E1F}"/>
              </a:ext>
            </a:extLst>
          </p:cNvPr>
          <p:cNvSpPr txBox="1"/>
          <p:nvPr/>
        </p:nvSpPr>
        <p:spPr>
          <a:xfrm>
            <a:off x="232061" y="27123"/>
            <a:ext cx="5263070" cy="45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85000"/>
              </a:lnSpc>
              <a:spcBef>
                <a:spcPts val="800"/>
              </a:spcBef>
              <a:spcAft>
                <a:spcPts val="800"/>
              </a:spcAft>
              <a:tabLst>
                <a:tab pos="2154238" algn="l"/>
              </a:tabLst>
              <a:defRPr/>
            </a:pPr>
            <a:r>
              <a:rPr lang="ru-RU" sz="2800" b="1" dirty="0">
                <a:solidFill>
                  <a:prstClr val="black"/>
                </a:solidFill>
                <a:latin typeface="Montserrat" panose="00000500000000000000" pitchFamily="2" charset="-52"/>
              </a:rPr>
              <a:t>Клинический случай 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451271-00FD-0C8D-AC8C-41F303F728D1}"/>
              </a:ext>
            </a:extLst>
          </p:cNvPr>
          <p:cNvSpPr txBox="1"/>
          <p:nvPr/>
        </p:nvSpPr>
        <p:spPr>
          <a:xfrm>
            <a:off x="249587" y="464565"/>
            <a:ext cx="3755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Пациент,  мужчина , 63 года, АГА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DF3F80-F30D-A27F-B2B6-FAACE125339A}"/>
              </a:ext>
            </a:extLst>
          </p:cNvPr>
          <p:cNvSpPr txBox="1"/>
          <p:nvPr/>
        </p:nvSpPr>
        <p:spPr>
          <a:xfrm>
            <a:off x="249587" y="792297"/>
            <a:ext cx="7324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Протокол: 3 процедуры </a:t>
            </a:r>
            <a:r>
              <a:rPr lang="en-US" dirty="0" err="1"/>
              <a:t>Ersaless</a:t>
            </a:r>
            <a:r>
              <a:rPr lang="en-US" dirty="0"/>
              <a:t> </a:t>
            </a:r>
            <a:r>
              <a:rPr lang="en-US" dirty="0" err="1"/>
              <a:t>InfoSys</a:t>
            </a:r>
            <a:r>
              <a:rPr lang="en-US" dirty="0"/>
              <a:t>  II, </a:t>
            </a:r>
            <a:r>
              <a:rPr lang="ru-RU" dirty="0"/>
              <a:t>с  интервалом 1 раз в 14 дней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A2BCC68-542E-5320-65D2-3E9F5FFFB982}"/>
              </a:ext>
            </a:extLst>
          </p:cNvPr>
          <p:cNvSpPr txBox="1"/>
          <p:nvPr/>
        </p:nvSpPr>
        <p:spPr>
          <a:xfrm>
            <a:off x="1507998" y="1632418"/>
            <a:ext cx="2990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Фото до начала терапии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E0A055-EEFC-187C-CF82-D5FA9382B563}"/>
              </a:ext>
            </a:extLst>
          </p:cNvPr>
          <p:cNvSpPr txBox="1"/>
          <p:nvPr/>
        </p:nvSpPr>
        <p:spPr>
          <a:xfrm>
            <a:off x="249587" y="1120020"/>
            <a:ext cx="7780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Доктор Мингазова Эльвира, г. Москва, клиника «Биосфера»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техника работы с дермапеном  видео">
            <a:hlinkClick r:id="" action="ppaction://media"/>
            <a:extLst>
              <a:ext uri="{FF2B5EF4-FFF2-40B4-BE49-F238E27FC236}">
                <a16:creationId xmlns:a16="http://schemas.microsoft.com/office/drawing/2014/main" id="{69BCC21B-8FB3-4FB1-A1D5-A1339091AE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78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Заключение</a:t>
            </a:r>
            <a:r>
              <a:rPr dirty="0"/>
              <a:t> </a:t>
            </a:r>
            <a:r>
              <a:rPr dirty="0" err="1"/>
              <a:t>врача-трихолога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sz="1800" dirty="0" err="1"/>
              <a:t>Пациент</a:t>
            </a:r>
            <a:r>
              <a:rPr sz="1800" dirty="0"/>
              <a:t> </a:t>
            </a:r>
            <a:r>
              <a:rPr sz="1800" dirty="0" err="1"/>
              <a:t>успешно</a:t>
            </a:r>
            <a:r>
              <a:rPr sz="1800" dirty="0"/>
              <a:t> </a:t>
            </a:r>
            <a:r>
              <a:rPr sz="1800" dirty="0" err="1"/>
              <a:t>завершил</a:t>
            </a:r>
            <a:r>
              <a:rPr sz="1800" dirty="0"/>
              <a:t> </a:t>
            </a:r>
            <a:r>
              <a:rPr sz="1800" dirty="0" err="1"/>
              <a:t>курс</a:t>
            </a:r>
            <a:r>
              <a:rPr sz="1800" dirty="0"/>
              <a:t> </a:t>
            </a:r>
            <a:r>
              <a:rPr sz="1800" dirty="0" err="1"/>
              <a:t>экзосомальной</a:t>
            </a:r>
            <a:r>
              <a:rPr sz="1800" dirty="0"/>
              <a:t> </a:t>
            </a:r>
            <a:r>
              <a:rPr sz="1800" dirty="0" err="1"/>
              <a:t>терапии</a:t>
            </a:r>
            <a:r>
              <a:rPr sz="1800" dirty="0"/>
              <a:t> </a:t>
            </a:r>
            <a:r>
              <a:rPr sz="1800" dirty="0" err="1"/>
              <a:t>для</a:t>
            </a:r>
            <a:r>
              <a:rPr sz="1800" dirty="0"/>
              <a:t> </a:t>
            </a:r>
            <a:r>
              <a:rPr sz="1800" dirty="0" err="1"/>
              <a:t>волос</a:t>
            </a:r>
            <a:r>
              <a:rPr sz="1800" dirty="0"/>
              <a:t>, </a:t>
            </a:r>
            <a:r>
              <a:rPr sz="1800" dirty="0" err="1"/>
              <a:t>состоящий</a:t>
            </a:r>
            <a:r>
              <a:rPr sz="1800" dirty="0"/>
              <a:t> </a:t>
            </a:r>
            <a:r>
              <a:rPr sz="1800" dirty="0" err="1"/>
              <a:t>из</a:t>
            </a:r>
            <a:r>
              <a:rPr sz="1800" dirty="0"/>
              <a:t> </a:t>
            </a:r>
            <a:r>
              <a:rPr lang="ru-RU" sz="1800" dirty="0"/>
              <a:t>5</a:t>
            </a:r>
            <a:r>
              <a:rPr sz="1800" dirty="0"/>
              <a:t> </a:t>
            </a:r>
            <a:r>
              <a:rPr sz="1800" dirty="0" err="1"/>
              <a:t>процедур</a:t>
            </a:r>
            <a:r>
              <a:rPr sz="1800" dirty="0"/>
              <a:t> с </a:t>
            </a:r>
            <a:r>
              <a:rPr sz="1800" dirty="0" err="1"/>
              <a:t>интервалом</a:t>
            </a:r>
            <a:r>
              <a:rPr sz="1800" dirty="0"/>
              <a:t> в 3 </a:t>
            </a:r>
            <a:r>
              <a:rPr sz="1800" dirty="0" err="1"/>
              <a:t>недели</a:t>
            </a:r>
            <a:r>
              <a:rPr sz="1800" dirty="0"/>
              <a:t>. </a:t>
            </a:r>
            <a:endParaRPr lang="ru-RU" sz="1800" dirty="0"/>
          </a:p>
          <a:p>
            <a:pPr marL="0" indent="0">
              <a:buNone/>
            </a:pPr>
            <a:r>
              <a:rPr sz="1800" dirty="0" err="1"/>
              <a:t>Проведены</a:t>
            </a:r>
            <a:r>
              <a:rPr sz="1800" dirty="0"/>
              <a:t> </a:t>
            </a:r>
            <a:r>
              <a:rPr sz="1800" dirty="0" err="1"/>
              <a:t>фотофиксации</a:t>
            </a:r>
            <a:r>
              <a:rPr sz="1800" dirty="0"/>
              <a:t> </a:t>
            </a:r>
            <a:r>
              <a:rPr sz="1800" dirty="0" err="1"/>
              <a:t>на</a:t>
            </a:r>
            <a:r>
              <a:rPr sz="1800" dirty="0"/>
              <a:t> </a:t>
            </a:r>
            <a:r>
              <a:rPr sz="1800" dirty="0" err="1"/>
              <a:t>каждом</a:t>
            </a:r>
            <a:r>
              <a:rPr sz="1800" dirty="0"/>
              <a:t> </a:t>
            </a:r>
            <a:r>
              <a:rPr sz="1800" dirty="0" err="1"/>
              <a:t>этапе</a:t>
            </a:r>
            <a:r>
              <a:rPr sz="1800" dirty="0"/>
              <a:t>. </a:t>
            </a:r>
            <a:r>
              <a:rPr sz="1800" dirty="0" err="1"/>
              <a:t>Отмечены</a:t>
            </a:r>
            <a:r>
              <a:rPr sz="1800" dirty="0"/>
              <a:t> </a:t>
            </a:r>
            <a:r>
              <a:rPr sz="1800" dirty="0" err="1"/>
              <a:t>положительные</a:t>
            </a:r>
            <a:r>
              <a:rPr sz="1800" dirty="0"/>
              <a:t> </a:t>
            </a:r>
            <a:r>
              <a:rPr sz="1800" dirty="0" err="1"/>
              <a:t>изменения</a:t>
            </a:r>
            <a:r>
              <a:rPr sz="1800" dirty="0"/>
              <a:t>:</a:t>
            </a:r>
          </a:p>
          <a:p>
            <a:r>
              <a:rPr sz="1800" dirty="0" err="1"/>
              <a:t>Уплотнение</a:t>
            </a:r>
            <a:r>
              <a:rPr sz="1800" dirty="0"/>
              <a:t> и </a:t>
            </a:r>
            <a:r>
              <a:rPr sz="1800" dirty="0" err="1"/>
              <a:t>утолщение</a:t>
            </a:r>
            <a:r>
              <a:rPr sz="1800" dirty="0"/>
              <a:t> </a:t>
            </a:r>
            <a:r>
              <a:rPr sz="1800" dirty="0" err="1"/>
              <a:t>волос</a:t>
            </a:r>
            <a:endParaRPr sz="1800" dirty="0"/>
          </a:p>
          <a:p>
            <a:r>
              <a:rPr sz="1800" dirty="0" err="1"/>
              <a:t>Уменьшение</a:t>
            </a:r>
            <a:r>
              <a:rPr sz="1800" dirty="0"/>
              <a:t> </a:t>
            </a:r>
            <a:r>
              <a:rPr sz="1800" dirty="0" err="1"/>
              <a:t>видимости</a:t>
            </a:r>
            <a:r>
              <a:rPr sz="1800" dirty="0"/>
              <a:t> </a:t>
            </a:r>
            <a:r>
              <a:rPr sz="1800" dirty="0" err="1"/>
              <a:t>кожи</a:t>
            </a:r>
            <a:r>
              <a:rPr sz="1800" dirty="0"/>
              <a:t> </a:t>
            </a:r>
            <a:r>
              <a:rPr sz="1800" dirty="0" err="1"/>
              <a:t>головы</a:t>
            </a:r>
            <a:endParaRPr sz="1800" dirty="0"/>
          </a:p>
          <a:p>
            <a:r>
              <a:rPr sz="1800" dirty="0" err="1"/>
              <a:t>Появление</a:t>
            </a:r>
            <a:r>
              <a:rPr sz="1800" dirty="0"/>
              <a:t> </a:t>
            </a:r>
            <a:r>
              <a:rPr sz="1800" dirty="0" err="1"/>
              <a:t>новых</a:t>
            </a:r>
            <a:r>
              <a:rPr sz="1800" dirty="0"/>
              <a:t> </a:t>
            </a:r>
            <a:r>
              <a:rPr sz="1800" dirty="0" err="1"/>
              <a:t>пушковых</a:t>
            </a:r>
            <a:r>
              <a:rPr sz="1800" dirty="0"/>
              <a:t> </a:t>
            </a:r>
            <a:r>
              <a:rPr sz="1800" dirty="0" err="1"/>
              <a:t>волос</a:t>
            </a:r>
            <a:endParaRPr sz="1800" dirty="0"/>
          </a:p>
          <a:p>
            <a:r>
              <a:rPr sz="1800" dirty="0" err="1"/>
              <a:t>Улучшение</a:t>
            </a:r>
            <a:r>
              <a:rPr sz="1800" dirty="0"/>
              <a:t> </a:t>
            </a:r>
            <a:r>
              <a:rPr sz="1800" dirty="0" err="1"/>
              <a:t>общего</a:t>
            </a:r>
            <a:r>
              <a:rPr sz="1800" dirty="0"/>
              <a:t> </a:t>
            </a:r>
            <a:r>
              <a:rPr sz="1800" dirty="0" err="1"/>
              <a:t>качества</a:t>
            </a:r>
            <a:r>
              <a:rPr sz="1800" dirty="0"/>
              <a:t> </a:t>
            </a:r>
            <a:r>
              <a:rPr sz="1800" dirty="0" err="1"/>
              <a:t>волос</a:t>
            </a:r>
            <a:endParaRPr sz="1800" dirty="0"/>
          </a:p>
          <a:p>
            <a:endParaRPr sz="1800" dirty="0"/>
          </a:p>
          <a:p>
            <a:pPr marL="0" indent="0">
              <a:buNone/>
            </a:pPr>
            <a:r>
              <a:rPr sz="1800" dirty="0" err="1"/>
              <a:t>Рекомендации</a:t>
            </a:r>
            <a:r>
              <a:rPr sz="1800" dirty="0"/>
              <a:t>: </a:t>
            </a:r>
            <a:endParaRPr lang="ru-RU" sz="1800" dirty="0"/>
          </a:p>
          <a:p>
            <a:pPr marL="0" indent="0">
              <a:buNone/>
            </a:pPr>
            <a:r>
              <a:rPr lang="ru-RU" sz="1800" dirty="0"/>
              <a:t>П</a:t>
            </a:r>
            <a:r>
              <a:rPr sz="1800" dirty="0" err="1"/>
              <a:t>родолжить</a:t>
            </a:r>
            <a:r>
              <a:rPr sz="1800" dirty="0"/>
              <a:t> </a:t>
            </a:r>
            <a:r>
              <a:rPr sz="1800" dirty="0" err="1"/>
              <a:t>поддерживающую</a:t>
            </a:r>
            <a:r>
              <a:rPr sz="1800" dirty="0"/>
              <a:t> </a:t>
            </a:r>
            <a:r>
              <a:rPr sz="1800" dirty="0" err="1"/>
              <a:t>терапию</a:t>
            </a:r>
            <a:r>
              <a:rPr sz="1800" dirty="0"/>
              <a:t>, </a:t>
            </a:r>
            <a:r>
              <a:rPr sz="1800" dirty="0" err="1"/>
              <a:t>повторный</a:t>
            </a:r>
            <a:r>
              <a:rPr sz="1800" dirty="0"/>
              <a:t> </a:t>
            </a:r>
            <a:r>
              <a:rPr sz="1800" dirty="0" err="1"/>
              <a:t>курс</a:t>
            </a:r>
            <a:r>
              <a:rPr sz="1800" dirty="0"/>
              <a:t> </a:t>
            </a:r>
            <a:r>
              <a:rPr sz="1800" dirty="0" err="1"/>
              <a:t>через</a:t>
            </a:r>
            <a:r>
              <a:rPr sz="1800" dirty="0"/>
              <a:t> 6-12 </a:t>
            </a:r>
            <a:r>
              <a:rPr sz="1800" dirty="0" err="1"/>
              <a:t>месяцев</a:t>
            </a:r>
            <a:endParaRPr sz="1800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33F5D1-F000-E28C-B1B5-FA13E82ED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4896" y="67697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🔬 Оценка эффективности </a:t>
            </a:r>
            <a:r>
              <a:rPr lang="ru-RU" b="1" dirty="0" err="1"/>
              <a:t>экзосомальной</a:t>
            </a:r>
            <a:r>
              <a:rPr lang="ru-RU" b="1" dirty="0"/>
              <a:t> терапии для волос</a:t>
            </a:r>
            <a:br>
              <a:rPr lang="ru-RU" b="1" dirty="0"/>
            </a:b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39444F-026E-052A-3BC1-2DFDB4EABE73}"/>
              </a:ext>
            </a:extLst>
          </p:cNvPr>
          <p:cNvSpPr txBox="1"/>
          <p:nvPr/>
        </p:nvSpPr>
        <p:spPr>
          <a:xfrm>
            <a:off x="1453896" y="1932260"/>
            <a:ext cx="9079992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b="1" dirty="0"/>
              <a:t> Визуальная оценка по фото</a:t>
            </a:r>
          </a:p>
          <a:p>
            <a:pPr>
              <a:buNone/>
            </a:pPr>
            <a:r>
              <a:rPr lang="ru-RU" dirty="0"/>
              <a:t>На основании представленных фотографий и анализа динамики изменений волос:</a:t>
            </a:r>
          </a:p>
          <a:p>
            <a:pPr>
              <a:buNone/>
            </a:pPr>
            <a:endParaRPr lang="ru-RU" dirty="0"/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/>
              <a:t>До терапии:</a:t>
            </a:r>
            <a:r>
              <a:rPr lang="ru-RU" dirty="0"/>
              <a:t> выраженное облысение в теменной области, кожа головы просвечивает, волосы истончены.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/>
              <a:t>После 2 процедур:</a:t>
            </a:r>
            <a:r>
              <a:rPr lang="ru-RU" dirty="0"/>
              <a:t> наблюдается улучшение – волосы становятся более плотными, начинают появляться пушковые волоски. Видимость кожи головы сокращается, структура волос улучшается.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/>
              <a:t>После 3 процедур:</a:t>
            </a:r>
            <a:r>
              <a:rPr lang="ru-RU" dirty="0"/>
              <a:t> заметное уплотнение и утолщение волос, кожа головы почти полностью маскируется за счет роста новых волос. Волосы выглядят более плотными, объем увеличен.</a:t>
            </a:r>
          </a:p>
        </p:txBody>
      </p:sp>
    </p:spTree>
    <p:extLst>
      <p:ext uri="{BB962C8B-B14F-4D97-AF65-F5344CB8AC3E}">
        <p14:creationId xmlns:p14="http://schemas.microsoft.com/office/powerpoint/2010/main" val="67186668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F5F7E9-9153-2CB4-B8ED-7A7CC157A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Количественная (оценочная) шкала эффективности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01F24A03-9FD1-45F8-058F-D7D90DAD7AA4}"/>
              </a:ext>
            </a:extLst>
          </p:cNvPr>
          <p:cNvGraphicFramePr>
            <a:graphicFrameLocks noGrp="1"/>
          </p:cNvGraphicFramePr>
          <p:nvPr/>
        </p:nvGraphicFramePr>
        <p:xfrm>
          <a:off x="1981200" y="2537301"/>
          <a:ext cx="8229600" cy="2651760"/>
        </p:xfrm>
        <a:graphic>
          <a:graphicData uri="http://schemas.openxmlformats.org/drawingml/2006/table">
            <a:tbl>
              <a:tblPr/>
              <a:tblGrid>
                <a:gridCol w="2057400">
                  <a:extLst>
                    <a:ext uri="{9D8B030D-6E8A-4147-A177-3AD203B41FA5}">
                      <a16:colId xmlns:a16="http://schemas.microsoft.com/office/drawing/2014/main" val="1629582573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374680425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317138193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563261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ru-RU"/>
                        <a:t>Критерий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/>
                        <a:t>До терапии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/>
                        <a:t>После 2 процедур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/>
                        <a:t>После 3 процедур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231038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/>
                        <a:t>Плотность волос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/>
                        <a:t>★☆☆☆☆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/>
                        <a:t>★★☆☆☆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/>
                        <a:t>★★★★☆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562913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/>
                        <a:t>Толщина и качество волос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/>
                        <a:t>★☆☆☆☆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/>
                        <a:t>★★★☆☆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/>
                        <a:t>★★★★☆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372607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/>
                        <a:t>Видимость кожи головы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/>
                        <a:t>★☆☆☆☆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/>
                        <a:t>★★★☆☆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/>
                        <a:t>★★★★☆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168915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/>
                        <a:t>Общая эффективность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/>
                        <a:t>★☆☆☆☆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/>
                        <a:t>★★★☆☆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★★★★☆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72556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926867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линия, График, диаграм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813C277-808F-C57E-14D5-9E5374F7D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209" y="379790"/>
            <a:ext cx="7644399" cy="43659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2BF0F2-10D5-2DDD-1852-C03106DA2655}"/>
              </a:ext>
            </a:extLst>
          </p:cNvPr>
          <p:cNvSpPr txBox="1"/>
          <p:nvPr/>
        </p:nvSpPr>
        <p:spPr>
          <a:xfrm>
            <a:off x="2584697" y="4745736"/>
            <a:ext cx="822046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endParaRPr lang="ru-RU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1200" b="1" dirty="0" err="1"/>
              <a:t>Before</a:t>
            </a:r>
            <a:r>
              <a:rPr lang="ru-RU" sz="1200" b="1" dirty="0"/>
              <a:t> (До терапии):</a:t>
            </a:r>
            <a:r>
              <a:rPr lang="ru-RU" sz="1200" dirty="0"/>
              <a:t> начальное состояние с низкой плотностью (1 балл из 5).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200" b="1" dirty="0" err="1"/>
              <a:t>After</a:t>
            </a:r>
            <a:r>
              <a:rPr lang="ru-RU" sz="1200" b="1" dirty="0"/>
              <a:t> 2nd (После 2 процедур):</a:t>
            </a:r>
            <a:r>
              <a:rPr lang="ru-RU" sz="1200" dirty="0"/>
              <a:t> заметное улучшение, увеличение плотности до 3 баллов.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200" b="1" dirty="0" err="1"/>
              <a:t>After</a:t>
            </a:r>
            <a:r>
              <a:rPr lang="ru-RU" sz="1200" b="1" dirty="0"/>
              <a:t> 3rd (После 3 процедур):</a:t>
            </a:r>
            <a:r>
              <a:rPr lang="ru-RU" sz="1200" dirty="0"/>
              <a:t> выраженное улучшение, плотность близка к 4 баллам из 5.</a:t>
            </a:r>
          </a:p>
          <a:p>
            <a:r>
              <a:rPr lang="ru-RU" sz="1200" dirty="0"/>
              <a:t>Этот график наглядно демонстрирует прогресс, достигнутый в ходе курса терапии</a:t>
            </a:r>
          </a:p>
        </p:txBody>
      </p:sp>
    </p:spTree>
    <p:extLst>
      <p:ext uri="{BB962C8B-B14F-4D97-AF65-F5344CB8AC3E}">
        <p14:creationId xmlns:p14="http://schemas.microsoft.com/office/powerpoint/2010/main" val="222621557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0C8CF2-1A14-193D-14F5-FC6F6FF08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540" y="311374"/>
            <a:ext cx="6154009" cy="40772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4E19AF-67AE-BF6C-47C1-4C2884175DA6}"/>
              </a:ext>
            </a:extLst>
          </p:cNvPr>
          <p:cNvSpPr txBox="1"/>
          <p:nvPr/>
        </p:nvSpPr>
        <p:spPr>
          <a:xfrm>
            <a:off x="1844040" y="4670566"/>
            <a:ext cx="807415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dirty="0"/>
              <a:t>Вот график, иллюстрирующий рост густоты волос по количеству тёмных пикселей в центральной зоне головы: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/>
              <a:t>До терапии:</a:t>
            </a:r>
            <a:r>
              <a:rPr lang="ru-RU" dirty="0"/>
              <a:t> ~15 610 </a:t>
            </a:r>
            <a:r>
              <a:rPr lang="ru-RU" dirty="0" err="1"/>
              <a:t>волосоподобных</a:t>
            </a:r>
            <a:r>
              <a:rPr lang="ru-RU" dirty="0"/>
              <a:t> пикселей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/>
              <a:t>После терапии:</a:t>
            </a:r>
            <a:r>
              <a:rPr lang="ru-RU" dirty="0"/>
              <a:t> ~25 947 пикселей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Это подтверждает увеличение плотности более чем на </a:t>
            </a:r>
            <a:r>
              <a:rPr lang="ru-RU" b="1" dirty="0"/>
              <a:t>66%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000376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223A1D-BC22-0820-F1E8-C06F4BAB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Итоговая оценка</a:t>
            </a:r>
            <a:br>
              <a:rPr lang="ru-RU" b="1" dirty="0"/>
            </a:b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FE7244-E16C-FB5D-FF9F-42252A31B200}"/>
              </a:ext>
            </a:extLst>
          </p:cNvPr>
          <p:cNvSpPr txBox="1"/>
          <p:nvPr/>
        </p:nvSpPr>
        <p:spPr>
          <a:xfrm>
            <a:off x="1981200" y="1966279"/>
            <a:ext cx="66294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Эффективность терапии можно оценить как </a:t>
            </a:r>
            <a:r>
              <a:rPr lang="ru-RU" b="1" dirty="0"/>
              <a:t>высокую</a:t>
            </a:r>
            <a:r>
              <a:rPr lang="ru-RU" dirty="0"/>
              <a:t> для данного возраста и начального состояния волос.</a:t>
            </a:r>
          </a:p>
          <a:p>
            <a:pPr>
              <a:buFont typeface="Arial" panose="020B0604020202020204" pitchFamily="34" charset="0"/>
              <a:buChar char="•"/>
            </a:pPr>
            <a:endParaRPr lang="ru-RU" dirty="0"/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За 3 процедуры достигнуты значительные улучшения: плотность и качество волос заметно улучшились, участки облысения сократились, новые волосы начали расти.</a:t>
            </a:r>
          </a:p>
          <a:p>
            <a:endParaRPr lang="ru-RU" dirty="0"/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Это подтверждает, что </a:t>
            </a:r>
            <a:r>
              <a:rPr lang="ru-RU" dirty="0" err="1"/>
              <a:t>экзосомальная</a:t>
            </a:r>
            <a:r>
              <a:rPr lang="ru-RU" dirty="0"/>
              <a:t> терапия обладает стимулирующим действием на фолликулы и может быть рекомендована для поддержки состояния волос.</a:t>
            </a:r>
          </a:p>
          <a:p>
            <a:pPr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1320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9A6C6D05-2E1C-7072-FAA0-038CBBDE5576}"/>
              </a:ext>
            </a:extLst>
          </p:cNvPr>
          <p:cNvGrpSpPr/>
          <p:nvPr/>
        </p:nvGrpSpPr>
        <p:grpSpPr>
          <a:xfrm>
            <a:off x="9317877" y="4398991"/>
            <a:ext cx="3864723" cy="3749617"/>
            <a:chOff x="10649461" y="-818177"/>
            <a:chExt cx="2393440" cy="2322154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765F0AF5-D28D-4C64-3B2D-A93535E259C4}"/>
                </a:ext>
              </a:extLst>
            </p:cNvPr>
            <p:cNvSpPr/>
            <p:nvPr/>
          </p:nvSpPr>
          <p:spPr>
            <a:xfrm>
              <a:off x="10649461" y="-818177"/>
              <a:ext cx="2393440" cy="232215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A408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A52F6025-A699-AC5B-2D1F-30F122DD3DED}"/>
                </a:ext>
              </a:extLst>
            </p:cNvPr>
            <p:cNvSpPr/>
            <p:nvPr/>
          </p:nvSpPr>
          <p:spPr>
            <a:xfrm>
              <a:off x="10893038" y="-591689"/>
              <a:ext cx="1926558" cy="1869178"/>
            </a:xfrm>
            <a:prstGeom prst="ellipse">
              <a:avLst/>
            </a:prstGeom>
            <a:solidFill>
              <a:srgbClr val="A408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2B101F7-6E66-A8A9-9745-66E98D798E92}"/>
              </a:ext>
            </a:extLst>
          </p:cNvPr>
          <p:cNvSpPr txBox="1"/>
          <p:nvPr/>
        </p:nvSpPr>
        <p:spPr>
          <a:xfrm>
            <a:off x="345819" y="552877"/>
            <a:ext cx="94077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i="0" u="none" strike="noStrike" kern="1200" cap="none" spc="300" normalizeH="0" baseline="0" noProof="0" dirty="0">
                <a:ln>
                  <a:noFill/>
                </a:ln>
                <a:solidFill>
                  <a:srgbClr val="A4082D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Times New Roman" panose="02020603050405020304" pitchFamily="18" charset="0"/>
              </a:rPr>
              <a:t>КЛИНИЧЕСКИЕ </a:t>
            </a:r>
            <a:r>
              <a:rPr kumimoji="0" lang="ru-RU" sz="800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Times New Roman" panose="02020603050405020304" pitchFamily="18" charset="0"/>
              </a:rPr>
              <a:t>СЛУЧАИ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87E8B3A1-0114-F0E3-43A7-ADAEFA1BAEC5}"/>
              </a:ext>
            </a:extLst>
          </p:cNvPr>
          <p:cNvGrpSpPr/>
          <p:nvPr/>
        </p:nvGrpSpPr>
        <p:grpSpPr>
          <a:xfrm>
            <a:off x="427038" y="4685317"/>
            <a:ext cx="6441167" cy="1726697"/>
            <a:chOff x="403374" y="4558423"/>
            <a:chExt cx="6441167" cy="172669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41C6F1C-4615-314B-8D98-C7115B94ACE7}"/>
                </a:ext>
              </a:extLst>
            </p:cNvPr>
            <p:cNvSpPr txBox="1"/>
            <p:nvPr/>
          </p:nvSpPr>
          <p:spPr>
            <a:xfrm>
              <a:off x="403375" y="5361790"/>
              <a:ext cx="491966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-52"/>
                  <a:ea typeface="+mn-ea"/>
                  <a:cs typeface="+mn-cs"/>
                </a:rPr>
                <a:t>Врач-косметолог, дерматолог, офтальмохирург. Заместитель главного врача клиники «Око»</a:t>
              </a: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FC2917D-89DF-4526-6A9A-05D9B4989CBF}"/>
                </a:ext>
              </a:extLst>
            </p:cNvPr>
            <p:cNvSpPr txBox="1"/>
            <p:nvPr/>
          </p:nvSpPr>
          <p:spPr>
            <a:xfrm>
              <a:off x="403374" y="4558423"/>
              <a:ext cx="64411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ru-RU" sz="2400" b="1" dirty="0">
                  <a:solidFill>
                    <a:prstClr val="black"/>
                  </a:solidFill>
                  <a:latin typeface="Montserrat" panose="00000500000000000000" pitchFamily="2" charset="-52"/>
                </a:rPr>
                <a:t>Краснова</a:t>
              </a:r>
            </a:p>
            <a:p>
              <a:pPr>
                <a:defRPr/>
              </a:pPr>
              <a:r>
                <a:rPr lang="ru-RU" sz="2400" b="1" dirty="0">
                  <a:solidFill>
                    <a:prstClr val="black"/>
                  </a:solidFill>
                  <a:latin typeface="Montserrat" panose="00000500000000000000" pitchFamily="2" charset="-52"/>
                </a:rPr>
                <a:t>Марина Сергеевна</a:t>
              </a:r>
            </a:p>
          </p:txBody>
        </p:sp>
      </p:grp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6DCE5098-56E7-9F04-B6B1-74046E3B0FBF}"/>
              </a:ext>
            </a:extLst>
          </p:cNvPr>
          <p:cNvCxnSpPr>
            <a:cxnSpLocks/>
          </p:cNvCxnSpPr>
          <p:nvPr/>
        </p:nvCxnSpPr>
        <p:spPr>
          <a:xfrm>
            <a:off x="10541000" y="6070662"/>
            <a:ext cx="1171575" cy="0"/>
          </a:xfrm>
          <a:prstGeom prst="straightConnector1">
            <a:avLst/>
          </a:prstGeom>
          <a:ln w="19050">
            <a:gradFill flip="none" rotWithShape="1">
              <a:gsLst>
                <a:gs pos="17000">
                  <a:schemeClr val="bg1">
                    <a:alpha val="0"/>
                  </a:schemeClr>
                </a:gs>
                <a:gs pos="85000">
                  <a:schemeClr val="bg1"/>
                </a:gs>
              </a:gsLst>
              <a:lin ang="0" scaled="1"/>
              <a:tileRect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8ED80E2F-8B3A-77BF-7DFE-C1382F98E8B4}"/>
              </a:ext>
            </a:extLst>
          </p:cNvPr>
          <p:cNvSpPr txBox="1"/>
          <p:nvPr/>
        </p:nvSpPr>
        <p:spPr>
          <a:xfrm>
            <a:off x="11061700" y="602671"/>
            <a:ext cx="784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2025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</p:txBody>
      </p:sp>
      <p:pic>
        <p:nvPicPr>
          <p:cNvPr id="2" name="Рисунок 1" descr="Изображение выглядит как человек, одежда, Человеческое лицо, сте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FE98E1-7B7E-8BAF-E0CE-82CD4248A7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5" t="3886" r="5097" b="38021"/>
          <a:stretch/>
        </p:blipFill>
        <p:spPr>
          <a:xfrm>
            <a:off x="4473854" y="2184230"/>
            <a:ext cx="4483449" cy="4362874"/>
          </a:xfrm>
          <a:prstGeom prst="ellipse">
            <a:avLst/>
          </a:prstGeom>
          <a:ln w="6350">
            <a:solidFill>
              <a:srgbClr val="A4082D"/>
            </a:solidFill>
          </a:ln>
        </p:spPr>
      </p:pic>
    </p:spTree>
    <p:extLst>
      <p:ext uri="{BB962C8B-B14F-4D97-AF65-F5344CB8AC3E}">
        <p14:creationId xmlns:p14="http://schemas.microsoft.com/office/powerpoint/2010/main" val="6188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Модный аксессуар, Человеческое лицо, человек, женщ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6448771-3528-01BC-90CD-615E3A7EEA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" t="8889" r="50833" b="2666"/>
          <a:stretch/>
        </p:blipFill>
        <p:spPr>
          <a:xfrm>
            <a:off x="6045689" y="944082"/>
            <a:ext cx="2895858" cy="5329718"/>
          </a:xfrm>
          <a:prstGeom prst="round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8FEB02-04CA-363C-6712-FBB34CAFB5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9" t="7292" r="1055" b="1805"/>
          <a:stretch/>
        </p:blipFill>
        <p:spPr>
          <a:xfrm>
            <a:off x="9032753" y="944082"/>
            <a:ext cx="2817544" cy="5329718"/>
          </a:xfrm>
          <a:prstGeom prst="round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E9473CD4-0EFC-2289-3301-C1559ADD8C5E}"/>
              </a:ext>
            </a:extLst>
          </p:cNvPr>
          <p:cNvSpPr/>
          <p:nvPr/>
        </p:nvSpPr>
        <p:spPr>
          <a:xfrm>
            <a:off x="-577092" y="113707"/>
            <a:ext cx="2888492" cy="400111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FC15B9-4976-1C80-618B-E825C66B2883}"/>
              </a:ext>
            </a:extLst>
          </p:cNvPr>
          <p:cNvSpPr txBox="1"/>
          <p:nvPr/>
        </p:nvSpPr>
        <p:spPr>
          <a:xfrm>
            <a:off x="431275" y="123336"/>
            <a:ext cx="2210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Montserrat" panose="00000500000000000000" pitchFamily="2" charset="-52"/>
              </a:rPr>
              <a:t>Пациент </a:t>
            </a:r>
            <a:r>
              <a:rPr lang="en-US" sz="2000" dirty="0">
                <a:latin typeface="Montserrat" panose="00000500000000000000" pitchFamily="2" charset="-52"/>
              </a:rPr>
              <a:t>#</a:t>
            </a:r>
            <a:r>
              <a:rPr lang="ru-RU" sz="2000" dirty="0">
                <a:latin typeface="Montserrat" panose="00000500000000000000" pitchFamily="2" charset="-52"/>
              </a:rPr>
              <a:t>1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76017CC-D89B-AE75-5975-356A7D2732C3}"/>
              </a:ext>
            </a:extLst>
          </p:cNvPr>
          <p:cNvSpPr/>
          <p:nvPr/>
        </p:nvSpPr>
        <p:spPr>
          <a:xfrm>
            <a:off x="315119" y="960756"/>
            <a:ext cx="5484892" cy="4866063"/>
          </a:xfrm>
          <a:prstGeom prst="roundRect">
            <a:avLst>
              <a:gd name="adj" fmla="val 9711"/>
            </a:avLst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348F8D-1C82-E9CA-0685-77EE64B6E08F}"/>
              </a:ext>
            </a:extLst>
          </p:cNvPr>
          <p:cNvSpPr txBox="1"/>
          <p:nvPr/>
        </p:nvSpPr>
        <p:spPr>
          <a:xfrm>
            <a:off x="426037" y="1174614"/>
            <a:ext cx="3613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600" b="1" dirty="0">
                <a:solidFill>
                  <a:srgbClr val="A4082D"/>
                </a:solidFill>
                <a:latin typeface="Montserrat" panose="00000500000000000000" pitchFamily="2" charset="-52"/>
              </a:rPr>
              <a:t>Проведено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4EC070-525F-164A-7BF5-A9B3FDFEBA96}"/>
              </a:ext>
            </a:extLst>
          </p:cNvPr>
          <p:cNvSpPr txBox="1"/>
          <p:nvPr/>
        </p:nvSpPr>
        <p:spPr>
          <a:xfrm>
            <a:off x="246426" y="2694597"/>
            <a:ext cx="5553585" cy="88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200">
              <a:lnSpc>
                <a:spcPct val="90000"/>
              </a:lnSpc>
              <a:spcBef>
                <a:spcPts val="600"/>
              </a:spcBef>
              <a:buClr>
                <a:srgbClr val="4FBCB9"/>
              </a:buClr>
            </a:pPr>
            <a:r>
              <a:rPr lang="ru-RU" altLang="ko-KR" sz="2600" dirty="0" err="1">
                <a:latin typeface="Montserrat" panose="00000500000000000000" pitchFamily="2" charset="-52"/>
              </a:rPr>
              <a:t>Экзосомы</a:t>
            </a:r>
            <a:r>
              <a:rPr lang="ru-RU" altLang="ko-KR" sz="2600" b="1" dirty="0">
                <a:latin typeface="Montserrat" panose="00000500000000000000" pitchFamily="2" charset="-52"/>
              </a:rPr>
              <a:t> </a:t>
            </a:r>
            <a:r>
              <a:rPr lang="en-US" altLang="ko-KR" sz="2600" b="1" dirty="0">
                <a:latin typeface="Montserrat" panose="00000500000000000000" pitchFamily="2" charset="-52"/>
              </a:rPr>
              <a:t>ERSALESS</a:t>
            </a:r>
            <a:endParaRPr lang="ru-RU" altLang="ko-KR" sz="2600" b="1" dirty="0">
              <a:latin typeface="Montserrat" panose="00000500000000000000" pitchFamily="2" charset="-52"/>
            </a:endParaRPr>
          </a:p>
          <a:p>
            <a:pPr marL="169200">
              <a:lnSpc>
                <a:spcPct val="90000"/>
              </a:lnSpc>
              <a:spcBef>
                <a:spcPts val="600"/>
              </a:spcBef>
              <a:buClr>
                <a:srgbClr val="4FBCB9"/>
              </a:buClr>
            </a:pPr>
            <a:r>
              <a:rPr lang="ru-RU" sz="2600" dirty="0">
                <a:latin typeface="Montserrat" panose="00000500000000000000" pitchFamily="2" charset="-52"/>
              </a:rPr>
              <a:t>3 процедуры через 2 недели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1AB1E844-63EF-7E44-C3CB-15EBBDA847DA}"/>
              </a:ext>
            </a:extLst>
          </p:cNvPr>
          <p:cNvSpPr/>
          <p:nvPr/>
        </p:nvSpPr>
        <p:spPr>
          <a:xfrm>
            <a:off x="315118" y="3676651"/>
            <a:ext cx="5484893" cy="2597150"/>
          </a:xfrm>
          <a:prstGeom prst="roundRect">
            <a:avLst>
              <a:gd name="adj" fmla="val 16513"/>
            </a:avLst>
          </a:prstGeom>
          <a:solidFill>
            <a:srgbClr val="A408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60F05001-6E05-E729-8A8A-22155DADFD51}"/>
              </a:ext>
            </a:extLst>
          </p:cNvPr>
          <p:cNvCxnSpPr>
            <a:cxnSpLocks/>
          </p:cNvCxnSpPr>
          <p:nvPr/>
        </p:nvCxnSpPr>
        <p:spPr>
          <a:xfrm>
            <a:off x="1670992" y="4897699"/>
            <a:ext cx="718017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7931770-6D35-41AD-DE83-5F4E75974FB1}"/>
              </a:ext>
            </a:extLst>
          </p:cNvPr>
          <p:cNvSpPr txBox="1"/>
          <p:nvPr/>
        </p:nvSpPr>
        <p:spPr>
          <a:xfrm>
            <a:off x="1239798" y="4963951"/>
            <a:ext cx="1372823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200" algn="ctr">
              <a:lnSpc>
                <a:spcPct val="90000"/>
              </a:lnSpc>
              <a:spcBef>
                <a:spcPts val="600"/>
              </a:spcBef>
              <a:buClr>
                <a:srgbClr val="4FBCB9"/>
              </a:buClr>
            </a:pPr>
            <a:r>
              <a:rPr lang="ru-RU" sz="1600" dirty="0">
                <a:solidFill>
                  <a:schemeClr val="bg1"/>
                </a:solidFill>
                <a:latin typeface="Montserrat" pitchFamily="2" charset="-52"/>
                <a:cs typeface="Arial" panose="020B0604020202020204" pitchFamily="34" charset="0"/>
              </a:rPr>
              <a:t>14</a:t>
            </a:r>
            <a:br>
              <a:rPr lang="ru-RU" sz="1600" dirty="0">
                <a:solidFill>
                  <a:schemeClr val="bg1"/>
                </a:solidFill>
                <a:latin typeface="Montserrat" pitchFamily="2" charset="-52"/>
                <a:cs typeface="Arial" panose="020B0604020202020204" pitchFamily="34" charset="0"/>
              </a:rPr>
            </a:br>
            <a:r>
              <a:rPr lang="ru-RU" sz="1600" dirty="0">
                <a:solidFill>
                  <a:schemeClr val="bg1"/>
                </a:solidFill>
                <a:latin typeface="Montserrat" pitchFamily="2" charset="-52"/>
                <a:cs typeface="Arial" panose="020B0604020202020204" pitchFamily="34" charset="0"/>
              </a:rPr>
              <a:t>дней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08FEB4C5-873A-9030-4C68-253808BBBA4A}"/>
              </a:ext>
            </a:extLst>
          </p:cNvPr>
          <p:cNvCxnSpPr>
            <a:cxnSpLocks/>
          </p:cNvCxnSpPr>
          <p:nvPr/>
        </p:nvCxnSpPr>
        <p:spPr>
          <a:xfrm>
            <a:off x="3594970" y="4897699"/>
            <a:ext cx="718017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D68B26E-C017-FF81-F313-9F3B01F3CF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43" t="13908" r="21365" b="10499"/>
          <a:stretch/>
        </p:blipFill>
        <p:spPr>
          <a:xfrm>
            <a:off x="521052" y="4702576"/>
            <a:ext cx="1045031" cy="786424"/>
          </a:xfrm>
          <a:custGeom>
            <a:avLst/>
            <a:gdLst>
              <a:gd name="connsiteX0" fmla="*/ 3655260 w 3959246"/>
              <a:gd name="connsiteY0" fmla="*/ 51729 h 2979478"/>
              <a:gd name="connsiteX1" fmla="*/ 3955112 w 3959246"/>
              <a:gd name="connsiteY1" fmla="*/ 240871 h 2979478"/>
              <a:gd name="connsiteX2" fmla="*/ 3955060 w 3959246"/>
              <a:gd name="connsiteY2" fmla="*/ 237206 h 2979478"/>
              <a:gd name="connsiteX3" fmla="*/ 3959246 w 3959246"/>
              <a:gd name="connsiteY3" fmla="*/ 239974 h 2979478"/>
              <a:gd name="connsiteX4" fmla="*/ 3959246 w 3959246"/>
              <a:gd name="connsiteY4" fmla="*/ 2774693 h 2979478"/>
              <a:gd name="connsiteX5" fmla="*/ 3646034 w 3959246"/>
              <a:gd name="connsiteY5" fmla="*/ 2979478 h 2979478"/>
              <a:gd name="connsiteX6" fmla="*/ 47819 w 3959246"/>
              <a:gd name="connsiteY6" fmla="*/ 2794278 h 2979478"/>
              <a:gd name="connsiteX7" fmla="*/ 0 w 3959246"/>
              <a:gd name="connsiteY7" fmla="*/ 2805949 h 2979478"/>
              <a:gd name="connsiteX8" fmla="*/ 0 w 3959246"/>
              <a:gd name="connsiteY8" fmla="*/ 154143 h 2979478"/>
              <a:gd name="connsiteX9" fmla="*/ 20141 w 3959246"/>
              <a:gd name="connsiteY9" fmla="*/ 225109 h 2979478"/>
              <a:gd name="connsiteX10" fmla="*/ 3951715 w 3959246"/>
              <a:gd name="connsiteY10" fmla="*/ 0 h 2979478"/>
              <a:gd name="connsiteX11" fmla="*/ 3954597 w 3959246"/>
              <a:gd name="connsiteY11" fmla="*/ 0 h 2979478"/>
              <a:gd name="connsiteX12" fmla="*/ 3951782 w 3959246"/>
              <a:gd name="connsiteY12" fmla="*/ 4796 h 2979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959246" h="2979478">
                <a:moveTo>
                  <a:pt x="3655260" y="51729"/>
                </a:moveTo>
                <a:lnTo>
                  <a:pt x="3955112" y="240871"/>
                </a:lnTo>
                <a:lnTo>
                  <a:pt x="3955060" y="237206"/>
                </a:lnTo>
                <a:lnTo>
                  <a:pt x="3959246" y="239974"/>
                </a:lnTo>
                <a:lnTo>
                  <a:pt x="3959246" y="2774693"/>
                </a:lnTo>
                <a:lnTo>
                  <a:pt x="3646034" y="2979478"/>
                </a:lnTo>
                <a:lnTo>
                  <a:pt x="47819" y="2794278"/>
                </a:lnTo>
                <a:lnTo>
                  <a:pt x="0" y="2805949"/>
                </a:lnTo>
                <a:lnTo>
                  <a:pt x="0" y="154143"/>
                </a:lnTo>
                <a:lnTo>
                  <a:pt x="20141" y="225109"/>
                </a:lnTo>
                <a:close/>
                <a:moveTo>
                  <a:pt x="3951715" y="0"/>
                </a:moveTo>
                <a:lnTo>
                  <a:pt x="3954597" y="0"/>
                </a:lnTo>
                <a:lnTo>
                  <a:pt x="3951782" y="4796"/>
                </a:lnTo>
                <a:close/>
              </a:path>
            </a:pathLst>
          </a:custGeom>
          <a:effectLst>
            <a:outerShdw blurRad="50800" dist="38100" sx="104000" sy="104000" algn="l" rotWithShape="0">
              <a:prstClr val="black">
                <a:alpha val="46000"/>
              </a:prst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3EFB226-8E42-8435-10E8-8C4262FDD6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43" t="13908" r="21365" b="10499"/>
          <a:stretch/>
        </p:blipFill>
        <p:spPr>
          <a:xfrm>
            <a:off x="2458731" y="4702576"/>
            <a:ext cx="1045031" cy="786424"/>
          </a:xfrm>
          <a:custGeom>
            <a:avLst/>
            <a:gdLst>
              <a:gd name="connsiteX0" fmla="*/ 3655260 w 3959246"/>
              <a:gd name="connsiteY0" fmla="*/ 51729 h 2979478"/>
              <a:gd name="connsiteX1" fmla="*/ 3955112 w 3959246"/>
              <a:gd name="connsiteY1" fmla="*/ 240871 h 2979478"/>
              <a:gd name="connsiteX2" fmla="*/ 3955060 w 3959246"/>
              <a:gd name="connsiteY2" fmla="*/ 237206 h 2979478"/>
              <a:gd name="connsiteX3" fmla="*/ 3959246 w 3959246"/>
              <a:gd name="connsiteY3" fmla="*/ 239974 h 2979478"/>
              <a:gd name="connsiteX4" fmla="*/ 3959246 w 3959246"/>
              <a:gd name="connsiteY4" fmla="*/ 2774693 h 2979478"/>
              <a:gd name="connsiteX5" fmla="*/ 3646034 w 3959246"/>
              <a:gd name="connsiteY5" fmla="*/ 2979478 h 2979478"/>
              <a:gd name="connsiteX6" fmla="*/ 47819 w 3959246"/>
              <a:gd name="connsiteY6" fmla="*/ 2794278 h 2979478"/>
              <a:gd name="connsiteX7" fmla="*/ 0 w 3959246"/>
              <a:gd name="connsiteY7" fmla="*/ 2805949 h 2979478"/>
              <a:gd name="connsiteX8" fmla="*/ 0 w 3959246"/>
              <a:gd name="connsiteY8" fmla="*/ 154143 h 2979478"/>
              <a:gd name="connsiteX9" fmla="*/ 20141 w 3959246"/>
              <a:gd name="connsiteY9" fmla="*/ 225109 h 2979478"/>
              <a:gd name="connsiteX10" fmla="*/ 3951715 w 3959246"/>
              <a:gd name="connsiteY10" fmla="*/ 0 h 2979478"/>
              <a:gd name="connsiteX11" fmla="*/ 3954597 w 3959246"/>
              <a:gd name="connsiteY11" fmla="*/ 0 h 2979478"/>
              <a:gd name="connsiteX12" fmla="*/ 3951782 w 3959246"/>
              <a:gd name="connsiteY12" fmla="*/ 4796 h 2979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959246" h="2979478">
                <a:moveTo>
                  <a:pt x="3655260" y="51729"/>
                </a:moveTo>
                <a:lnTo>
                  <a:pt x="3955112" y="240871"/>
                </a:lnTo>
                <a:lnTo>
                  <a:pt x="3955060" y="237206"/>
                </a:lnTo>
                <a:lnTo>
                  <a:pt x="3959246" y="239974"/>
                </a:lnTo>
                <a:lnTo>
                  <a:pt x="3959246" y="2774693"/>
                </a:lnTo>
                <a:lnTo>
                  <a:pt x="3646034" y="2979478"/>
                </a:lnTo>
                <a:lnTo>
                  <a:pt x="47819" y="2794278"/>
                </a:lnTo>
                <a:lnTo>
                  <a:pt x="0" y="2805949"/>
                </a:lnTo>
                <a:lnTo>
                  <a:pt x="0" y="154143"/>
                </a:lnTo>
                <a:lnTo>
                  <a:pt x="20141" y="225109"/>
                </a:lnTo>
                <a:close/>
                <a:moveTo>
                  <a:pt x="3951715" y="0"/>
                </a:moveTo>
                <a:lnTo>
                  <a:pt x="3954597" y="0"/>
                </a:lnTo>
                <a:lnTo>
                  <a:pt x="3951782" y="4796"/>
                </a:lnTo>
                <a:close/>
              </a:path>
            </a:pathLst>
          </a:custGeom>
          <a:effectLst>
            <a:outerShdw blurRad="50800" dist="38100" sx="104000" sy="104000" algn="l" rotWithShape="0">
              <a:prstClr val="black">
                <a:alpha val="46000"/>
              </a:prst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155897F-3D4B-A2D5-BB8E-C19E5DF773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43" t="13908" r="21365" b="10499"/>
          <a:stretch/>
        </p:blipFill>
        <p:spPr>
          <a:xfrm>
            <a:off x="4396410" y="4702576"/>
            <a:ext cx="1045031" cy="786424"/>
          </a:xfrm>
          <a:custGeom>
            <a:avLst/>
            <a:gdLst>
              <a:gd name="connsiteX0" fmla="*/ 3655260 w 3959246"/>
              <a:gd name="connsiteY0" fmla="*/ 51729 h 2979478"/>
              <a:gd name="connsiteX1" fmla="*/ 3955112 w 3959246"/>
              <a:gd name="connsiteY1" fmla="*/ 240871 h 2979478"/>
              <a:gd name="connsiteX2" fmla="*/ 3955060 w 3959246"/>
              <a:gd name="connsiteY2" fmla="*/ 237206 h 2979478"/>
              <a:gd name="connsiteX3" fmla="*/ 3959246 w 3959246"/>
              <a:gd name="connsiteY3" fmla="*/ 239974 h 2979478"/>
              <a:gd name="connsiteX4" fmla="*/ 3959246 w 3959246"/>
              <a:gd name="connsiteY4" fmla="*/ 2774693 h 2979478"/>
              <a:gd name="connsiteX5" fmla="*/ 3646034 w 3959246"/>
              <a:gd name="connsiteY5" fmla="*/ 2979478 h 2979478"/>
              <a:gd name="connsiteX6" fmla="*/ 47819 w 3959246"/>
              <a:gd name="connsiteY6" fmla="*/ 2794278 h 2979478"/>
              <a:gd name="connsiteX7" fmla="*/ 0 w 3959246"/>
              <a:gd name="connsiteY7" fmla="*/ 2805949 h 2979478"/>
              <a:gd name="connsiteX8" fmla="*/ 0 w 3959246"/>
              <a:gd name="connsiteY8" fmla="*/ 154143 h 2979478"/>
              <a:gd name="connsiteX9" fmla="*/ 20141 w 3959246"/>
              <a:gd name="connsiteY9" fmla="*/ 225109 h 2979478"/>
              <a:gd name="connsiteX10" fmla="*/ 3951715 w 3959246"/>
              <a:gd name="connsiteY10" fmla="*/ 0 h 2979478"/>
              <a:gd name="connsiteX11" fmla="*/ 3954597 w 3959246"/>
              <a:gd name="connsiteY11" fmla="*/ 0 h 2979478"/>
              <a:gd name="connsiteX12" fmla="*/ 3951782 w 3959246"/>
              <a:gd name="connsiteY12" fmla="*/ 4796 h 2979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959246" h="2979478">
                <a:moveTo>
                  <a:pt x="3655260" y="51729"/>
                </a:moveTo>
                <a:lnTo>
                  <a:pt x="3955112" y="240871"/>
                </a:lnTo>
                <a:lnTo>
                  <a:pt x="3955060" y="237206"/>
                </a:lnTo>
                <a:lnTo>
                  <a:pt x="3959246" y="239974"/>
                </a:lnTo>
                <a:lnTo>
                  <a:pt x="3959246" y="2774693"/>
                </a:lnTo>
                <a:lnTo>
                  <a:pt x="3646034" y="2979478"/>
                </a:lnTo>
                <a:lnTo>
                  <a:pt x="47819" y="2794278"/>
                </a:lnTo>
                <a:lnTo>
                  <a:pt x="0" y="2805949"/>
                </a:lnTo>
                <a:lnTo>
                  <a:pt x="0" y="154143"/>
                </a:lnTo>
                <a:lnTo>
                  <a:pt x="20141" y="225109"/>
                </a:lnTo>
                <a:close/>
                <a:moveTo>
                  <a:pt x="3951715" y="0"/>
                </a:moveTo>
                <a:lnTo>
                  <a:pt x="3954597" y="0"/>
                </a:lnTo>
                <a:lnTo>
                  <a:pt x="3951782" y="4796"/>
                </a:lnTo>
                <a:close/>
              </a:path>
            </a:pathLst>
          </a:custGeom>
          <a:effectLst>
            <a:outerShdw blurRad="50800" dist="38100" sx="104000" sy="104000" algn="l" rotWithShape="0">
              <a:prstClr val="black">
                <a:alpha val="46000"/>
              </a:prst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8C32640-6804-A639-32D2-2BEB647D038B}"/>
              </a:ext>
            </a:extLst>
          </p:cNvPr>
          <p:cNvSpPr txBox="1"/>
          <p:nvPr/>
        </p:nvSpPr>
        <p:spPr>
          <a:xfrm>
            <a:off x="3167558" y="4963951"/>
            <a:ext cx="1372823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200" algn="ctr">
              <a:lnSpc>
                <a:spcPct val="90000"/>
              </a:lnSpc>
              <a:spcBef>
                <a:spcPts val="600"/>
              </a:spcBef>
              <a:buClr>
                <a:srgbClr val="4FBCB9"/>
              </a:buClr>
            </a:pPr>
            <a:r>
              <a:rPr lang="ru-RU" sz="1600" dirty="0">
                <a:solidFill>
                  <a:schemeClr val="bg1"/>
                </a:solidFill>
                <a:latin typeface="Montserrat" pitchFamily="2" charset="-52"/>
                <a:cs typeface="Arial" panose="020B0604020202020204" pitchFamily="34" charset="0"/>
              </a:rPr>
              <a:t>14</a:t>
            </a:r>
            <a:br>
              <a:rPr lang="ru-RU" sz="1600" dirty="0">
                <a:solidFill>
                  <a:schemeClr val="bg1"/>
                </a:solidFill>
                <a:latin typeface="Montserrat" pitchFamily="2" charset="-52"/>
                <a:cs typeface="Arial" panose="020B0604020202020204" pitchFamily="34" charset="0"/>
              </a:rPr>
            </a:br>
            <a:r>
              <a:rPr lang="ru-RU" sz="1600" dirty="0">
                <a:solidFill>
                  <a:schemeClr val="bg1"/>
                </a:solidFill>
                <a:latin typeface="Montserrat" pitchFamily="2" charset="-52"/>
                <a:cs typeface="Arial" panose="020B0604020202020204" pitchFamily="34" charset="0"/>
              </a:rPr>
              <a:t>дней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43AAE78-4E9E-B062-160F-8CD058376150}"/>
              </a:ext>
            </a:extLst>
          </p:cNvPr>
          <p:cNvSpPr txBox="1"/>
          <p:nvPr/>
        </p:nvSpPr>
        <p:spPr>
          <a:xfrm>
            <a:off x="153397" y="4327819"/>
            <a:ext cx="1914746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1 процедура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A7F736AE-5B31-4B07-84F8-E54C7575B8D9}"/>
              </a:ext>
            </a:extLst>
          </p:cNvPr>
          <p:cNvCxnSpPr>
            <a:cxnSpLocks/>
          </p:cNvCxnSpPr>
          <p:nvPr/>
        </p:nvCxnSpPr>
        <p:spPr>
          <a:xfrm>
            <a:off x="2811865" y="10390742"/>
            <a:ext cx="1572504" cy="0"/>
          </a:xfrm>
          <a:prstGeom prst="line">
            <a:avLst/>
          </a:prstGeom>
          <a:ln w="15875">
            <a:solidFill>
              <a:schemeClr val="bg1">
                <a:lumMod val="6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2D88408-CDCA-3FCE-FCBF-94B75692522E}"/>
              </a:ext>
            </a:extLst>
          </p:cNvPr>
          <p:cNvSpPr txBox="1"/>
          <p:nvPr/>
        </p:nvSpPr>
        <p:spPr>
          <a:xfrm>
            <a:off x="2655613" y="10398771"/>
            <a:ext cx="1914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14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дн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.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EB219D3-DB99-E81F-5838-46601452CF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6" r="29481"/>
          <a:stretch/>
        </p:blipFill>
        <p:spPr>
          <a:xfrm>
            <a:off x="1367221" y="9574227"/>
            <a:ext cx="1391354" cy="1862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tx1">
                <a:alpha val="65000"/>
              </a:scheme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1BAD3D7-7AE0-BFA1-5269-15FF1D40C289}"/>
              </a:ext>
            </a:extLst>
          </p:cNvPr>
          <p:cNvSpPr txBox="1"/>
          <p:nvPr/>
        </p:nvSpPr>
        <p:spPr>
          <a:xfrm>
            <a:off x="2065845" y="4327819"/>
            <a:ext cx="1914746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2 процедура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CF6AD0C-EF6C-BA1F-71ED-D9B3D8DEBEBD}"/>
              </a:ext>
            </a:extLst>
          </p:cNvPr>
          <p:cNvSpPr txBox="1"/>
          <p:nvPr/>
        </p:nvSpPr>
        <p:spPr>
          <a:xfrm>
            <a:off x="4005822" y="4327819"/>
            <a:ext cx="1914746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3 процедура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54ACE57-4932-F8AE-23E1-3A14908E4072}"/>
              </a:ext>
            </a:extLst>
          </p:cNvPr>
          <p:cNvSpPr txBox="1"/>
          <p:nvPr/>
        </p:nvSpPr>
        <p:spPr>
          <a:xfrm>
            <a:off x="6365856" y="488491"/>
            <a:ext cx="221032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8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52"/>
              </a:rPr>
              <a:t>ДО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5195A79-0765-A728-0312-EAF5B5B03DEE}"/>
              </a:ext>
            </a:extLst>
          </p:cNvPr>
          <p:cNvSpPr txBox="1"/>
          <p:nvPr/>
        </p:nvSpPr>
        <p:spPr>
          <a:xfrm>
            <a:off x="9336362" y="488491"/>
            <a:ext cx="221032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800" dirty="0">
                <a:solidFill>
                  <a:srgbClr val="692733"/>
                </a:solidFill>
                <a:latin typeface="Montserrat" panose="00000500000000000000" pitchFamily="2" charset="-52"/>
              </a:rPr>
              <a:t>ПОСЛЕ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3A43E9F-0512-9B4E-DAD6-71A5FFF5A1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6" r="29481"/>
          <a:stretch/>
        </p:blipFill>
        <p:spPr>
          <a:xfrm>
            <a:off x="4202305" y="4950003"/>
            <a:ext cx="1198521" cy="1412323"/>
          </a:xfrm>
          <a:prstGeom prst="rect">
            <a:avLst/>
          </a:prstGeom>
          <a:ln>
            <a:noFill/>
          </a:ln>
          <a:effectLst>
            <a:outerShdw blurRad="114300" dist="139700" dir="2700000" algn="tl" rotWithShape="0">
              <a:schemeClr val="tx1">
                <a:alpha val="40000"/>
              </a:scheme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43DA653-CD48-6CC6-C9FB-0D7DC99493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6" r="29481"/>
          <a:stretch/>
        </p:blipFill>
        <p:spPr>
          <a:xfrm>
            <a:off x="2281685" y="5003302"/>
            <a:ext cx="1198521" cy="1412323"/>
          </a:xfrm>
          <a:prstGeom prst="rect">
            <a:avLst/>
          </a:prstGeom>
          <a:ln>
            <a:noFill/>
          </a:ln>
          <a:effectLst>
            <a:outerShdw blurRad="114300" dist="139700" dir="2700000" algn="tl" rotWithShape="0">
              <a:schemeClr val="tx1">
                <a:alpha val="40000"/>
              </a:scheme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AFEC7A5-1B40-33AA-E363-6A74A328BD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6" r="29481"/>
          <a:stretch/>
        </p:blipFill>
        <p:spPr>
          <a:xfrm>
            <a:off x="311678" y="4950002"/>
            <a:ext cx="1198521" cy="1412323"/>
          </a:xfrm>
          <a:prstGeom prst="rect">
            <a:avLst/>
          </a:prstGeom>
          <a:ln>
            <a:noFill/>
          </a:ln>
          <a:effectLst>
            <a:outerShdw blurRad="114300" dist="139700" dir="2700000" algn="tl" rotWithShape="0">
              <a:schemeClr val="tx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353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4915</TotalTime>
  <Words>2044</Words>
  <Application>Microsoft Office PowerPoint</Application>
  <PresentationFormat>Широкоэкранный</PresentationFormat>
  <Paragraphs>552</Paragraphs>
  <Slides>75</Slides>
  <Notes>11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75</vt:i4>
      </vt:variant>
    </vt:vector>
  </HeadingPairs>
  <TitlesOfParts>
    <vt:vector size="86" baseType="lpstr">
      <vt:lpstr>Aptos</vt:lpstr>
      <vt:lpstr>Arial</vt:lpstr>
      <vt:lpstr>Arial Обычный</vt:lpstr>
      <vt:lpstr>Calibri</vt:lpstr>
      <vt:lpstr>Calibri Light</vt:lpstr>
      <vt:lpstr>Courier New</vt:lpstr>
      <vt:lpstr>Montserrat</vt:lpstr>
      <vt:lpstr>Montserrat SemiBold</vt:lpstr>
      <vt:lpstr>Open Sans</vt:lpstr>
      <vt:lpstr>Wingdings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Заключение врача-трихолога</vt:lpstr>
      <vt:lpstr>🔬 Оценка эффективности экзосомальной терапии для волос </vt:lpstr>
      <vt:lpstr>Количественная (оценочная) шкала эффективности</vt:lpstr>
      <vt:lpstr>Презентация PowerPoint</vt:lpstr>
      <vt:lpstr>Презентация PowerPoint</vt:lpstr>
      <vt:lpstr>Итоговая оценка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12260</dc:creator>
  <cp:lastModifiedBy>Анна Милашова</cp:lastModifiedBy>
  <cp:revision>82</cp:revision>
  <dcterms:created xsi:type="dcterms:W3CDTF">2024-08-15T09:17:31Z</dcterms:created>
  <dcterms:modified xsi:type="dcterms:W3CDTF">2025-06-09T10:18:03Z</dcterms:modified>
</cp:coreProperties>
</file>