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134805785" r:id="rId2"/>
    <p:sldId id="2134805779" r:id="rId3"/>
    <p:sldId id="2134805788" r:id="rId4"/>
    <p:sldId id="2134805787" r:id="rId5"/>
    <p:sldId id="2134805789" r:id="rId6"/>
    <p:sldId id="2134805790" r:id="rId7"/>
    <p:sldId id="2134805791" r:id="rId8"/>
    <p:sldId id="213480579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DC7E8-2380-4367-BAA6-EE4208ABB78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34BC8-5193-4EAC-BB57-CB6ADE350C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055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4A9FE-9C9B-4C31-A520-E8E6CCFA1D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56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4A9FE-9C9B-4C31-A520-E8E6CCFA1D3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50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4A9FE-9C9B-4C31-A520-E8E6CCFA1D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48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4A9FE-9C9B-4C31-A520-E8E6CCFA1D3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61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4A9FE-9C9B-4C31-A520-E8E6CCFA1D3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385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4A9FE-9C9B-4C31-A520-E8E6CCFA1D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786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4A9FE-9C9B-4C31-A520-E8E6CCFA1D3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2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FB3C0-22C4-E1ED-98D4-FBFE5B9D4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35FD2A-206A-5555-5AC4-04702885E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956618-DF30-059C-FE29-B7E369E6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9D88-BEAF-4AC3-BDA2-53FD438DC6E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0EE2-89F1-59D5-2D7B-FD9C32EC7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A360E-B3DA-A628-109E-53E76BC9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FCB0-C9C9-40B8-905C-32BC88D6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71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1FEB4-82F4-86A3-532A-8F581572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8747B6-A12F-0B52-9F97-2003371B5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5E4294-57EF-3F57-F735-B910FD85E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9D88-BEAF-4AC3-BDA2-53FD438DC6E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42B32E-75A5-7017-DEE7-D0CD7F1B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DC0882-5E07-C7F9-0B30-DD5434CD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FCB0-C9C9-40B8-905C-32BC88D6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04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1C4C71F-8E5F-A190-C02A-B659BF5CF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21643-F40B-801C-A29F-5127CED64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D53E3-6B7D-E2B2-BC3B-CBD47A62A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9D88-BEAF-4AC3-BDA2-53FD438DC6E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6D52BC-3E58-1677-2690-22A09A61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AEF4F8-C59E-A4A8-1847-4B3979F4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FCB0-C9C9-40B8-905C-32BC88D6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77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43CAE-6751-44E7-4EE3-EAE03B162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660162-72B2-C1C5-A7F1-2C25003DD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DF819-6513-6110-B26F-9F38A506D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9D88-BEAF-4AC3-BDA2-53FD438DC6E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3E38C3-23C5-DE0A-11DE-DE159B28C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763AF-8E37-0DDA-5364-035FF71F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FCB0-C9C9-40B8-905C-32BC88D6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4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4A016-A1E7-9F7E-FDBB-F24DA21A9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69CFBB-7DD0-0704-08DF-E78017EBF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6EA0B8-DC72-89C0-65E3-DBC014F35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9D88-BEAF-4AC3-BDA2-53FD438DC6E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C0F9AB-B961-F8B8-D5E4-DB4F052A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7CF130-AB65-12BA-2359-CF2B6DAE1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FCB0-C9C9-40B8-905C-32BC88D6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8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D6D87-2ED0-0FE4-1559-89072E588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58C710-F5B7-631F-5502-8F20DA827C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26B418-E498-0CFC-6084-3155A3555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4526A7-120B-FF33-61B7-057FB35C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9D88-BEAF-4AC3-BDA2-53FD438DC6E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DE4A78-036E-81C0-6461-3D572F65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D7F279-2DE1-CB12-BDF9-E76D57A2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FCB0-C9C9-40B8-905C-32BC88D6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47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C9E49-CA01-1435-8E25-10B60D867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F6E3B0-3884-65FB-5605-0670D6402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1B2144-421E-0344-4FA9-96E5FF8D7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DC6224-1225-AC7B-04F4-BC7118E01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03ACEA6-EAD4-04FF-B018-FEF2AF39D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4D86F2-84E6-9CFB-AC98-A63FE657F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9D88-BEAF-4AC3-BDA2-53FD438DC6E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DDFAA9-145C-F0AE-06CF-036FC7421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4696C8-5331-A24C-FB7F-1D1C9353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FCB0-C9C9-40B8-905C-32BC88D6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600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58A30-BA22-356C-7272-2420DF395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1EC053-A367-F9F2-6F24-0191EAA0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9D88-BEAF-4AC3-BDA2-53FD438DC6E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141D4A-6027-29B6-0297-C557586F2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80F714-CC08-DFA0-AB4A-6A9C4BC5A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FCB0-C9C9-40B8-905C-32BC88D6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1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42F054-8B7A-01D5-D158-CA4A27646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9D88-BEAF-4AC3-BDA2-53FD438DC6E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A0026B-840B-63F6-FDD4-22A22B74C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3ABC7F-A9BD-C406-3253-3464EAF7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FCB0-C9C9-40B8-905C-32BC88D6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14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0347A-0158-F2B8-099D-7EF13516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F4C078-9DCF-6789-C75B-BA2CC1C7C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9E47FA-194A-8C49-1AB6-0CFC428EE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1416A0-A75B-8B86-7340-1BEFFBA84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9D88-BEAF-4AC3-BDA2-53FD438DC6E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968CE8-7AAA-E11E-AAB4-30576D85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316FBF-9294-803D-7B12-1C7D0C74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FCB0-C9C9-40B8-905C-32BC88D6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934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F4053-92D7-D10F-BA34-D1B8C686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3C3C9A-801E-D6AD-5637-A1B7DF630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4032FD-AC45-0587-F6F5-743AD72E4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5A86B2-2018-242C-28F7-B855D95C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79D88-BEAF-4AC3-BDA2-53FD438DC6E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2AFBEE-3067-BC16-07AD-D27C85E7C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0F01D1-167E-5864-D37B-CDF8A7C97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FCB0-C9C9-40B8-905C-32BC88D6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81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5B5B9-11CE-DC14-FA1A-7E99D2E6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0D9EB3-AC72-05A7-415C-FE2D4BCDB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748D07-7655-ABE3-B212-C055AD70E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179D88-BEAF-4AC3-BDA2-53FD438DC6E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BC9A80-DC61-EE76-AA0B-B18CF3C08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4C9C54-29CA-06A4-CCE8-63E0E1209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25FCB0-C9C9-40B8-905C-32BC88D65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51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.png" /><Relationship Id="rId4" Type="http://schemas.openxmlformats.org/officeDocument/2006/relationships/image" Target="../media/image6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.png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.png" /><Relationship Id="rId4" Type="http://schemas.openxmlformats.org/officeDocument/2006/relationships/image" Target="../media/image16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3DECB0F-68D7-F300-1453-58BAABCC4A83}"/>
              </a:ext>
            </a:extLst>
          </p:cNvPr>
          <p:cNvCxnSpPr>
            <a:cxnSpLocks/>
          </p:cNvCxnSpPr>
          <p:nvPr/>
        </p:nvCxnSpPr>
        <p:spPr>
          <a:xfrm>
            <a:off x="11672365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6D4F624-A0B4-FEC1-BA15-E09AACC18C93}"/>
              </a:ext>
            </a:extLst>
          </p:cNvPr>
          <p:cNvCxnSpPr>
            <a:cxnSpLocks/>
          </p:cNvCxnSpPr>
          <p:nvPr/>
        </p:nvCxnSpPr>
        <p:spPr>
          <a:xfrm>
            <a:off x="89727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E977072-3A3A-BB1D-3997-D986E83A1995}"/>
              </a:ext>
            </a:extLst>
          </p:cNvPr>
          <p:cNvCxnSpPr>
            <a:cxnSpLocks/>
          </p:cNvCxnSpPr>
          <p:nvPr/>
        </p:nvCxnSpPr>
        <p:spPr>
          <a:xfrm>
            <a:off x="6113394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AD62031-6910-D5C8-F02F-0AC624835374}"/>
              </a:ext>
            </a:extLst>
          </p:cNvPr>
          <p:cNvCxnSpPr>
            <a:cxnSpLocks/>
          </p:cNvCxnSpPr>
          <p:nvPr/>
        </p:nvCxnSpPr>
        <p:spPr>
          <a:xfrm>
            <a:off x="54133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7A60E23-27E8-25A0-20D8-F6224507E01A}"/>
              </a:ext>
            </a:extLst>
          </p:cNvPr>
          <p:cNvCxnSpPr>
            <a:cxnSpLocks/>
          </p:cNvCxnSpPr>
          <p:nvPr/>
        </p:nvCxnSpPr>
        <p:spPr>
          <a:xfrm>
            <a:off x="32831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C28FCE7-3F9F-5957-8B4E-331BDC25C203}"/>
              </a:ext>
            </a:extLst>
          </p:cNvPr>
          <p:cNvSpPr txBox="1"/>
          <p:nvPr/>
        </p:nvSpPr>
        <p:spPr>
          <a:xfrm>
            <a:off x="6335625" y="4282788"/>
            <a:ext cx="5545894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ts val="2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 pitchFamily="2" charset="-52"/>
              </a:defRPr>
            </a:lvl1pPr>
          </a:lstStyle>
          <a:p>
            <a:pPr algn="r">
              <a:lnSpc>
                <a:spcPct val="90000"/>
              </a:lnSpc>
              <a:defRPr/>
            </a:pPr>
            <a:r>
              <a:rPr lang="ru-RU" sz="9600" dirty="0">
                <a:gradFill flip="none" rotWithShape="1">
                  <a:gsLst>
                    <a:gs pos="53000">
                      <a:srgbClr val="77D7C5"/>
                    </a:gs>
                    <a:gs pos="100000">
                      <a:srgbClr val="23B0AA"/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РУБЦЫ</a:t>
            </a:r>
          </a:p>
        </p:txBody>
      </p:sp>
      <p:pic>
        <p:nvPicPr>
          <p:cNvPr id="30" name="Рисунок 29" descr="Изображение выглядит как звезда, ночь, свет&#10;&#10;Автоматически созданное описание">
            <a:extLst>
              <a:ext uri="{FF2B5EF4-FFF2-40B4-BE49-F238E27FC236}">
                <a16:creationId xmlns:a16="http://schemas.microsoft.com/office/drawing/2014/main" id="{5B78E2AA-CD39-A720-9520-C94F4E4C0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60" y="-355918"/>
            <a:ext cx="5049015" cy="504901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рный, черно-белый, темнота, размытие&#10;&#10;Автоматически созданное описание">
            <a:extLst>
              <a:ext uri="{FF2B5EF4-FFF2-40B4-BE49-F238E27FC236}">
                <a16:creationId xmlns:a16="http://schemas.microsoft.com/office/drawing/2014/main" id="{6CC1147A-226D-7CCA-2803-8A0364142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157" y="5010343"/>
            <a:ext cx="3413738" cy="3298018"/>
          </a:xfrm>
          <a:prstGeom prst="rect">
            <a:avLst/>
          </a:prstGeom>
        </p:spPr>
      </p:pic>
      <p:pic>
        <p:nvPicPr>
          <p:cNvPr id="3" name="Рисунок 2" descr="Изображение выглядит как спорт, танцор, человек, Танец&#10;&#10;Автоматически созданное описание">
            <a:extLst>
              <a:ext uri="{FF2B5EF4-FFF2-40B4-BE49-F238E27FC236}">
                <a16:creationId xmlns:a16="http://schemas.microsoft.com/office/drawing/2014/main" id="{7B93DDD0-B8A4-96AE-FB63-175DC2937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76" y="317247"/>
            <a:ext cx="4570214" cy="6858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рный, черно-белый, темнота, размытие&#10;&#10;Автоматически созданное описание">
            <a:extLst>
              <a:ext uri="{FF2B5EF4-FFF2-40B4-BE49-F238E27FC236}">
                <a16:creationId xmlns:a16="http://schemas.microsoft.com/office/drawing/2014/main" id="{FCCAF704-7183-88F4-1CD3-DF79F8979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" y="4811706"/>
            <a:ext cx="3701159" cy="357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82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свеч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95AEC63-1FA4-C18E-BA60-8EC39C07D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0"/>
            <a:ext cx="12192000" cy="60972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46D63F-EB58-AC20-A151-AE5B99AA7B3F}"/>
              </a:ext>
            </a:extLst>
          </p:cNvPr>
          <p:cNvSpPr/>
          <p:nvPr/>
        </p:nvSpPr>
        <p:spPr>
          <a:xfrm>
            <a:off x="0" y="-1"/>
            <a:ext cx="919160" cy="759751"/>
          </a:xfrm>
          <a:prstGeom prst="rect">
            <a:avLst/>
          </a:prstGeom>
          <a:solidFill>
            <a:srgbClr val="6500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AC822-2766-00D7-6052-62B51D35AD29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650028"/>
                </a:solidFill>
                <a:latin typeface="Arial "/>
              </a:rPr>
              <a:t>РУБЦЫ</a:t>
            </a:r>
            <a:endParaRPr lang="ru-RU" sz="2400" b="1" dirty="0">
              <a:solidFill>
                <a:srgbClr val="650028"/>
              </a:solidFill>
              <a:latin typeface="Arial 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542074-9DA0-48C3-840A-508AF84B49CA}"/>
              </a:ext>
            </a:extLst>
          </p:cNvPr>
          <p:cNvSpPr/>
          <p:nvPr/>
        </p:nvSpPr>
        <p:spPr>
          <a:xfrm>
            <a:off x="8384718" y="853251"/>
            <a:ext cx="35024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FE07DDE-458F-DC2A-7D88-D6E3F1C762F6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9B1368-D2EA-D361-2248-FB97A8C2DE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:a16="http://schemas.microsoft.com/office/drawing/2014/main" id="{469FE226-D22C-FB32-139D-07D15631E8C0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686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DA7F8DBE-377B-A175-1ADB-3DD7B211D0F7}"/>
              </a:ext>
            </a:extLst>
          </p:cNvPr>
          <p:cNvSpPr/>
          <p:nvPr/>
        </p:nvSpPr>
        <p:spPr>
          <a:xfrm>
            <a:off x="1963333" y="-733938"/>
            <a:ext cx="11748731" cy="5372108"/>
          </a:xfrm>
          <a:custGeom>
            <a:avLst/>
            <a:gdLst>
              <a:gd name="connsiteX0" fmla="*/ 484173 w 11921960"/>
              <a:gd name="connsiteY0" fmla="*/ 367511 h 5294279"/>
              <a:gd name="connsiteX1" fmla="*/ 2312973 w 11921960"/>
              <a:gd name="connsiteY1" fmla="*/ 3720311 h 5294279"/>
              <a:gd name="connsiteX2" fmla="*/ 6416050 w 11921960"/>
              <a:gd name="connsiteY2" fmla="*/ 3063819 h 5294279"/>
              <a:gd name="connsiteX3" fmla="*/ 8831004 w 11921960"/>
              <a:gd name="connsiteY3" fmla="*/ 5244311 h 5294279"/>
              <a:gd name="connsiteX4" fmla="*/ 10823927 w 11921960"/>
              <a:gd name="connsiteY4" fmla="*/ 4517480 h 5294279"/>
              <a:gd name="connsiteX5" fmla="*/ 10800481 w 11921960"/>
              <a:gd name="connsiteY5" fmla="*/ 3649972 h 5294279"/>
              <a:gd name="connsiteX6" fmla="*/ 11245958 w 11921960"/>
              <a:gd name="connsiteY6" fmla="*/ 461295 h 5294279"/>
              <a:gd name="connsiteX7" fmla="*/ 484173 w 11921960"/>
              <a:gd name="connsiteY7" fmla="*/ 367511 h 5294279"/>
              <a:gd name="connsiteX0" fmla="*/ 310944 w 11748731"/>
              <a:gd name="connsiteY0" fmla="*/ 405692 h 5332460"/>
              <a:gd name="connsiteX1" fmla="*/ 3194821 w 11748731"/>
              <a:gd name="connsiteY1" fmla="*/ 4321200 h 5332460"/>
              <a:gd name="connsiteX2" fmla="*/ 6242821 w 11748731"/>
              <a:gd name="connsiteY2" fmla="*/ 3102000 h 5332460"/>
              <a:gd name="connsiteX3" fmla="*/ 8657775 w 11748731"/>
              <a:gd name="connsiteY3" fmla="*/ 5282492 h 5332460"/>
              <a:gd name="connsiteX4" fmla="*/ 10650698 w 11748731"/>
              <a:gd name="connsiteY4" fmla="*/ 4555661 h 5332460"/>
              <a:gd name="connsiteX5" fmla="*/ 10627252 w 11748731"/>
              <a:gd name="connsiteY5" fmla="*/ 3688153 h 5332460"/>
              <a:gd name="connsiteX6" fmla="*/ 11072729 w 11748731"/>
              <a:gd name="connsiteY6" fmla="*/ 499476 h 5332460"/>
              <a:gd name="connsiteX7" fmla="*/ 310944 w 11748731"/>
              <a:gd name="connsiteY7" fmla="*/ 405692 h 5332460"/>
              <a:gd name="connsiteX0" fmla="*/ 310944 w 11748731"/>
              <a:gd name="connsiteY0" fmla="*/ 405692 h 5372108"/>
              <a:gd name="connsiteX1" fmla="*/ 3194821 w 11748731"/>
              <a:gd name="connsiteY1" fmla="*/ 4321200 h 5372108"/>
              <a:gd name="connsiteX2" fmla="*/ 6242821 w 11748731"/>
              <a:gd name="connsiteY2" fmla="*/ 3102000 h 5372108"/>
              <a:gd name="connsiteX3" fmla="*/ 8657775 w 11748731"/>
              <a:gd name="connsiteY3" fmla="*/ 5282492 h 5372108"/>
              <a:gd name="connsiteX4" fmla="*/ 10650698 w 11748731"/>
              <a:gd name="connsiteY4" fmla="*/ 4555661 h 5372108"/>
              <a:gd name="connsiteX5" fmla="*/ 10627252 w 11748731"/>
              <a:gd name="connsiteY5" fmla="*/ 3688153 h 5372108"/>
              <a:gd name="connsiteX6" fmla="*/ 11072729 w 11748731"/>
              <a:gd name="connsiteY6" fmla="*/ 499476 h 5372108"/>
              <a:gd name="connsiteX7" fmla="*/ 310944 w 11748731"/>
              <a:gd name="connsiteY7" fmla="*/ 405692 h 537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48731" h="5372108">
                <a:moveTo>
                  <a:pt x="310944" y="405692"/>
                </a:moveTo>
                <a:cubicBezTo>
                  <a:pt x="-1002041" y="1042646"/>
                  <a:pt x="2206175" y="3871815"/>
                  <a:pt x="3194821" y="4321200"/>
                </a:cubicBezTo>
                <a:cubicBezTo>
                  <a:pt x="4183467" y="4770585"/>
                  <a:pt x="5332329" y="2941785"/>
                  <a:pt x="6242821" y="3102000"/>
                </a:cubicBezTo>
                <a:cubicBezTo>
                  <a:pt x="7153313" y="3262215"/>
                  <a:pt x="7524544" y="4922984"/>
                  <a:pt x="8657775" y="5282492"/>
                </a:cubicBezTo>
                <a:cubicBezTo>
                  <a:pt x="9791006" y="5642000"/>
                  <a:pt x="10322452" y="4821384"/>
                  <a:pt x="10650698" y="4555661"/>
                </a:cubicBezTo>
                <a:cubicBezTo>
                  <a:pt x="10978944" y="4289938"/>
                  <a:pt x="10556914" y="4364184"/>
                  <a:pt x="10627252" y="3688153"/>
                </a:cubicBezTo>
                <a:cubicBezTo>
                  <a:pt x="10697590" y="3012122"/>
                  <a:pt x="12792114" y="1054368"/>
                  <a:pt x="11072729" y="499476"/>
                </a:cubicBezTo>
                <a:cubicBezTo>
                  <a:pt x="9353344" y="-55416"/>
                  <a:pt x="1623929" y="-231262"/>
                  <a:pt x="310944" y="405692"/>
                </a:cubicBezTo>
                <a:close/>
              </a:path>
            </a:pathLst>
          </a:custGeom>
          <a:gradFill>
            <a:gsLst>
              <a:gs pos="0">
                <a:srgbClr val="53CCB6"/>
              </a:gs>
              <a:gs pos="100000">
                <a:srgbClr val="23B0A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3DECB0F-68D7-F300-1453-58BAABCC4A83}"/>
              </a:ext>
            </a:extLst>
          </p:cNvPr>
          <p:cNvCxnSpPr>
            <a:cxnSpLocks/>
          </p:cNvCxnSpPr>
          <p:nvPr/>
        </p:nvCxnSpPr>
        <p:spPr>
          <a:xfrm>
            <a:off x="11672365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6D4F624-A0B4-FEC1-BA15-E09AACC18C93}"/>
              </a:ext>
            </a:extLst>
          </p:cNvPr>
          <p:cNvCxnSpPr>
            <a:cxnSpLocks/>
          </p:cNvCxnSpPr>
          <p:nvPr/>
        </p:nvCxnSpPr>
        <p:spPr>
          <a:xfrm>
            <a:off x="89727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E977072-3A3A-BB1D-3997-D986E83A1995}"/>
              </a:ext>
            </a:extLst>
          </p:cNvPr>
          <p:cNvCxnSpPr>
            <a:cxnSpLocks/>
          </p:cNvCxnSpPr>
          <p:nvPr/>
        </p:nvCxnSpPr>
        <p:spPr>
          <a:xfrm>
            <a:off x="6113394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AD62031-6910-D5C8-F02F-0AC624835374}"/>
              </a:ext>
            </a:extLst>
          </p:cNvPr>
          <p:cNvCxnSpPr>
            <a:cxnSpLocks/>
          </p:cNvCxnSpPr>
          <p:nvPr/>
        </p:nvCxnSpPr>
        <p:spPr>
          <a:xfrm>
            <a:off x="54133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7A60E23-27E8-25A0-20D8-F6224507E01A}"/>
              </a:ext>
            </a:extLst>
          </p:cNvPr>
          <p:cNvCxnSpPr>
            <a:cxnSpLocks/>
          </p:cNvCxnSpPr>
          <p:nvPr/>
        </p:nvCxnSpPr>
        <p:spPr>
          <a:xfrm>
            <a:off x="32831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черный, черно-белый, темнота, размытие&#10;&#10;Автоматически созданное описание">
            <a:extLst>
              <a:ext uri="{FF2B5EF4-FFF2-40B4-BE49-F238E27FC236}">
                <a16:creationId xmlns:a16="http://schemas.microsoft.com/office/drawing/2014/main" id="{6CC1147A-226D-7CCA-2803-8A0364142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6266" y="-2584485"/>
            <a:ext cx="7492284" cy="7238308"/>
          </a:xfrm>
          <a:prstGeom prst="rect">
            <a:avLst/>
          </a:prstGeom>
        </p:spPr>
      </p:pic>
      <p:pic>
        <p:nvPicPr>
          <p:cNvPr id="2" name="Рисунок 1" descr="Изображение выглядит как человек, гвоздь, вена, кожа&#10;&#10;Автоматически созданное описание">
            <a:extLst>
              <a:ext uri="{FF2B5EF4-FFF2-40B4-BE49-F238E27FC236}">
                <a16:creationId xmlns:a16="http://schemas.microsoft.com/office/drawing/2014/main" id="{9383FA9E-FD82-7810-6673-51490A3B3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0287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3E6C9F-22DB-5913-E7FD-201B44BAC4CD}"/>
              </a:ext>
            </a:extLst>
          </p:cNvPr>
          <p:cNvSpPr/>
          <p:nvPr/>
        </p:nvSpPr>
        <p:spPr>
          <a:xfrm rot="10800000">
            <a:off x="0" y="4525703"/>
            <a:ext cx="12192000" cy="233229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E62A2-36CA-B711-1C61-538090CA7F5A}"/>
              </a:ext>
            </a:extLst>
          </p:cNvPr>
          <p:cNvSpPr txBox="1"/>
          <p:nvPr/>
        </p:nvSpPr>
        <p:spPr>
          <a:xfrm>
            <a:off x="5317089" y="358089"/>
            <a:ext cx="6630882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РУБЦОВ ЧАСТО ЗАВИСЯТ </a:t>
            </a:r>
            <a:r>
              <a:rPr lang="ru-RU" sz="3200" b="1" dirty="0">
                <a:solidFill>
                  <a:schemeClr val="bg1"/>
                </a:solidFill>
                <a:latin typeface="Arial "/>
              </a:rPr>
              <a:t>ОТ ОСОБЕННОСТЕЙ ПАЦИЕНТА</a:t>
            </a:r>
          </a:p>
        </p:txBody>
      </p:sp>
      <p:pic>
        <p:nvPicPr>
          <p:cNvPr id="8" name="Рисунок 7" descr="Изображение выглядит как звезда, ночь, свет&#10;&#10;Автоматически созданное описание">
            <a:extLst>
              <a:ext uri="{FF2B5EF4-FFF2-40B4-BE49-F238E27FC236}">
                <a16:creationId xmlns:a16="http://schemas.microsoft.com/office/drawing/2014/main" id="{08394F13-6676-BA68-D64F-D115AB79E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25" y="904492"/>
            <a:ext cx="5049015" cy="50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4103E0B5-D098-0B98-DC11-1B71136A089E}"/>
              </a:ext>
            </a:extLst>
          </p:cNvPr>
          <p:cNvCxnSpPr>
            <a:cxnSpLocks/>
          </p:cNvCxnSpPr>
          <p:nvPr/>
        </p:nvCxnSpPr>
        <p:spPr>
          <a:xfrm>
            <a:off x="11672365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35B4DB69-984B-16B5-3E67-5A6B7C8B853D}"/>
              </a:ext>
            </a:extLst>
          </p:cNvPr>
          <p:cNvCxnSpPr>
            <a:cxnSpLocks/>
          </p:cNvCxnSpPr>
          <p:nvPr/>
        </p:nvCxnSpPr>
        <p:spPr>
          <a:xfrm>
            <a:off x="89727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238F7F40-B121-75A3-F3A4-EC74B489A72F}"/>
              </a:ext>
            </a:extLst>
          </p:cNvPr>
          <p:cNvCxnSpPr>
            <a:cxnSpLocks/>
          </p:cNvCxnSpPr>
          <p:nvPr/>
        </p:nvCxnSpPr>
        <p:spPr>
          <a:xfrm>
            <a:off x="6113394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F036E21-70A9-D1E5-409D-2B315CF23668}"/>
              </a:ext>
            </a:extLst>
          </p:cNvPr>
          <p:cNvCxnSpPr>
            <a:cxnSpLocks/>
          </p:cNvCxnSpPr>
          <p:nvPr/>
        </p:nvCxnSpPr>
        <p:spPr>
          <a:xfrm>
            <a:off x="54133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04066CED-9284-0976-C50B-2D320D14F144}"/>
              </a:ext>
            </a:extLst>
          </p:cNvPr>
          <p:cNvCxnSpPr>
            <a:cxnSpLocks/>
          </p:cNvCxnSpPr>
          <p:nvPr/>
        </p:nvCxnSpPr>
        <p:spPr>
          <a:xfrm>
            <a:off x="32831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звезда, ночь, свет&#10;&#10;Автоматически созданное описание">
            <a:extLst>
              <a:ext uri="{FF2B5EF4-FFF2-40B4-BE49-F238E27FC236}">
                <a16:creationId xmlns:a16="http://schemas.microsoft.com/office/drawing/2014/main" id="{E6C5505F-B1A5-F24A-8AA1-584F7F640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21" y="5353256"/>
            <a:ext cx="5049015" cy="5049015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оробка, контейне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EFFF501-76A5-C92F-F17D-C679BC66B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10227" r="7081" b="4717"/>
          <a:stretch/>
        </p:blipFill>
        <p:spPr>
          <a:xfrm>
            <a:off x="389235" y="1744980"/>
            <a:ext cx="2893873" cy="2012486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6C1B1D7F-31FB-5447-83A2-12536A8346FE}"/>
              </a:ext>
            </a:extLst>
          </p:cNvPr>
          <p:cNvGrpSpPr/>
          <p:nvPr/>
        </p:nvGrpSpPr>
        <p:grpSpPr>
          <a:xfrm>
            <a:off x="423795" y="3879384"/>
            <a:ext cx="3975484" cy="939090"/>
            <a:chOff x="423795" y="3879384"/>
            <a:chExt cx="3975484" cy="9390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491996-7AFB-9171-BF06-49CE8B3E6914}"/>
                </a:ext>
              </a:extLst>
            </p:cNvPr>
            <p:cNvSpPr txBox="1"/>
            <p:nvPr/>
          </p:nvSpPr>
          <p:spPr>
            <a:xfrm>
              <a:off x="881517" y="3978244"/>
              <a:ext cx="3517762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dirty="0">
                  <a:solidFill>
                    <a:srgbClr val="7F7F7F"/>
                  </a:solidFill>
                  <a:latin typeface="Arial "/>
                </a:rPr>
                <a:t>Возникают после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ru-RU" dirty="0">
                  <a:solidFill>
                    <a:srgbClr val="7F7F7F"/>
                  </a:solidFill>
                  <a:latin typeface="Arial "/>
                </a:rPr>
                <a:t>воспалительных процессов</a:t>
              </a:r>
              <a:br>
                <a:rPr lang="ru-RU" dirty="0">
                  <a:solidFill>
                    <a:srgbClr val="7F7F7F"/>
                  </a:solidFill>
                  <a:latin typeface="Arial "/>
                </a:rPr>
              </a:br>
              <a:r>
                <a:rPr lang="ru-RU" dirty="0">
                  <a:solidFill>
                    <a:srgbClr val="7F7F7F"/>
                  </a:solidFill>
                  <a:latin typeface="Arial "/>
                </a:rPr>
                <a:t>на месте травм, операций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58742B-C682-FE1A-6703-0464ADE45EB7}"/>
                </a:ext>
              </a:extLst>
            </p:cNvPr>
            <p:cNvSpPr txBox="1"/>
            <p:nvPr/>
          </p:nvSpPr>
          <p:spPr>
            <a:xfrm>
              <a:off x="423795" y="3879384"/>
              <a:ext cx="9017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gradFill flip="none" rotWithShape="1">
                    <a:gsLst>
                      <a:gs pos="0">
                        <a:srgbClr val="53CCB6"/>
                      </a:gs>
                      <a:gs pos="73000">
                        <a:srgbClr val="23B0AA"/>
                      </a:gs>
                    </a:gsLst>
                    <a:lin ang="5400000" scaled="1"/>
                    <a:tileRect/>
                  </a:gradFill>
                  <a:latin typeface="Arial "/>
                </a:rPr>
                <a:t>1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44E7C-430E-7ED3-E62E-B0B1402D169A}"/>
              </a:ext>
            </a:extLst>
          </p:cNvPr>
          <p:cNvGrpSpPr/>
          <p:nvPr/>
        </p:nvGrpSpPr>
        <p:grpSpPr>
          <a:xfrm>
            <a:off x="433208" y="4908101"/>
            <a:ext cx="4270870" cy="1440556"/>
            <a:chOff x="433208" y="4908101"/>
            <a:chExt cx="4270870" cy="144055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787637-5DE5-A444-969E-B0C10DF1634A}"/>
                </a:ext>
              </a:extLst>
            </p:cNvPr>
            <p:cNvSpPr txBox="1"/>
            <p:nvPr/>
          </p:nvSpPr>
          <p:spPr>
            <a:xfrm>
              <a:off x="881517" y="5009829"/>
              <a:ext cx="3822561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dirty="0">
                  <a:solidFill>
                    <a:srgbClr val="7F7F7F"/>
                  </a:solidFill>
                  <a:latin typeface="Arial "/>
                </a:rPr>
                <a:t>Расположены </a:t>
              </a:r>
              <a:r>
                <a:rPr lang="ru-RU" b="1" dirty="0">
                  <a:solidFill>
                    <a:srgbClr val="7F7F7F"/>
                  </a:solidFill>
                  <a:latin typeface="Arial "/>
                </a:rPr>
                <a:t>ниже</a:t>
              </a:r>
              <a:br>
                <a:rPr lang="ru-RU" b="1" dirty="0">
                  <a:solidFill>
                    <a:srgbClr val="7F7F7F"/>
                  </a:solidFill>
                  <a:latin typeface="Arial "/>
                </a:rPr>
              </a:br>
              <a:r>
                <a:rPr lang="ru-RU" b="1" dirty="0">
                  <a:solidFill>
                    <a:srgbClr val="7F7F7F"/>
                  </a:solidFill>
                  <a:latin typeface="Arial "/>
                </a:rPr>
                <a:t>уровня </a:t>
              </a:r>
              <a:r>
                <a:rPr lang="ru-RU" dirty="0">
                  <a:solidFill>
                    <a:srgbClr val="7F7F7F"/>
                  </a:solidFill>
                  <a:latin typeface="Arial "/>
                </a:rPr>
                <a:t>окружающей</a:t>
              </a:r>
              <a:br>
                <a:rPr lang="ru-RU" dirty="0">
                  <a:solidFill>
                    <a:srgbClr val="7F7F7F"/>
                  </a:solidFill>
                  <a:latin typeface="Arial "/>
                </a:rPr>
              </a:br>
              <a:r>
                <a:rPr lang="ru-RU" dirty="0">
                  <a:solidFill>
                    <a:srgbClr val="7F7F7F"/>
                  </a:solidFill>
                  <a:latin typeface="Arial "/>
                </a:rPr>
                <a:t>здоровой кожи, </a:t>
              </a:r>
              <a:r>
                <a:rPr lang="ru-RU" b="1" dirty="0">
                  <a:solidFill>
                    <a:srgbClr val="7F7F7F"/>
                  </a:solidFill>
                  <a:latin typeface="Arial "/>
                </a:rPr>
                <a:t>из-за</a:t>
              </a:r>
              <a:br>
                <a:rPr lang="ru-RU" b="1" dirty="0">
                  <a:solidFill>
                    <a:srgbClr val="7F7F7F"/>
                  </a:solidFill>
                  <a:latin typeface="Arial "/>
                </a:rPr>
              </a:br>
              <a:r>
                <a:rPr lang="ru-RU" b="1" dirty="0">
                  <a:solidFill>
                    <a:srgbClr val="7F7F7F"/>
                  </a:solidFill>
                  <a:latin typeface="Arial "/>
                </a:rPr>
                <a:t>недостатка коллагеновых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ru-RU" b="1" dirty="0">
                  <a:solidFill>
                    <a:srgbClr val="7F7F7F"/>
                  </a:solidFill>
                  <a:latin typeface="Arial "/>
                </a:rPr>
                <a:t>и </a:t>
              </a:r>
              <a:r>
                <a:rPr lang="ru-RU" b="1" dirty="0" err="1">
                  <a:solidFill>
                    <a:srgbClr val="7F7F7F"/>
                  </a:solidFill>
                  <a:latin typeface="Arial "/>
                </a:rPr>
                <a:t>эластиновых</a:t>
              </a:r>
              <a:r>
                <a:rPr lang="ru-RU" b="1" dirty="0">
                  <a:solidFill>
                    <a:srgbClr val="7F7F7F"/>
                  </a:solidFill>
                  <a:latin typeface="Arial "/>
                </a:rPr>
                <a:t> волокон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5280F3-418F-03D7-C347-6268D027EC8E}"/>
                </a:ext>
              </a:extLst>
            </p:cNvPr>
            <p:cNvSpPr txBox="1"/>
            <p:nvPr/>
          </p:nvSpPr>
          <p:spPr>
            <a:xfrm>
              <a:off x="433208" y="4908101"/>
              <a:ext cx="735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gradFill flip="none" rotWithShape="1">
                    <a:gsLst>
                      <a:gs pos="0">
                        <a:srgbClr val="53CCB6"/>
                      </a:gs>
                      <a:gs pos="73000">
                        <a:srgbClr val="23B0AA"/>
                      </a:gs>
                    </a:gsLst>
                    <a:lin ang="5400000" scaled="1"/>
                    <a:tileRect/>
                  </a:gradFill>
                  <a:latin typeface="Arial "/>
                </a:rPr>
                <a:t>2</a:t>
              </a:r>
            </a:p>
          </p:txBody>
        </p:sp>
      </p:grpSp>
      <p:pic>
        <p:nvPicPr>
          <p:cNvPr id="20" name="Рисунок 19" descr="Изображение выглядит как коробка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0D85D67F-BD75-B0BF-0257-D5636FA5F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205" y="868680"/>
            <a:ext cx="4260046" cy="3218332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91613E3-E0A7-0D48-C8EF-A9F3F14EA6B8}"/>
              </a:ext>
            </a:extLst>
          </p:cNvPr>
          <p:cNvGrpSpPr/>
          <p:nvPr/>
        </p:nvGrpSpPr>
        <p:grpSpPr>
          <a:xfrm>
            <a:off x="4458831" y="3879384"/>
            <a:ext cx="3975484" cy="707886"/>
            <a:chOff x="4622121" y="3879384"/>
            <a:chExt cx="3975484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3FF7BA-735D-89D0-DE23-D12263170538}"/>
                </a:ext>
              </a:extLst>
            </p:cNvPr>
            <p:cNvSpPr txBox="1"/>
            <p:nvPr/>
          </p:nvSpPr>
          <p:spPr>
            <a:xfrm>
              <a:off x="5079843" y="3978244"/>
              <a:ext cx="3517762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dirty="0">
                  <a:solidFill>
                    <a:srgbClr val="7F7F7F"/>
                  </a:solidFill>
                  <a:latin typeface="Arial "/>
                </a:rPr>
                <a:t>Расположены вровень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ru-RU" dirty="0">
                  <a:solidFill>
                    <a:srgbClr val="7F7F7F"/>
                  </a:solidFill>
                  <a:latin typeface="Arial "/>
                </a:rPr>
                <a:t>с поверхностью кожи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5C5FAA-F37D-66FD-3828-146234BBC607}"/>
                </a:ext>
              </a:extLst>
            </p:cNvPr>
            <p:cNvSpPr txBox="1"/>
            <p:nvPr/>
          </p:nvSpPr>
          <p:spPr>
            <a:xfrm>
              <a:off x="4622121" y="3879384"/>
              <a:ext cx="9017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gradFill flip="none" rotWithShape="1">
                    <a:gsLst>
                      <a:gs pos="0">
                        <a:srgbClr val="53CCB6"/>
                      </a:gs>
                      <a:gs pos="73000">
                        <a:srgbClr val="23B0AA"/>
                      </a:gs>
                    </a:gsLst>
                    <a:lin ang="5400000" scaled="1"/>
                    <a:tileRect/>
                  </a:gradFill>
                  <a:latin typeface="Arial "/>
                </a:rPr>
                <a:t>1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8BCE995-4052-9743-9C75-1399CCEE9100}"/>
              </a:ext>
            </a:extLst>
          </p:cNvPr>
          <p:cNvGrpSpPr/>
          <p:nvPr/>
        </p:nvGrpSpPr>
        <p:grpSpPr>
          <a:xfrm>
            <a:off x="4458831" y="4750462"/>
            <a:ext cx="3975484" cy="939090"/>
            <a:chOff x="4622121" y="4750462"/>
            <a:chExt cx="3975484" cy="93909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02D5DC-9FDB-8673-8460-9AC2D380CFCD}"/>
                </a:ext>
              </a:extLst>
            </p:cNvPr>
            <p:cNvSpPr txBox="1"/>
            <p:nvPr/>
          </p:nvSpPr>
          <p:spPr>
            <a:xfrm>
              <a:off x="5079843" y="4849322"/>
              <a:ext cx="3517762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dirty="0">
                  <a:solidFill>
                    <a:srgbClr val="7F7F7F"/>
                  </a:solidFill>
                  <a:latin typeface="Arial "/>
                </a:rPr>
                <a:t>Белесые, плоские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ru-RU" dirty="0">
                  <a:solidFill>
                    <a:srgbClr val="7F7F7F"/>
                  </a:solidFill>
                  <a:latin typeface="Arial "/>
                </a:rPr>
                <a:t>не выходят за края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ru-RU" dirty="0">
                  <a:solidFill>
                    <a:srgbClr val="7F7F7F"/>
                  </a:solidFill>
                  <a:latin typeface="Arial "/>
                </a:rPr>
                <a:t>повреждения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C4A4D9-9F79-2CE2-1CAF-C87AE3525CE1}"/>
                </a:ext>
              </a:extLst>
            </p:cNvPr>
            <p:cNvSpPr txBox="1"/>
            <p:nvPr/>
          </p:nvSpPr>
          <p:spPr>
            <a:xfrm>
              <a:off x="4622121" y="4750462"/>
              <a:ext cx="9017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gradFill flip="none" rotWithShape="1">
                    <a:gsLst>
                      <a:gs pos="0">
                        <a:srgbClr val="53CCB6"/>
                      </a:gs>
                      <a:gs pos="73000">
                        <a:srgbClr val="23B0AA"/>
                      </a:gs>
                    </a:gsLst>
                    <a:lin ang="5400000" scaled="1"/>
                    <a:tileRect/>
                  </a:gradFill>
                  <a:latin typeface="Arial "/>
                </a:rPr>
                <a:t>2</a:t>
              </a:r>
            </a:p>
          </p:txBody>
        </p:sp>
      </p:grpSp>
      <p:sp>
        <p:nvSpPr>
          <p:cNvPr id="4" name="Google Shape;2100;p62">
            <a:extLst>
              <a:ext uri="{FF2B5EF4-FFF2-40B4-BE49-F238E27FC236}">
                <a16:creationId xmlns:a16="http://schemas.microsoft.com/office/drawing/2014/main" id="{BA713982-6E8F-5FB9-87C3-E71F5761BBFA}"/>
              </a:ext>
            </a:extLst>
          </p:cNvPr>
          <p:cNvSpPr txBox="1"/>
          <p:nvPr/>
        </p:nvSpPr>
        <p:spPr>
          <a:xfrm>
            <a:off x="465298" y="320141"/>
            <a:ext cx="3115042" cy="794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2400" b="1" dirty="0">
                <a:gradFill flip="none" rotWithShape="1">
                  <a:gsLst>
                    <a:gs pos="0">
                      <a:srgbClr val="53CCB6"/>
                    </a:gs>
                    <a:gs pos="73000">
                      <a:srgbClr val="23B0AA"/>
                    </a:gs>
                  </a:gsLst>
                  <a:lin ang="5400000" scaled="1"/>
                  <a:tileRect/>
                </a:gradFill>
                <a:latin typeface="Arial "/>
              </a:rPr>
              <a:t>АТРОФИЧЕСКИЕ РУБЦЫ</a:t>
            </a:r>
          </a:p>
        </p:txBody>
      </p:sp>
      <p:sp>
        <p:nvSpPr>
          <p:cNvPr id="6" name="Google Shape;2100;p62">
            <a:extLst>
              <a:ext uri="{FF2B5EF4-FFF2-40B4-BE49-F238E27FC236}">
                <a16:creationId xmlns:a16="http://schemas.microsoft.com/office/drawing/2014/main" id="{CEC64A79-10F3-0F0F-448F-3CFBC78E168B}"/>
              </a:ext>
            </a:extLst>
          </p:cNvPr>
          <p:cNvSpPr txBox="1"/>
          <p:nvPr/>
        </p:nvSpPr>
        <p:spPr>
          <a:xfrm>
            <a:off x="4459442" y="320141"/>
            <a:ext cx="4403338" cy="794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2400" b="1" dirty="0">
                <a:gradFill flip="none" rotWithShape="1">
                  <a:gsLst>
                    <a:gs pos="0">
                      <a:srgbClr val="53CCB6"/>
                    </a:gs>
                    <a:gs pos="73000">
                      <a:srgbClr val="23B0AA"/>
                    </a:gs>
                  </a:gsLst>
                  <a:lin ang="5400000" scaled="1"/>
                  <a:tileRect/>
                </a:gradFill>
                <a:latin typeface="Arial "/>
              </a:rPr>
              <a:t>НОРМОТРОФИЧЕСКИЕ РУБЦЫ</a:t>
            </a:r>
          </a:p>
        </p:txBody>
      </p:sp>
      <p:sp>
        <p:nvSpPr>
          <p:cNvPr id="26" name="Google Shape;2100;p62">
            <a:extLst>
              <a:ext uri="{FF2B5EF4-FFF2-40B4-BE49-F238E27FC236}">
                <a16:creationId xmlns:a16="http://schemas.microsoft.com/office/drawing/2014/main" id="{1F2B74F1-3A41-3E2F-827D-32A482B59C88}"/>
              </a:ext>
            </a:extLst>
          </p:cNvPr>
          <p:cNvSpPr txBox="1"/>
          <p:nvPr/>
        </p:nvSpPr>
        <p:spPr>
          <a:xfrm>
            <a:off x="8619553" y="320141"/>
            <a:ext cx="3182441" cy="794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2400" b="1" dirty="0">
                <a:gradFill flip="none" rotWithShape="1">
                  <a:gsLst>
                    <a:gs pos="0">
                      <a:srgbClr val="53CCB6"/>
                    </a:gs>
                    <a:gs pos="73000">
                      <a:srgbClr val="23B0AA"/>
                    </a:gs>
                  </a:gsLst>
                  <a:lin ang="5400000" scaled="1"/>
                  <a:tileRect/>
                </a:gradFill>
                <a:latin typeface="Arial "/>
              </a:rPr>
              <a:t>РУБЕЦ С ВОСПАЛЕНИЕМ </a:t>
            </a:r>
          </a:p>
        </p:txBody>
      </p:sp>
      <p:pic>
        <p:nvPicPr>
          <p:cNvPr id="29" name="Рисунок 28" descr="Изображение выглядит как коробка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7A993FC9-BB44-5BC7-A88F-C9F21025B4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36849" r="11927"/>
          <a:stretch/>
        </p:blipFill>
        <p:spPr>
          <a:xfrm>
            <a:off x="8493537" y="1662702"/>
            <a:ext cx="3421761" cy="243959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8BA5495-66AE-F6D3-4A31-468B17BF8C38}"/>
              </a:ext>
            </a:extLst>
          </p:cNvPr>
          <p:cNvSpPr txBox="1"/>
          <p:nvPr/>
        </p:nvSpPr>
        <p:spPr>
          <a:xfrm>
            <a:off x="8659414" y="3978244"/>
            <a:ext cx="351776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dirty="0">
                <a:solidFill>
                  <a:srgbClr val="7F7F7F"/>
                </a:solidFill>
                <a:latin typeface="Arial "/>
              </a:rPr>
              <a:t>Возникает</a:t>
            </a:r>
            <a:br>
              <a:rPr lang="ru-RU" dirty="0">
                <a:solidFill>
                  <a:srgbClr val="7F7F7F"/>
                </a:solidFill>
                <a:latin typeface="Arial "/>
              </a:rPr>
            </a:br>
            <a:r>
              <a:rPr lang="ru-RU" dirty="0">
                <a:solidFill>
                  <a:srgbClr val="7F7F7F"/>
                </a:solidFill>
                <a:latin typeface="Arial "/>
              </a:rPr>
              <a:t>в результате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solidFill>
                  <a:srgbClr val="7F7F7F"/>
                </a:solidFill>
                <a:latin typeface="Arial "/>
              </a:rPr>
              <a:t>инфицирования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572630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238F7F40-B121-75A3-F3A4-EC74B489A72F}"/>
              </a:ext>
            </a:extLst>
          </p:cNvPr>
          <p:cNvCxnSpPr>
            <a:cxnSpLocks/>
          </p:cNvCxnSpPr>
          <p:nvPr/>
        </p:nvCxnSpPr>
        <p:spPr>
          <a:xfrm>
            <a:off x="6113394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35B4DB69-984B-16B5-3E67-5A6B7C8B853D}"/>
              </a:ext>
            </a:extLst>
          </p:cNvPr>
          <p:cNvCxnSpPr>
            <a:cxnSpLocks/>
          </p:cNvCxnSpPr>
          <p:nvPr/>
        </p:nvCxnSpPr>
        <p:spPr>
          <a:xfrm>
            <a:off x="89727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4103E0B5-D098-0B98-DC11-1B71136A089E}"/>
              </a:ext>
            </a:extLst>
          </p:cNvPr>
          <p:cNvCxnSpPr>
            <a:cxnSpLocks/>
          </p:cNvCxnSpPr>
          <p:nvPr/>
        </p:nvCxnSpPr>
        <p:spPr>
          <a:xfrm>
            <a:off x="11672365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F036E21-70A9-D1E5-409D-2B315CF23668}"/>
              </a:ext>
            </a:extLst>
          </p:cNvPr>
          <p:cNvCxnSpPr>
            <a:cxnSpLocks/>
          </p:cNvCxnSpPr>
          <p:nvPr/>
        </p:nvCxnSpPr>
        <p:spPr>
          <a:xfrm>
            <a:off x="54133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04066CED-9284-0976-C50B-2D320D14F144}"/>
              </a:ext>
            </a:extLst>
          </p:cNvPr>
          <p:cNvCxnSpPr>
            <a:cxnSpLocks/>
          </p:cNvCxnSpPr>
          <p:nvPr/>
        </p:nvCxnSpPr>
        <p:spPr>
          <a:xfrm>
            <a:off x="32831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2100;p62">
            <a:extLst>
              <a:ext uri="{FF2B5EF4-FFF2-40B4-BE49-F238E27FC236}">
                <a16:creationId xmlns:a16="http://schemas.microsoft.com/office/drawing/2014/main" id="{EC45F32A-4B4B-9A94-F4B2-DD3E5286F27C}"/>
              </a:ext>
            </a:extLst>
          </p:cNvPr>
          <p:cNvSpPr txBox="1"/>
          <p:nvPr/>
        </p:nvSpPr>
        <p:spPr>
          <a:xfrm>
            <a:off x="465297" y="320141"/>
            <a:ext cx="1053290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32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БЛАГОПРИЯТНЫЕ УСЛОВИЯ ДЛЯ</a:t>
            </a:r>
            <a:br>
              <a:rPr lang="ru-RU" sz="32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ФОРМИРОВАНИЯ РУБЦА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4E9BCDC-BB6B-8618-46D0-DFBCE52F2BCA}"/>
              </a:ext>
            </a:extLst>
          </p:cNvPr>
          <p:cNvGrpSpPr/>
          <p:nvPr/>
        </p:nvGrpSpPr>
        <p:grpSpPr>
          <a:xfrm>
            <a:off x="473932" y="1747400"/>
            <a:ext cx="4949495" cy="1795519"/>
            <a:chOff x="473932" y="1747400"/>
            <a:chExt cx="4949495" cy="1795519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2C737939-6757-FFB0-80EC-14F7B2F145A9}"/>
                </a:ext>
              </a:extLst>
            </p:cNvPr>
            <p:cNvSpPr/>
            <p:nvPr/>
          </p:nvSpPr>
          <p:spPr>
            <a:xfrm>
              <a:off x="479425" y="1747400"/>
              <a:ext cx="4939934" cy="1795519"/>
            </a:xfrm>
            <a:prstGeom prst="roundRect">
              <a:avLst>
                <a:gd name="adj" fmla="val 11340"/>
              </a:avLst>
            </a:prstGeom>
            <a:gradFill>
              <a:gsLst>
                <a:gs pos="0">
                  <a:srgbClr val="53CCB6"/>
                </a:gs>
                <a:gs pos="100000">
                  <a:srgbClr val="23B0AA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93AF57-D96D-B6A9-309D-15569C52BE2B}"/>
                </a:ext>
              </a:extLst>
            </p:cNvPr>
            <p:cNvSpPr txBox="1"/>
            <p:nvPr/>
          </p:nvSpPr>
          <p:spPr>
            <a:xfrm>
              <a:off x="473932" y="2072901"/>
              <a:ext cx="9017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chemeClr val="bg1"/>
                  </a:solidFill>
                  <a:latin typeface="Arial "/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06BD73-3C37-4926-D378-DAD66C6BA827}"/>
                </a:ext>
              </a:extLst>
            </p:cNvPr>
            <p:cNvSpPr txBox="1"/>
            <p:nvPr/>
          </p:nvSpPr>
          <p:spPr>
            <a:xfrm>
              <a:off x="1175672" y="2146923"/>
              <a:ext cx="4247755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400" dirty="0">
                  <a:solidFill>
                    <a:schemeClr val="bg1"/>
                  </a:solidFill>
                  <a:latin typeface="Arial "/>
                </a:rPr>
                <a:t>Восстановление клеточного</a:t>
              </a:r>
              <a:br>
                <a:rPr lang="ru-RU" sz="2400" dirty="0">
                  <a:solidFill>
                    <a:schemeClr val="bg1"/>
                  </a:solidFill>
                  <a:latin typeface="Arial "/>
                </a:rPr>
              </a:br>
              <a:r>
                <a:rPr lang="ru-RU" sz="2400" dirty="0">
                  <a:solidFill>
                    <a:schemeClr val="bg1"/>
                  </a:solidFill>
                  <a:latin typeface="Arial "/>
                </a:rPr>
                <a:t>и межклеточного матрикса поврежденных клеток </a:t>
              </a:r>
              <a:endParaRPr lang="en-US" sz="2400" dirty="0">
                <a:solidFill>
                  <a:schemeClr val="bg1"/>
                </a:solidFill>
                <a:latin typeface="Arial "/>
              </a:endParaRP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0E088B5-10C5-4753-CEA0-0E044CB23FC7}"/>
              </a:ext>
            </a:extLst>
          </p:cNvPr>
          <p:cNvGrpSpPr/>
          <p:nvPr/>
        </p:nvGrpSpPr>
        <p:grpSpPr>
          <a:xfrm>
            <a:off x="479425" y="3874359"/>
            <a:ext cx="4939934" cy="1795519"/>
            <a:chOff x="479425" y="3874359"/>
            <a:chExt cx="4939934" cy="1795519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8EC13D0A-25E2-8BF1-20A8-EEB87C2F9830}"/>
                </a:ext>
              </a:extLst>
            </p:cNvPr>
            <p:cNvSpPr/>
            <p:nvPr/>
          </p:nvSpPr>
          <p:spPr>
            <a:xfrm>
              <a:off x="479425" y="3874359"/>
              <a:ext cx="4939934" cy="1795519"/>
            </a:xfrm>
            <a:prstGeom prst="roundRect">
              <a:avLst>
                <a:gd name="adj" fmla="val 11340"/>
              </a:avLst>
            </a:prstGeom>
            <a:gradFill>
              <a:gsLst>
                <a:gs pos="0">
                  <a:srgbClr val="53CCB6"/>
                </a:gs>
                <a:gs pos="100000">
                  <a:srgbClr val="23B0AA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C29648-450D-7D81-484F-8EE0FF4D91BB}"/>
                </a:ext>
              </a:extLst>
            </p:cNvPr>
            <p:cNvSpPr txBox="1"/>
            <p:nvPr/>
          </p:nvSpPr>
          <p:spPr>
            <a:xfrm>
              <a:off x="550132" y="4218092"/>
              <a:ext cx="12526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chemeClr val="bg1"/>
                  </a:solidFill>
                  <a:latin typeface="Arial "/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4D1AE1-876B-78DD-A0C2-44F0C5459AD5}"/>
                </a:ext>
              </a:extLst>
            </p:cNvPr>
            <p:cNvSpPr txBox="1"/>
            <p:nvPr/>
          </p:nvSpPr>
          <p:spPr>
            <a:xfrm>
              <a:off x="1175673" y="4387725"/>
              <a:ext cx="3230564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400" dirty="0">
                  <a:solidFill>
                    <a:schemeClr val="bg1"/>
                  </a:solidFill>
                  <a:latin typeface="Arial "/>
                </a:rPr>
                <a:t>Быстрое снятие</a:t>
              </a:r>
              <a:br>
                <a:rPr lang="ru-RU" sz="2400" dirty="0">
                  <a:solidFill>
                    <a:schemeClr val="bg1"/>
                  </a:solidFill>
                  <a:latin typeface="Arial "/>
                </a:rPr>
              </a:br>
              <a:r>
                <a:rPr lang="ru-RU" sz="2400" dirty="0">
                  <a:solidFill>
                    <a:schemeClr val="bg1"/>
                  </a:solidFill>
                  <a:latin typeface="Arial "/>
                </a:rPr>
                <a:t>воспаления </a:t>
              </a:r>
              <a:endParaRPr lang="en-US" sz="2400" dirty="0">
                <a:solidFill>
                  <a:schemeClr val="bg1"/>
                </a:solidFill>
                <a:latin typeface="Arial "/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EE418B4-F310-F6A0-97E6-B689DC3EF58E}"/>
              </a:ext>
            </a:extLst>
          </p:cNvPr>
          <p:cNvGrpSpPr/>
          <p:nvPr/>
        </p:nvGrpSpPr>
        <p:grpSpPr>
          <a:xfrm>
            <a:off x="5728981" y="1747400"/>
            <a:ext cx="5447315" cy="1795519"/>
            <a:chOff x="5728981" y="1747400"/>
            <a:chExt cx="5447315" cy="1795519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067C378E-1163-A657-47F7-3F53CDBF0411}"/>
                </a:ext>
              </a:extLst>
            </p:cNvPr>
            <p:cNvSpPr/>
            <p:nvPr/>
          </p:nvSpPr>
          <p:spPr>
            <a:xfrm>
              <a:off x="5728981" y="1747400"/>
              <a:ext cx="4939934" cy="1795519"/>
            </a:xfrm>
            <a:prstGeom prst="roundRect">
              <a:avLst>
                <a:gd name="adj" fmla="val 11340"/>
              </a:avLst>
            </a:prstGeom>
            <a:gradFill>
              <a:gsLst>
                <a:gs pos="0">
                  <a:srgbClr val="53CCB6"/>
                </a:gs>
                <a:gs pos="100000">
                  <a:srgbClr val="23B0AA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829743-9998-4379-FFFD-35BA2B9E2FE6}"/>
                </a:ext>
              </a:extLst>
            </p:cNvPr>
            <p:cNvSpPr txBox="1"/>
            <p:nvPr/>
          </p:nvSpPr>
          <p:spPr>
            <a:xfrm>
              <a:off x="5744201" y="2055086"/>
              <a:ext cx="13596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chemeClr val="bg1"/>
                  </a:solidFill>
                  <a:latin typeface="Arial "/>
                </a:rPr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846F6E-CD94-5C85-0162-08C23E235541}"/>
                </a:ext>
              </a:extLst>
            </p:cNvPr>
            <p:cNvSpPr txBox="1"/>
            <p:nvPr/>
          </p:nvSpPr>
          <p:spPr>
            <a:xfrm>
              <a:off x="6397127" y="2052908"/>
              <a:ext cx="4779169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400" dirty="0">
                  <a:solidFill>
                    <a:schemeClr val="bg1"/>
                  </a:solidFill>
                  <a:latin typeface="Arial "/>
                </a:rPr>
                <a:t>Нормализация условий</a:t>
              </a:r>
              <a:br>
                <a:rPr lang="ru-RU" sz="2400" dirty="0">
                  <a:solidFill>
                    <a:schemeClr val="bg1"/>
                  </a:solidFill>
                  <a:latin typeface="Arial "/>
                </a:rPr>
              </a:br>
              <a:r>
                <a:rPr lang="ru-RU" sz="2400" dirty="0">
                  <a:solidFill>
                    <a:schemeClr val="bg1"/>
                  </a:solidFill>
                  <a:latin typeface="Arial "/>
                </a:rPr>
                <a:t>для работы фибробластов</a:t>
              </a:r>
              <a:br>
                <a:rPr lang="ru-RU" sz="2400" dirty="0">
                  <a:solidFill>
                    <a:schemeClr val="bg1"/>
                  </a:solidFill>
                  <a:latin typeface="Arial "/>
                </a:rPr>
              </a:br>
              <a:r>
                <a:rPr lang="ru-RU" sz="2400" dirty="0">
                  <a:solidFill>
                    <a:schemeClr val="bg1"/>
                  </a:solidFill>
                  <a:latin typeface="Arial "/>
                </a:rPr>
                <a:t>и последующей выработкой эластина и коллагена</a:t>
              </a:r>
              <a:endParaRPr lang="en-US" sz="2400" dirty="0">
                <a:solidFill>
                  <a:schemeClr val="bg1"/>
                </a:solidFill>
                <a:latin typeface="Arial 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76722C6-71D9-4D43-912E-D0ADAD4C79B2}"/>
              </a:ext>
            </a:extLst>
          </p:cNvPr>
          <p:cNvGrpSpPr/>
          <p:nvPr/>
        </p:nvGrpSpPr>
        <p:grpSpPr>
          <a:xfrm>
            <a:off x="5724057" y="3874359"/>
            <a:ext cx="4939934" cy="1795519"/>
            <a:chOff x="5724057" y="3874359"/>
            <a:chExt cx="4939934" cy="1795519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5B2CDF9E-A671-7A35-498B-B5F9C386A518}"/>
                </a:ext>
              </a:extLst>
            </p:cNvPr>
            <p:cNvSpPr/>
            <p:nvPr/>
          </p:nvSpPr>
          <p:spPr>
            <a:xfrm>
              <a:off x="5724057" y="3874359"/>
              <a:ext cx="4939934" cy="1795519"/>
            </a:xfrm>
            <a:prstGeom prst="roundRect">
              <a:avLst>
                <a:gd name="adj" fmla="val 11340"/>
              </a:avLst>
            </a:prstGeom>
            <a:gradFill>
              <a:gsLst>
                <a:gs pos="0">
                  <a:srgbClr val="53CCB6"/>
                </a:gs>
                <a:gs pos="100000">
                  <a:srgbClr val="23B0AA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8E8A51-6E56-30A5-8665-29992936534B}"/>
                </a:ext>
              </a:extLst>
            </p:cNvPr>
            <p:cNvSpPr txBox="1"/>
            <p:nvPr/>
          </p:nvSpPr>
          <p:spPr>
            <a:xfrm>
              <a:off x="5777653" y="4236052"/>
              <a:ext cx="11695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chemeClr val="bg1"/>
                  </a:solidFill>
                  <a:latin typeface="Arial "/>
                </a:rPr>
                <a:t>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8FB59B1-A2D1-8DD1-D059-E3FD3489FA58}"/>
                </a:ext>
              </a:extLst>
            </p:cNvPr>
            <p:cNvSpPr txBox="1"/>
            <p:nvPr/>
          </p:nvSpPr>
          <p:spPr>
            <a:xfrm>
              <a:off x="6398432" y="4411674"/>
              <a:ext cx="3230564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ru-RU" sz="2400" dirty="0">
                  <a:solidFill>
                    <a:schemeClr val="bg1"/>
                  </a:solidFill>
                  <a:latin typeface="Arial "/>
                </a:rPr>
                <a:t>Регуляция ангиогенеза</a:t>
              </a:r>
              <a:endParaRPr lang="en-US" sz="2400" dirty="0">
                <a:solidFill>
                  <a:schemeClr val="bg1"/>
                </a:solidFill>
                <a:latin typeface="Arial "/>
              </a:endParaRPr>
            </a:p>
          </p:txBody>
        </p:sp>
      </p:grp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54299F4E-F9BF-0FFD-6061-19EBEAF163A4}"/>
              </a:ext>
            </a:extLst>
          </p:cNvPr>
          <p:cNvSpPr/>
          <p:nvPr/>
        </p:nvSpPr>
        <p:spPr>
          <a:xfrm>
            <a:off x="6807429" y="1332658"/>
            <a:ext cx="6151696" cy="6270627"/>
          </a:xfrm>
          <a:custGeom>
            <a:avLst/>
            <a:gdLst>
              <a:gd name="connsiteX0" fmla="*/ 391039 w 6156883"/>
              <a:gd name="connsiteY0" fmla="*/ 5900478 h 6188563"/>
              <a:gd name="connsiteX1" fmla="*/ 939679 w 6156883"/>
              <a:gd name="connsiteY1" fmla="*/ 3751638 h 6188563"/>
              <a:gd name="connsiteX2" fmla="*/ 4460119 w 6156883"/>
              <a:gd name="connsiteY2" fmla="*/ 3858318 h 6188563"/>
              <a:gd name="connsiteX3" fmla="*/ 4338199 w 6156883"/>
              <a:gd name="connsiteY3" fmla="*/ 1313238 h 6188563"/>
              <a:gd name="connsiteX4" fmla="*/ 5648839 w 6156883"/>
              <a:gd name="connsiteY4" fmla="*/ 231198 h 6188563"/>
              <a:gd name="connsiteX5" fmla="*/ 5740279 w 6156883"/>
              <a:gd name="connsiteY5" fmla="*/ 5748078 h 6188563"/>
              <a:gd name="connsiteX6" fmla="*/ 421519 w 6156883"/>
              <a:gd name="connsiteY6" fmla="*/ 5854758 h 6188563"/>
              <a:gd name="connsiteX7" fmla="*/ 391039 w 6156883"/>
              <a:gd name="connsiteY7" fmla="*/ 5900478 h 6188563"/>
              <a:gd name="connsiteX0" fmla="*/ 391039 w 6156883"/>
              <a:gd name="connsiteY0" fmla="*/ 5982542 h 6270627"/>
              <a:gd name="connsiteX1" fmla="*/ 939679 w 6156883"/>
              <a:gd name="connsiteY1" fmla="*/ 3833702 h 6270627"/>
              <a:gd name="connsiteX2" fmla="*/ 4460119 w 6156883"/>
              <a:gd name="connsiteY2" fmla="*/ 3940382 h 6270627"/>
              <a:gd name="connsiteX3" fmla="*/ 4338199 w 6156883"/>
              <a:gd name="connsiteY3" fmla="*/ 1395302 h 6270627"/>
              <a:gd name="connsiteX4" fmla="*/ 5648839 w 6156883"/>
              <a:gd name="connsiteY4" fmla="*/ 313262 h 6270627"/>
              <a:gd name="connsiteX5" fmla="*/ 5740279 w 6156883"/>
              <a:gd name="connsiteY5" fmla="*/ 5830142 h 6270627"/>
              <a:gd name="connsiteX6" fmla="*/ 421519 w 6156883"/>
              <a:gd name="connsiteY6" fmla="*/ 5936822 h 6270627"/>
              <a:gd name="connsiteX7" fmla="*/ 391039 w 6156883"/>
              <a:gd name="connsiteY7" fmla="*/ 5982542 h 6270627"/>
              <a:gd name="connsiteX0" fmla="*/ 391039 w 6156883"/>
              <a:gd name="connsiteY0" fmla="*/ 5982542 h 6270627"/>
              <a:gd name="connsiteX1" fmla="*/ 939679 w 6156883"/>
              <a:gd name="connsiteY1" fmla="*/ 3833702 h 6270627"/>
              <a:gd name="connsiteX2" fmla="*/ 4460119 w 6156883"/>
              <a:gd name="connsiteY2" fmla="*/ 3940382 h 6270627"/>
              <a:gd name="connsiteX3" fmla="*/ 4338199 w 6156883"/>
              <a:gd name="connsiteY3" fmla="*/ 1395302 h 6270627"/>
              <a:gd name="connsiteX4" fmla="*/ 5648839 w 6156883"/>
              <a:gd name="connsiteY4" fmla="*/ 313262 h 6270627"/>
              <a:gd name="connsiteX5" fmla="*/ 5740279 w 6156883"/>
              <a:gd name="connsiteY5" fmla="*/ 5830142 h 6270627"/>
              <a:gd name="connsiteX6" fmla="*/ 421519 w 6156883"/>
              <a:gd name="connsiteY6" fmla="*/ 5936822 h 6270627"/>
              <a:gd name="connsiteX7" fmla="*/ 391039 w 6156883"/>
              <a:gd name="connsiteY7" fmla="*/ 5982542 h 6270627"/>
              <a:gd name="connsiteX0" fmla="*/ 385852 w 6151696"/>
              <a:gd name="connsiteY0" fmla="*/ 5982542 h 6270627"/>
              <a:gd name="connsiteX1" fmla="*/ 807492 w 6151696"/>
              <a:gd name="connsiteY1" fmla="*/ 4138502 h 6270627"/>
              <a:gd name="connsiteX2" fmla="*/ 4454932 w 6151696"/>
              <a:gd name="connsiteY2" fmla="*/ 3940382 h 6270627"/>
              <a:gd name="connsiteX3" fmla="*/ 4333012 w 6151696"/>
              <a:gd name="connsiteY3" fmla="*/ 1395302 h 6270627"/>
              <a:gd name="connsiteX4" fmla="*/ 5643652 w 6151696"/>
              <a:gd name="connsiteY4" fmla="*/ 313262 h 6270627"/>
              <a:gd name="connsiteX5" fmla="*/ 5735092 w 6151696"/>
              <a:gd name="connsiteY5" fmla="*/ 5830142 h 6270627"/>
              <a:gd name="connsiteX6" fmla="*/ 416332 w 6151696"/>
              <a:gd name="connsiteY6" fmla="*/ 5936822 h 6270627"/>
              <a:gd name="connsiteX7" fmla="*/ 385852 w 6151696"/>
              <a:gd name="connsiteY7" fmla="*/ 5982542 h 6270627"/>
              <a:gd name="connsiteX0" fmla="*/ 385852 w 6151696"/>
              <a:gd name="connsiteY0" fmla="*/ 5982542 h 6270627"/>
              <a:gd name="connsiteX1" fmla="*/ 807492 w 6151696"/>
              <a:gd name="connsiteY1" fmla="*/ 4138502 h 6270627"/>
              <a:gd name="connsiteX2" fmla="*/ 4454932 w 6151696"/>
              <a:gd name="connsiteY2" fmla="*/ 3940382 h 6270627"/>
              <a:gd name="connsiteX3" fmla="*/ 4333012 w 6151696"/>
              <a:gd name="connsiteY3" fmla="*/ 1395302 h 6270627"/>
              <a:gd name="connsiteX4" fmla="*/ 5643652 w 6151696"/>
              <a:gd name="connsiteY4" fmla="*/ 313262 h 6270627"/>
              <a:gd name="connsiteX5" fmla="*/ 5735092 w 6151696"/>
              <a:gd name="connsiteY5" fmla="*/ 5830142 h 6270627"/>
              <a:gd name="connsiteX6" fmla="*/ 416332 w 6151696"/>
              <a:gd name="connsiteY6" fmla="*/ 5936822 h 6270627"/>
              <a:gd name="connsiteX7" fmla="*/ 385852 w 6151696"/>
              <a:gd name="connsiteY7" fmla="*/ 5982542 h 6270627"/>
              <a:gd name="connsiteX0" fmla="*/ 385852 w 6151696"/>
              <a:gd name="connsiteY0" fmla="*/ 5982542 h 6270627"/>
              <a:gd name="connsiteX1" fmla="*/ 807492 w 6151696"/>
              <a:gd name="connsiteY1" fmla="*/ 4138502 h 6270627"/>
              <a:gd name="connsiteX2" fmla="*/ 4454932 w 6151696"/>
              <a:gd name="connsiteY2" fmla="*/ 3940382 h 6270627"/>
              <a:gd name="connsiteX3" fmla="*/ 4333012 w 6151696"/>
              <a:gd name="connsiteY3" fmla="*/ 1395302 h 6270627"/>
              <a:gd name="connsiteX4" fmla="*/ 5643652 w 6151696"/>
              <a:gd name="connsiteY4" fmla="*/ 313262 h 6270627"/>
              <a:gd name="connsiteX5" fmla="*/ 5735092 w 6151696"/>
              <a:gd name="connsiteY5" fmla="*/ 5830142 h 6270627"/>
              <a:gd name="connsiteX6" fmla="*/ 416332 w 6151696"/>
              <a:gd name="connsiteY6" fmla="*/ 5936822 h 6270627"/>
              <a:gd name="connsiteX7" fmla="*/ 385852 w 6151696"/>
              <a:gd name="connsiteY7" fmla="*/ 5982542 h 6270627"/>
              <a:gd name="connsiteX0" fmla="*/ 385852 w 6151696"/>
              <a:gd name="connsiteY0" fmla="*/ 5982542 h 6270627"/>
              <a:gd name="connsiteX1" fmla="*/ 807492 w 6151696"/>
              <a:gd name="connsiteY1" fmla="*/ 4138502 h 6270627"/>
              <a:gd name="connsiteX2" fmla="*/ 4454932 w 6151696"/>
              <a:gd name="connsiteY2" fmla="*/ 3940382 h 6270627"/>
              <a:gd name="connsiteX3" fmla="*/ 4333012 w 6151696"/>
              <a:gd name="connsiteY3" fmla="*/ 1395302 h 6270627"/>
              <a:gd name="connsiteX4" fmla="*/ 5643652 w 6151696"/>
              <a:gd name="connsiteY4" fmla="*/ 313262 h 6270627"/>
              <a:gd name="connsiteX5" fmla="*/ 5735092 w 6151696"/>
              <a:gd name="connsiteY5" fmla="*/ 5830142 h 6270627"/>
              <a:gd name="connsiteX6" fmla="*/ 416332 w 6151696"/>
              <a:gd name="connsiteY6" fmla="*/ 5936822 h 6270627"/>
              <a:gd name="connsiteX7" fmla="*/ 385852 w 6151696"/>
              <a:gd name="connsiteY7" fmla="*/ 5982542 h 6270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51696" h="6270627">
                <a:moveTo>
                  <a:pt x="385852" y="5982542"/>
                </a:moveTo>
                <a:cubicBezTo>
                  <a:pt x="451045" y="5682822"/>
                  <a:pt x="-12928" y="4953842"/>
                  <a:pt x="807492" y="4138502"/>
                </a:cubicBezTo>
                <a:cubicBezTo>
                  <a:pt x="1627912" y="3323162"/>
                  <a:pt x="3867345" y="4397582"/>
                  <a:pt x="4454932" y="3940382"/>
                </a:cubicBezTo>
                <a:cubicBezTo>
                  <a:pt x="5042519" y="3483182"/>
                  <a:pt x="4607332" y="2563702"/>
                  <a:pt x="4333012" y="1395302"/>
                </a:cubicBezTo>
                <a:cubicBezTo>
                  <a:pt x="4058692" y="226902"/>
                  <a:pt x="5409972" y="-425878"/>
                  <a:pt x="5643652" y="313262"/>
                </a:cubicBezTo>
                <a:cubicBezTo>
                  <a:pt x="5877332" y="1052402"/>
                  <a:pt x="6606312" y="4892882"/>
                  <a:pt x="5735092" y="5830142"/>
                </a:cubicBezTo>
                <a:cubicBezTo>
                  <a:pt x="4863872" y="6767402"/>
                  <a:pt x="1300252" y="5913962"/>
                  <a:pt x="416332" y="5936822"/>
                </a:cubicBezTo>
                <a:cubicBezTo>
                  <a:pt x="-467588" y="5959682"/>
                  <a:pt x="320659" y="6282262"/>
                  <a:pt x="385852" y="5982542"/>
                </a:cubicBezTo>
                <a:close/>
              </a:path>
            </a:pathLst>
          </a:custGeom>
          <a:gradFill>
            <a:gsLst>
              <a:gs pos="36000">
                <a:srgbClr val="D2B063"/>
              </a:gs>
              <a:gs pos="78000">
                <a:srgbClr val="E6D2A4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Изображение выглядит как искусство, ночь&#10;&#10;Автоматически созданное описание">
            <a:extLst>
              <a:ext uri="{FF2B5EF4-FFF2-40B4-BE49-F238E27FC236}">
                <a16:creationId xmlns:a16="http://schemas.microsoft.com/office/drawing/2014/main" id="{F10AA83A-726B-15D4-4F86-E431D7A81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55" y="1720588"/>
            <a:ext cx="8022430" cy="802243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звезда, ночь, свет&#10;&#10;Автоматически созданное описание">
            <a:extLst>
              <a:ext uri="{FF2B5EF4-FFF2-40B4-BE49-F238E27FC236}">
                <a16:creationId xmlns:a16="http://schemas.microsoft.com/office/drawing/2014/main" id="{E95DCC53-DAF5-E532-1ABE-F793B59E3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89" y="4903084"/>
            <a:ext cx="5049015" cy="50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6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238F7F40-B121-75A3-F3A4-EC74B489A72F}"/>
              </a:ext>
            </a:extLst>
          </p:cNvPr>
          <p:cNvCxnSpPr>
            <a:cxnSpLocks/>
          </p:cNvCxnSpPr>
          <p:nvPr/>
        </p:nvCxnSpPr>
        <p:spPr>
          <a:xfrm>
            <a:off x="6113394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35B4DB69-984B-16B5-3E67-5A6B7C8B853D}"/>
              </a:ext>
            </a:extLst>
          </p:cNvPr>
          <p:cNvCxnSpPr>
            <a:cxnSpLocks/>
          </p:cNvCxnSpPr>
          <p:nvPr/>
        </p:nvCxnSpPr>
        <p:spPr>
          <a:xfrm>
            <a:off x="89727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4103E0B5-D098-0B98-DC11-1B71136A089E}"/>
              </a:ext>
            </a:extLst>
          </p:cNvPr>
          <p:cNvCxnSpPr>
            <a:cxnSpLocks/>
          </p:cNvCxnSpPr>
          <p:nvPr/>
        </p:nvCxnSpPr>
        <p:spPr>
          <a:xfrm>
            <a:off x="11672365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04066CED-9284-0976-C50B-2D320D14F144}"/>
              </a:ext>
            </a:extLst>
          </p:cNvPr>
          <p:cNvCxnSpPr>
            <a:cxnSpLocks/>
          </p:cNvCxnSpPr>
          <p:nvPr/>
        </p:nvCxnSpPr>
        <p:spPr>
          <a:xfrm>
            <a:off x="32831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D4DEF214-8C46-0799-5F02-40B9670A4D13}"/>
              </a:ext>
            </a:extLst>
          </p:cNvPr>
          <p:cNvSpPr/>
          <p:nvPr/>
        </p:nvSpPr>
        <p:spPr>
          <a:xfrm>
            <a:off x="3339130" y="655765"/>
            <a:ext cx="9846325" cy="7466373"/>
          </a:xfrm>
          <a:custGeom>
            <a:avLst/>
            <a:gdLst>
              <a:gd name="connsiteX0" fmla="*/ 691476 w 9972589"/>
              <a:gd name="connsiteY0" fmla="*/ 7008390 h 7392129"/>
              <a:gd name="connsiteX1" fmla="*/ 865647 w 9972589"/>
              <a:gd name="connsiteY1" fmla="*/ 4323247 h 7392129"/>
              <a:gd name="connsiteX2" fmla="*/ 3739476 w 9972589"/>
              <a:gd name="connsiteY2" fmla="*/ 4874790 h 7392129"/>
              <a:gd name="connsiteX3" fmla="*/ 3928162 w 9972589"/>
              <a:gd name="connsiteY3" fmla="*/ 2523476 h 7392129"/>
              <a:gd name="connsiteX4" fmla="*/ 7658333 w 9972589"/>
              <a:gd name="connsiteY4" fmla="*/ 3016961 h 7392129"/>
              <a:gd name="connsiteX5" fmla="*/ 9196847 w 9972589"/>
              <a:gd name="connsiteY5" fmla="*/ 549533 h 7392129"/>
              <a:gd name="connsiteX6" fmla="*/ 9530676 w 9972589"/>
              <a:gd name="connsiteY6" fmla="*/ 564047 h 7392129"/>
              <a:gd name="connsiteX7" fmla="*/ 9225876 w 9972589"/>
              <a:gd name="connsiteY7" fmla="*/ 6674561 h 7392129"/>
              <a:gd name="connsiteX8" fmla="*/ 691476 w 9972589"/>
              <a:gd name="connsiteY8" fmla="*/ 7008390 h 7392129"/>
              <a:gd name="connsiteX0" fmla="*/ 873526 w 10154639"/>
              <a:gd name="connsiteY0" fmla="*/ 7008390 h 7392129"/>
              <a:gd name="connsiteX1" fmla="*/ 1047697 w 10154639"/>
              <a:gd name="connsiteY1" fmla="*/ 4323247 h 7392129"/>
              <a:gd name="connsiteX2" fmla="*/ 3921526 w 10154639"/>
              <a:gd name="connsiteY2" fmla="*/ 4874790 h 7392129"/>
              <a:gd name="connsiteX3" fmla="*/ 4110212 w 10154639"/>
              <a:gd name="connsiteY3" fmla="*/ 2523476 h 7392129"/>
              <a:gd name="connsiteX4" fmla="*/ 7840383 w 10154639"/>
              <a:gd name="connsiteY4" fmla="*/ 3016961 h 7392129"/>
              <a:gd name="connsiteX5" fmla="*/ 9378897 w 10154639"/>
              <a:gd name="connsiteY5" fmla="*/ 549533 h 7392129"/>
              <a:gd name="connsiteX6" fmla="*/ 9712726 w 10154639"/>
              <a:gd name="connsiteY6" fmla="*/ 564047 h 7392129"/>
              <a:gd name="connsiteX7" fmla="*/ 9407926 w 10154639"/>
              <a:gd name="connsiteY7" fmla="*/ 6674561 h 7392129"/>
              <a:gd name="connsiteX8" fmla="*/ 873526 w 10154639"/>
              <a:gd name="connsiteY8" fmla="*/ 7008390 h 7392129"/>
              <a:gd name="connsiteX0" fmla="*/ 936815 w 10217928"/>
              <a:gd name="connsiteY0" fmla="*/ 7008390 h 7392129"/>
              <a:gd name="connsiteX1" fmla="*/ 1110986 w 10217928"/>
              <a:gd name="connsiteY1" fmla="*/ 4323247 h 7392129"/>
              <a:gd name="connsiteX2" fmla="*/ 3984815 w 10217928"/>
              <a:gd name="connsiteY2" fmla="*/ 4874790 h 7392129"/>
              <a:gd name="connsiteX3" fmla="*/ 4173501 w 10217928"/>
              <a:gd name="connsiteY3" fmla="*/ 2523476 h 7392129"/>
              <a:gd name="connsiteX4" fmla="*/ 7903672 w 10217928"/>
              <a:gd name="connsiteY4" fmla="*/ 3016961 h 7392129"/>
              <a:gd name="connsiteX5" fmla="*/ 9442186 w 10217928"/>
              <a:gd name="connsiteY5" fmla="*/ 549533 h 7392129"/>
              <a:gd name="connsiteX6" fmla="*/ 9776015 w 10217928"/>
              <a:gd name="connsiteY6" fmla="*/ 564047 h 7392129"/>
              <a:gd name="connsiteX7" fmla="*/ 9471215 w 10217928"/>
              <a:gd name="connsiteY7" fmla="*/ 6674561 h 7392129"/>
              <a:gd name="connsiteX8" fmla="*/ 936815 w 10217928"/>
              <a:gd name="connsiteY8" fmla="*/ 7008390 h 7392129"/>
              <a:gd name="connsiteX0" fmla="*/ 936815 w 10217928"/>
              <a:gd name="connsiteY0" fmla="*/ 7008390 h 7392129"/>
              <a:gd name="connsiteX1" fmla="*/ 1110986 w 10217928"/>
              <a:gd name="connsiteY1" fmla="*/ 4323247 h 7392129"/>
              <a:gd name="connsiteX2" fmla="*/ 3984815 w 10217928"/>
              <a:gd name="connsiteY2" fmla="*/ 4874790 h 7392129"/>
              <a:gd name="connsiteX3" fmla="*/ 4173501 w 10217928"/>
              <a:gd name="connsiteY3" fmla="*/ 2523476 h 7392129"/>
              <a:gd name="connsiteX4" fmla="*/ 7903672 w 10217928"/>
              <a:gd name="connsiteY4" fmla="*/ 3016961 h 7392129"/>
              <a:gd name="connsiteX5" fmla="*/ 9442186 w 10217928"/>
              <a:gd name="connsiteY5" fmla="*/ 549533 h 7392129"/>
              <a:gd name="connsiteX6" fmla="*/ 9776015 w 10217928"/>
              <a:gd name="connsiteY6" fmla="*/ 564047 h 7392129"/>
              <a:gd name="connsiteX7" fmla="*/ 9471215 w 10217928"/>
              <a:gd name="connsiteY7" fmla="*/ 6674561 h 7392129"/>
              <a:gd name="connsiteX8" fmla="*/ 936815 w 10217928"/>
              <a:gd name="connsiteY8" fmla="*/ 7008390 h 7392129"/>
              <a:gd name="connsiteX0" fmla="*/ 936815 w 10217928"/>
              <a:gd name="connsiteY0" fmla="*/ 7008390 h 7392129"/>
              <a:gd name="connsiteX1" fmla="*/ 1110986 w 10217928"/>
              <a:gd name="connsiteY1" fmla="*/ 4323247 h 7392129"/>
              <a:gd name="connsiteX2" fmla="*/ 3984815 w 10217928"/>
              <a:gd name="connsiteY2" fmla="*/ 4874790 h 7392129"/>
              <a:gd name="connsiteX3" fmla="*/ 4173501 w 10217928"/>
              <a:gd name="connsiteY3" fmla="*/ 2523476 h 7392129"/>
              <a:gd name="connsiteX4" fmla="*/ 7903672 w 10217928"/>
              <a:gd name="connsiteY4" fmla="*/ 3016961 h 7392129"/>
              <a:gd name="connsiteX5" fmla="*/ 9442186 w 10217928"/>
              <a:gd name="connsiteY5" fmla="*/ 549533 h 7392129"/>
              <a:gd name="connsiteX6" fmla="*/ 9776015 w 10217928"/>
              <a:gd name="connsiteY6" fmla="*/ 564047 h 7392129"/>
              <a:gd name="connsiteX7" fmla="*/ 9471215 w 10217928"/>
              <a:gd name="connsiteY7" fmla="*/ 6674561 h 7392129"/>
              <a:gd name="connsiteX8" fmla="*/ 936815 w 10217928"/>
              <a:gd name="connsiteY8" fmla="*/ 7008390 h 7392129"/>
              <a:gd name="connsiteX0" fmla="*/ 936815 w 10217928"/>
              <a:gd name="connsiteY0" fmla="*/ 6862636 h 7246375"/>
              <a:gd name="connsiteX1" fmla="*/ 1110986 w 10217928"/>
              <a:gd name="connsiteY1" fmla="*/ 4177493 h 7246375"/>
              <a:gd name="connsiteX2" fmla="*/ 3984815 w 10217928"/>
              <a:gd name="connsiteY2" fmla="*/ 4729036 h 7246375"/>
              <a:gd name="connsiteX3" fmla="*/ 4173501 w 10217928"/>
              <a:gd name="connsiteY3" fmla="*/ 2377722 h 7246375"/>
              <a:gd name="connsiteX4" fmla="*/ 7903672 w 10217928"/>
              <a:gd name="connsiteY4" fmla="*/ 2871207 h 7246375"/>
              <a:gd name="connsiteX5" fmla="*/ 9442186 w 10217928"/>
              <a:gd name="connsiteY5" fmla="*/ 403779 h 7246375"/>
              <a:gd name="connsiteX6" fmla="*/ 9776015 w 10217928"/>
              <a:gd name="connsiteY6" fmla="*/ 418293 h 7246375"/>
              <a:gd name="connsiteX7" fmla="*/ 9471215 w 10217928"/>
              <a:gd name="connsiteY7" fmla="*/ 6528807 h 7246375"/>
              <a:gd name="connsiteX8" fmla="*/ 936815 w 10217928"/>
              <a:gd name="connsiteY8" fmla="*/ 6862636 h 7246375"/>
              <a:gd name="connsiteX0" fmla="*/ 673999 w 9955112"/>
              <a:gd name="connsiteY0" fmla="*/ 6862636 h 7246375"/>
              <a:gd name="connsiteX1" fmla="*/ 1443255 w 9955112"/>
              <a:gd name="connsiteY1" fmla="*/ 4177493 h 7246375"/>
              <a:gd name="connsiteX2" fmla="*/ 3721999 w 9955112"/>
              <a:gd name="connsiteY2" fmla="*/ 4729036 h 7246375"/>
              <a:gd name="connsiteX3" fmla="*/ 3910685 w 9955112"/>
              <a:gd name="connsiteY3" fmla="*/ 2377722 h 7246375"/>
              <a:gd name="connsiteX4" fmla="*/ 7640856 w 9955112"/>
              <a:gd name="connsiteY4" fmla="*/ 2871207 h 7246375"/>
              <a:gd name="connsiteX5" fmla="*/ 9179370 w 9955112"/>
              <a:gd name="connsiteY5" fmla="*/ 403779 h 7246375"/>
              <a:gd name="connsiteX6" fmla="*/ 9513199 w 9955112"/>
              <a:gd name="connsiteY6" fmla="*/ 418293 h 7246375"/>
              <a:gd name="connsiteX7" fmla="*/ 9208399 w 9955112"/>
              <a:gd name="connsiteY7" fmla="*/ 6528807 h 7246375"/>
              <a:gd name="connsiteX8" fmla="*/ 673999 w 9955112"/>
              <a:gd name="connsiteY8" fmla="*/ 6862636 h 7246375"/>
              <a:gd name="connsiteX0" fmla="*/ 507761 w 9788874"/>
              <a:gd name="connsiteY0" fmla="*/ 6862636 h 7582709"/>
              <a:gd name="connsiteX1" fmla="*/ 1277017 w 9788874"/>
              <a:gd name="connsiteY1" fmla="*/ 4177493 h 7582709"/>
              <a:gd name="connsiteX2" fmla="*/ 3555761 w 9788874"/>
              <a:gd name="connsiteY2" fmla="*/ 4729036 h 7582709"/>
              <a:gd name="connsiteX3" fmla="*/ 3744447 w 9788874"/>
              <a:gd name="connsiteY3" fmla="*/ 2377722 h 7582709"/>
              <a:gd name="connsiteX4" fmla="*/ 7474618 w 9788874"/>
              <a:gd name="connsiteY4" fmla="*/ 2871207 h 7582709"/>
              <a:gd name="connsiteX5" fmla="*/ 9013132 w 9788874"/>
              <a:gd name="connsiteY5" fmla="*/ 403779 h 7582709"/>
              <a:gd name="connsiteX6" fmla="*/ 9346961 w 9788874"/>
              <a:gd name="connsiteY6" fmla="*/ 418293 h 7582709"/>
              <a:gd name="connsiteX7" fmla="*/ 9042161 w 9788874"/>
              <a:gd name="connsiteY7" fmla="*/ 6528807 h 7582709"/>
              <a:gd name="connsiteX8" fmla="*/ 507761 w 9788874"/>
              <a:gd name="connsiteY8" fmla="*/ 6862636 h 7582709"/>
              <a:gd name="connsiteX0" fmla="*/ 425032 w 9706145"/>
              <a:gd name="connsiteY0" fmla="*/ 6862636 h 7694732"/>
              <a:gd name="connsiteX1" fmla="*/ 1194288 w 9706145"/>
              <a:gd name="connsiteY1" fmla="*/ 4177493 h 7694732"/>
              <a:gd name="connsiteX2" fmla="*/ 3473032 w 9706145"/>
              <a:gd name="connsiteY2" fmla="*/ 4729036 h 7694732"/>
              <a:gd name="connsiteX3" fmla="*/ 3661718 w 9706145"/>
              <a:gd name="connsiteY3" fmla="*/ 2377722 h 7694732"/>
              <a:gd name="connsiteX4" fmla="*/ 7391889 w 9706145"/>
              <a:gd name="connsiteY4" fmla="*/ 2871207 h 7694732"/>
              <a:gd name="connsiteX5" fmla="*/ 8930403 w 9706145"/>
              <a:gd name="connsiteY5" fmla="*/ 403779 h 7694732"/>
              <a:gd name="connsiteX6" fmla="*/ 9264232 w 9706145"/>
              <a:gd name="connsiteY6" fmla="*/ 418293 h 7694732"/>
              <a:gd name="connsiteX7" fmla="*/ 8959432 w 9706145"/>
              <a:gd name="connsiteY7" fmla="*/ 6528807 h 7694732"/>
              <a:gd name="connsiteX8" fmla="*/ 425032 w 9706145"/>
              <a:gd name="connsiteY8" fmla="*/ 6862636 h 7694732"/>
              <a:gd name="connsiteX0" fmla="*/ 558823 w 9839936"/>
              <a:gd name="connsiteY0" fmla="*/ 6862636 h 7448262"/>
              <a:gd name="connsiteX1" fmla="*/ 1328079 w 9839936"/>
              <a:gd name="connsiteY1" fmla="*/ 4177493 h 7448262"/>
              <a:gd name="connsiteX2" fmla="*/ 3606823 w 9839936"/>
              <a:gd name="connsiteY2" fmla="*/ 4729036 h 7448262"/>
              <a:gd name="connsiteX3" fmla="*/ 3795509 w 9839936"/>
              <a:gd name="connsiteY3" fmla="*/ 2377722 h 7448262"/>
              <a:gd name="connsiteX4" fmla="*/ 7525680 w 9839936"/>
              <a:gd name="connsiteY4" fmla="*/ 2871207 h 7448262"/>
              <a:gd name="connsiteX5" fmla="*/ 9064194 w 9839936"/>
              <a:gd name="connsiteY5" fmla="*/ 403779 h 7448262"/>
              <a:gd name="connsiteX6" fmla="*/ 9398023 w 9839936"/>
              <a:gd name="connsiteY6" fmla="*/ 418293 h 7448262"/>
              <a:gd name="connsiteX7" fmla="*/ 9093223 w 9839936"/>
              <a:gd name="connsiteY7" fmla="*/ 6528807 h 7448262"/>
              <a:gd name="connsiteX8" fmla="*/ 558823 w 9839936"/>
              <a:gd name="connsiteY8" fmla="*/ 6862636 h 7448262"/>
              <a:gd name="connsiteX0" fmla="*/ 565212 w 9846325"/>
              <a:gd name="connsiteY0" fmla="*/ 6862636 h 7466373"/>
              <a:gd name="connsiteX1" fmla="*/ 1334468 w 9846325"/>
              <a:gd name="connsiteY1" fmla="*/ 4177493 h 7466373"/>
              <a:gd name="connsiteX2" fmla="*/ 3613212 w 9846325"/>
              <a:gd name="connsiteY2" fmla="*/ 4729036 h 7466373"/>
              <a:gd name="connsiteX3" fmla="*/ 3801898 w 9846325"/>
              <a:gd name="connsiteY3" fmla="*/ 2377722 h 7466373"/>
              <a:gd name="connsiteX4" fmla="*/ 7532069 w 9846325"/>
              <a:gd name="connsiteY4" fmla="*/ 2871207 h 7466373"/>
              <a:gd name="connsiteX5" fmla="*/ 9070583 w 9846325"/>
              <a:gd name="connsiteY5" fmla="*/ 403779 h 7466373"/>
              <a:gd name="connsiteX6" fmla="*/ 9404412 w 9846325"/>
              <a:gd name="connsiteY6" fmla="*/ 418293 h 7466373"/>
              <a:gd name="connsiteX7" fmla="*/ 9099612 w 9846325"/>
              <a:gd name="connsiteY7" fmla="*/ 6528807 h 7466373"/>
              <a:gd name="connsiteX8" fmla="*/ 565212 w 9846325"/>
              <a:gd name="connsiteY8" fmla="*/ 6862636 h 7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46325" h="7466373">
                <a:moveTo>
                  <a:pt x="565212" y="6862636"/>
                </a:moveTo>
                <a:cubicBezTo>
                  <a:pt x="-482235" y="5919208"/>
                  <a:pt x="13668" y="4431493"/>
                  <a:pt x="1334468" y="4177493"/>
                </a:cubicBezTo>
                <a:cubicBezTo>
                  <a:pt x="2655268" y="3923493"/>
                  <a:pt x="3201974" y="5028998"/>
                  <a:pt x="3613212" y="4729036"/>
                </a:cubicBezTo>
                <a:cubicBezTo>
                  <a:pt x="4024450" y="4429074"/>
                  <a:pt x="2931041" y="3369531"/>
                  <a:pt x="3801898" y="2377722"/>
                </a:cubicBezTo>
                <a:cubicBezTo>
                  <a:pt x="4672755" y="1385913"/>
                  <a:pt x="6653955" y="3200197"/>
                  <a:pt x="7532069" y="2871207"/>
                </a:cubicBezTo>
                <a:cubicBezTo>
                  <a:pt x="8410183" y="2542216"/>
                  <a:pt x="8323098" y="217512"/>
                  <a:pt x="9070583" y="403779"/>
                </a:cubicBezTo>
                <a:cubicBezTo>
                  <a:pt x="9818068" y="590046"/>
                  <a:pt x="9399574" y="-602545"/>
                  <a:pt x="9404412" y="418293"/>
                </a:cubicBezTo>
                <a:cubicBezTo>
                  <a:pt x="9409250" y="1439131"/>
                  <a:pt x="10575231" y="5452331"/>
                  <a:pt x="9099612" y="6528807"/>
                </a:cubicBezTo>
                <a:cubicBezTo>
                  <a:pt x="7623993" y="7605283"/>
                  <a:pt x="1612659" y="7806064"/>
                  <a:pt x="565212" y="6862636"/>
                </a:cubicBezTo>
                <a:close/>
              </a:path>
            </a:pathLst>
          </a:custGeom>
          <a:gradFill>
            <a:gsLst>
              <a:gs pos="0">
                <a:srgbClr val="53CCB6"/>
              </a:gs>
              <a:gs pos="100000">
                <a:srgbClr val="23B0A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F036E21-70A9-D1E5-409D-2B315CF23668}"/>
              </a:ext>
            </a:extLst>
          </p:cNvPr>
          <p:cNvCxnSpPr>
            <a:cxnSpLocks/>
          </p:cNvCxnSpPr>
          <p:nvPr/>
        </p:nvCxnSpPr>
        <p:spPr>
          <a:xfrm>
            <a:off x="54133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2100;p62">
            <a:extLst>
              <a:ext uri="{FF2B5EF4-FFF2-40B4-BE49-F238E27FC236}">
                <a16:creationId xmlns:a16="http://schemas.microsoft.com/office/drawing/2014/main" id="{EC45F32A-4B4B-9A94-F4B2-DD3E5286F27C}"/>
              </a:ext>
            </a:extLst>
          </p:cNvPr>
          <p:cNvSpPr txBox="1"/>
          <p:nvPr/>
        </p:nvSpPr>
        <p:spPr>
          <a:xfrm>
            <a:off x="407242" y="320141"/>
            <a:ext cx="6066130" cy="1495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US" sz="4800" b="1" dirty="0">
                <a:gradFill flip="none" rotWithShape="1">
                  <a:gsLst>
                    <a:gs pos="0">
                      <a:srgbClr val="53CCB6"/>
                    </a:gs>
                    <a:gs pos="73000">
                      <a:srgbClr val="23B0AA"/>
                    </a:gs>
                  </a:gsLst>
                  <a:lin ang="5400000" scaled="1"/>
                  <a:tileRect/>
                </a:gradFill>
                <a:latin typeface="Arial "/>
              </a:rPr>
              <a:t>PLINEST,</a:t>
            </a:r>
            <a:br>
              <a:rPr lang="ru-RU" sz="4800" b="1" dirty="0">
                <a:gradFill flip="none" rotWithShape="1">
                  <a:gsLst>
                    <a:gs pos="0">
                      <a:srgbClr val="53CCB6"/>
                    </a:gs>
                    <a:gs pos="73000">
                      <a:srgbClr val="23B0AA"/>
                    </a:gs>
                  </a:gsLst>
                  <a:lin ang="5400000" scaled="1"/>
                  <a:tileRect/>
                </a:gradFill>
                <a:latin typeface="Arial "/>
              </a:rPr>
            </a:br>
            <a:r>
              <a:rPr lang="en-US" sz="4800" b="1" dirty="0">
                <a:gradFill flip="none" rotWithShape="1">
                  <a:gsLst>
                    <a:gs pos="0">
                      <a:srgbClr val="53CCB6"/>
                    </a:gs>
                    <a:gs pos="73000">
                      <a:srgbClr val="23B0AA"/>
                    </a:gs>
                  </a:gsLst>
                  <a:lin ang="5400000" scaled="1"/>
                  <a:tileRect/>
                </a:gradFill>
                <a:latin typeface="Arial "/>
              </a:rPr>
              <a:t>PLINEST FAST </a:t>
            </a:r>
            <a:r>
              <a:rPr lang="ru-RU" sz="4800" b="1" dirty="0">
                <a:gradFill flip="none" rotWithShape="1">
                  <a:gsLst>
                    <a:gs pos="0">
                      <a:srgbClr val="53CCB6"/>
                    </a:gs>
                    <a:gs pos="73000">
                      <a:srgbClr val="23B0AA"/>
                    </a:gs>
                  </a:gsLst>
                  <a:lin ang="5400000" scaled="1"/>
                  <a:tileRect/>
                </a:gradFill>
                <a:latin typeface="Arial "/>
              </a:rPr>
              <a:t>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403BA-F0E8-915A-60C5-24B79059A271}"/>
              </a:ext>
            </a:extLst>
          </p:cNvPr>
          <p:cNvSpPr txBox="1"/>
          <p:nvPr/>
        </p:nvSpPr>
        <p:spPr>
          <a:xfrm>
            <a:off x="431575" y="2014867"/>
            <a:ext cx="63851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dirty="0">
                <a:solidFill>
                  <a:srgbClr val="7F7F7F"/>
                </a:solidFill>
                <a:latin typeface="Arial "/>
              </a:rPr>
              <a:t>способствует</a:t>
            </a:r>
            <a:br>
              <a:rPr lang="ru-RU" sz="3600" dirty="0">
                <a:solidFill>
                  <a:srgbClr val="7F7F7F"/>
                </a:solidFill>
                <a:latin typeface="Arial "/>
              </a:rPr>
            </a:br>
            <a:r>
              <a:rPr lang="ru-RU" sz="3600" dirty="0">
                <a:solidFill>
                  <a:srgbClr val="7F7F7F"/>
                </a:solidFill>
                <a:latin typeface="Arial "/>
              </a:rPr>
              <a:t>сглаживанию кожи</a:t>
            </a:r>
            <a:br>
              <a:rPr lang="ru-RU" sz="3600" dirty="0">
                <a:solidFill>
                  <a:srgbClr val="7F7F7F"/>
                </a:solidFill>
                <a:latin typeface="Arial "/>
              </a:rPr>
            </a:br>
            <a:r>
              <a:rPr lang="ru-RU" sz="3600" dirty="0">
                <a:solidFill>
                  <a:srgbClr val="7F7F7F"/>
                </a:solidFill>
                <a:latin typeface="Arial "/>
              </a:rPr>
              <a:t>на участках с высоким</a:t>
            </a:r>
            <a:br>
              <a:rPr lang="ru-RU" sz="3600" dirty="0">
                <a:solidFill>
                  <a:srgbClr val="7F7F7F"/>
                </a:solidFill>
                <a:latin typeface="Arial "/>
              </a:rPr>
            </a:br>
            <a:r>
              <a:rPr lang="ru-RU" sz="3600" dirty="0">
                <a:solidFill>
                  <a:srgbClr val="7F7F7F"/>
                </a:solidFill>
                <a:latin typeface="Arial "/>
              </a:rPr>
              <a:t>фиброзным компонентом – рубцовые поражения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F0DAAD8-795D-1129-0EBE-F3BCC9B94436}"/>
              </a:ext>
            </a:extLst>
          </p:cNvPr>
          <p:cNvGrpSpPr/>
          <p:nvPr/>
        </p:nvGrpSpPr>
        <p:grpSpPr>
          <a:xfrm>
            <a:off x="5631438" y="740124"/>
            <a:ext cx="7291466" cy="7698645"/>
            <a:chOff x="-440544" y="1578875"/>
            <a:chExt cx="7291466" cy="7698645"/>
          </a:xfrm>
        </p:grpSpPr>
        <p:pic>
          <p:nvPicPr>
            <p:cNvPr id="9" name="Рисунок 8" descr="Изображение выглядит как черно-белый, снег, белый, монохром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2A41F547-F5EE-F427-174D-6A95B31C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0544" y="4126895"/>
              <a:ext cx="7291466" cy="5150625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FC9DD43D-91C8-D5FE-E89F-EF2C528410B3}"/>
                </a:ext>
              </a:extLst>
            </p:cNvPr>
            <p:cNvGrpSpPr/>
            <p:nvPr/>
          </p:nvGrpSpPr>
          <p:grpSpPr>
            <a:xfrm>
              <a:off x="890919" y="1578875"/>
              <a:ext cx="4569988" cy="4685305"/>
              <a:chOff x="707811" y="1898822"/>
              <a:chExt cx="4793039" cy="4913984"/>
            </a:xfrm>
          </p:grpSpPr>
          <p:pic>
            <p:nvPicPr>
              <p:cNvPr id="11" name="Picture 15">
                <a:extLst>
                  <a:ext uri="{FF2B5EF4-FFF2-40B4-BE49-F238E27FC236}">
                    <a16:creationId xmlns:a16="http://schemas.microsoft.com/office/drawing/2014/main" id="{C09A4194-30AB-4D3F-616A-EAF6A74DD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7811" y="1898822"/>
                <a:ext cx="4185986" cy="4913984"/>
              </a:xfrm>
              <a:prstGeom prst="rect">
                <a:avLst/>
              </a:prstGeom>
            </p:spPr>
          </p:pic>
          <p:pic>
            <p:nvPicPr>
              <p:cNvPr id="14" name="Рисунок 13" descr="Изображение выглядит как текс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B5B7CD8-5CE9-0513-5234-7D535DB76B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75430" y="2215405"/>
                <a:ext cx="3325420" cy="4376203"/>
              </a:xfrm>
              <a:custGeom>
                <a:avLst/>
                <a:gdLst>
                  <a:gd name="connsiteX0" fmla="*/ 0 w 3325420"/>
                  <a:gd name="connsiteY0" fmla="*/ 0 h 4376203"/>
                  <a:gd name="connsiteX1" fmla="*/ 3325420 w 3325420"/>
                  <a:gd name="connsiteY1" fmla="*/ 0 h 4376203"/>
                  <a:gd name="connsiteX2" fmla="*/ 3325420 w 3325420"/>
                  <a:gd name="connsiteY2" fmla="*/ 4376203 h 4376203"/>
                  <a:gd name="connsiteX3" fmla="*/ 1409649 w 3325420"/>
                  <a:gd name="connsiteY3" fmla="*/ 4376203 h 4376203"/>
                  <a:gd name="connsiteX4" fmla="*/ 1543016 w 3325420"/>
                  <a:gd name="connsiteY4" fmla="*/ 4215051 h 4376203"/>
                  <a:gd name="connsiteX5" fmla="*/ 985803 w 3325420"/>
                  <a:gd name="connsiteY5" fmla="*/ 4034076 h 4376203"/>
                  <a:gd name="connsiteX6" fmla="*/ 990566 w 3325420"/>
                  <a:gd name="connsiteY6" fmla="*/ 3634026 h 4376203"/>
                  <a:gd name="connsiteX7" fmla="*/ 0 w 3325420"/>
                  <a:gd name="connsiteY7" fmla="*/ 3638428 h 4376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5420" h="4376203">
                    <a:moveTo>
                      <a:pt x="0" y="0"/>
                    </a:moveTo>
                    <a:lnTo>
                      <a:pt x="3325420" y="0"/>
                    </a:lnTo>
                    <a:lnTo>
                      <a:pt x="3325420" y="4376203"/>
                    </a:lnTo>
                    <a:lnTo>
                      <a:pt x="1409649" y="4376203"/>
                    </a:lnTo>
                    <a:lnTo>
                      <a:pt x="1543016" y="4215051"/>
                    </a:lnTo>
                    <a:lnTo>
                      <a:pt x="985803" y="4034076"/>
                    </a:lnTo>
                    <a:cubicBezTo>
                      <a:pt x="987391" y="3900726"/>
                      <a:pt x="988978" y="3767376"/>
                      <a:pt x="990566" y="3634026"/>
                    </a:cubicBezTo>
                    <a:lnTo>
                      <a:pt x="0" y="3638428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6" name="Рисунок 15" descr="Изображение выглядит как звезда, ночь, свет&#10;&#10;Автоматически созданное описание">
            <a:extLst>
              <a:ext uri="{FF2B5EF4-FFF2-40B4-BE49-F238E27FC236}">
                <a16:creationId xmlns:a16="http://schemas.microsoft.com/office/drawing/2014/main" id="{90027A4B-A6E7-0298-FEA8-9E4783F5B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89" y="4903084"/>
            <a:ext cx="5049015" cy="50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1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4103E0B5-D098-0B98-DC11-1B71136A089E}"/>
              </a:ext>
            </a:extLst>
          </p:cNvPr>
          <p:cNvCxnSpPr>
            <a:cxnSpLocks/>
          </p:cNvCxnSpPr>
          <p:nvPr/>
        </p:nvCxnSpPr>
        <p:spPr>
          <a:xfrm>
            <a:off x="11672365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35B4DB69-984B-16B5-3E67-5A6B7C8B853D}"/>
              </a:ext>
            </a:extLst>
          </p:cNvPr>
          <p:cNvCxnSpPr>
            <a:cxnSpLocks/>
          </p:cNvCxnSpPr>
          <p:nvPr/>
        </p:nvCxnSpPr>
        <p:spPr>
          <a:xfrm>
            <a:off x="89727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Изображение выглядит как золото, арфа&#10;&#10;Автоматически созданное описание">
            <a:extLst>
              <a:ext uri="{FF2B5EF4-FFF2-40B4-BE49-F238E27FC236}">
                <a16:creationId xmlns:a16="http://schemas.microsoft.com/office/drawing/2014/main" id="{B5B8D4A3-92B6-E292-6946-488F9EA48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3"/>
          <a:stretch/>
        </p:blipFill>
        <p:spPr>
          <a:xfrm>
            <a:off x="1181781" y="0"/>
            <a:ext cx="11010219" cy="6858000"/>
          </a:xfrm>
          <a:prstGeom prst="rect">
            <a:avLst/>
          </a:prstGeom>
        </p:spPr>
      </p:pic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238F7F40-B121-75A3-F3A4-EC74B489A72F}"/>
              </a:ext>
            </a:extLst>
          </p:cNvPr>
          <p:cNvCxnSpPr>
            <a:cxnSpLocks/>
          </p:cNvCxnSpPr>
          <p:nvPr/>
        </p:nvCxnSpPr>
        <p:spPr>
          <a:xfrm>
            <a:off x="6113394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04066CED-9284-0976-C50B-2D320D14F144}"/>
              </a:ext>
            </a:extLst>
          </p:cNvPr>
          <p:cNvCxnSpPr>
            <a:cxnSpLocks/>
          </p:cNvCxnSpPr>
          <p:nvPr/>
        </p:nvCxnSpPr>
        <p:spPr>
          <a:xfrm>
            <a:off x="32831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F036E21-70A9-D1E5-409D-2B315CF23668}"/>
              </a:ext>
            </a:extLst>
          </p:cNvPr>
          <p:cNvCxnSpPr>
            <a:cxnSpLocks/>
          </p:cNvCxnSpPr>
          <p:nvPr/>
        </p:nvCxnSpPr>
        <p:spPr>
          <a:xfrm>
            <a:off x="54133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F2403BA-F0E8-915A-60C5-24B79059A271}"/>
              </a:ext>
            </a:extLst>
          </p:cNvPr>
          <p:cNvSpPr txBox="1"/>
          <p:nvPr/>
        </p:nvSpPr>
        <p:spPr>
          <a:xfrm>
            <a:off x="1104152" y="731725"/>
            <a:ext cx="7251993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7F7F7F"/>
                </a:solidFill>
                <a:latin typeface="Arial "/>
              </a:rPr>
              <a:t>Восстанавливают и укрепляют </a:t>
            </a:r>
            <a:r>
              <a:rPr lang="ru-RU" sz="3600" dirty="0">
                <a:solidFill>
                  <a:srgbClr val="7F7F7F"/>
                </a:solidFill>
                <a:latin typeface="Arial "/>
              </a:rPr>
              <a:t>структуру межклеточного матрикса</a:t>
            </a:r>
            <a:br>
              <a:rPr lang="ru-RU" sz="3600" dirty="0">
                <a:solidFill>
                  <a:srgbClr val="7F7F7F"/>
                </a:solidFill>
                <a:latin typeface="Arial "/>
              </a:rPr>
            </a:br>
            <a:r>
              <a:rPr lang="ru-RU" sz="3600" dirty="0">
                <a:solidFill>
                  <a:srgbClr val="7F7F7F"/>
                </a:solidFill>
                <a:latin typeface="Arial "/>
              </a:rPr>
              <a:t>при дефектах кожи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37259-4D26-FE52-554C-D293B4266135}"/>
              </a:ext>
            </a:extLst>
          </p:cNvPr>
          <p:cNvSpPr txBox="1"/>
          <p:nvPr/>
        </p:nvSpPr>
        <p:spPr>
          <a:xfrm>
            <a:off x="1157902" y="3337927"/>
            <a:ext cx="7251993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7F7F7F"/>
                </a:solidFill>
                <a:latin typeface="Arial "/>
              </a:rPr>
              <a:t>Снижают</a:t>
            </a:r>
            <a:r>
              <a:rPr lang="ru-RU" sz="3600" dirty="0">
                <a:solidFill>
                  <a:srgbClr val="7F7F7F"/>
                </a:solidFill>
                <a:latin typeface="Arial "/>
              </a:rPr>
              <a:t> воспаление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8C4FD9-3760-0C73-3C01-2FA0D836DBEB}"/>
              </a:ext>
            </a:extLst>
          </p:cNvPr>
          <p:cNvSpPr txBox="1"/>
          <p:nvPr/>
        </p:nvSpPr>
        <p:spPr>
          <a:xfrm>
            <a:off x="1157902" y="4448335"/>
            <a:ext cx="7251993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7F7F7F"/>
                </a:solidFill>
                <a:latin typeface="Arial "/>
              </a:rPr>
              <a:t>Сокращают</a:t>
            </a:r>
            <a:r>
              <a:rPr lang="ru-RU" sz="3600" dirty="0">
                <a:solidFill>
                  <a:srgbClr val="7F7F7F"/>
                </a:solidFill>
                <a:latin typeface="Arial "/>
              </a:rPr>
              <a:t> время заживления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094C80-6733-1C94-8AAA-C05F7BE762FA}"/>
              </a:ext>
            </a:extLst>
          </p:cNvPr>
          <p:cNvSpPr txBox="1"/>
          <p:nvPr/>
        </p:nvSpPr>
        <p:spPr>
          <a:xfrm>
            <a:off x="1157902" y="5558742"/>
            <a:ext cx="802964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7F7F7F"/>
                </a:solidFill>
                <a:latin typeface="Arial "/>
              </a:rPr>
              <a:t>Нормализуют</a:t>
            </a:r>
            <a:r>
              <a:rPr lang="ru-RU" sz="3600" dirty="0">
                <a:solidFill>
                  <a:srgbClr val="7F7F7F"/>
                </a:solidFill>
                <a:latin typeface="Arial "/>
              </a:rPr>
              <a:t> рост рубцовой ткани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A7DC5-D252-25D3-B71E-EE4FFDB3C2DB}"/>
              </a:ext>
            </a:extLst>
          </p:cNvPr>
          <p:cNvSpPr txBox="1"/>
          <p:nvPr/>
        </p:nvSpPr>
        <p:spPr>
          <a:xfrm>
            <a:off x="423795" y="618519"/>
            <a:ext cx="9017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6000" b="1" dirty="0">
                <a:gradFill flip="none" rotWithShape="1">
                  <a:gsLst>
                    <a:gs pos="0">
                      <a:srgbClr val="53CCB6"/>
                    </a:gs>
                    <a:gs pos="73000">
                      <a:srgbClr val="23B0AA"/>
                    </a:gs>
                  </a:gsLst>
                  <a:lin ang="5400000" scaled="1"/>
                  <a:tileRect/>
                </a:gradFill>
                <a:latin typeface="Arial 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EB5F36-15C1-04F1-BD6A-CD6C9923E5FD}"/>
              </a:ext>
            </a:extLst>
          </p:cNvPr>
          <p:cNvSpPr txBox="1"/>
          <p:nvPr/>
        </p:nvSpPr>
        <p:spPr>
          <a:xfrm>
            <a:off x="423795" y="3125560"/>
            <a:ext cx="9017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6000" b="1" dirty="0">
                <a:gradFill flip="none" rotWithShape="1">
                  <a:gsLst>
                    <a:gs pos="0">
                      <a:srgbClr val="53CCB6"/>
                    </a:gs>
                    <a:gs pos="73000">
                      <a:srgbClr val="23B0AA"/>
                    </a:gs>
                  </a:gsLst>
                  <a:lin ang="5400000" scaled="1"/>
                  <a:tileRect/>
                </a:gradFill>
                <a:latin typeface="Arial 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861B13-05D8-0BFC-7D40-F7A203B6CF6B}"/>
              </a:ext>
            </a:extLst>
          </p:cNvPr>
          <p:cNvSpPr txBox="1"/>
          <p:nvPr/>
        </p:nvSpPr>
        <p:spPr>
          <a:xfrm>
            <a:off x="423795" y="4283116"/>
            <a:ext cx="9017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6000" b="1" dirty="0">
                <a:gradFill flip="none" rotWithShape="1">
                  <a:gsLst>
                    <a:gs pos="0">
                      <a:srgbClr val="53CCB6"/>
                    </a:gs>
                    <a:gs pos="73000">
                      <a:srgbClr val="23B0AA"/>
                    </a:gs>
                  </a:gsLst>
                  <a:lin ang="5400000" scaled="1"/>
                  <a:tileRect/>
                </a:gradFill>
                <a:latin typeface="Arial 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43947B-0132-99BC-06E6-80870E724F49}"/>
              </a:ext>
            </a:extLst>
          </p:cNvPr>
          <p:cNvSpPr txBox="1"/>
          <p:nvPr/>
        </p:nvSpPr>
        <p:spPr>
          <a:xfrm>
            <a:off x="423795" y="5362392"/>
            <a:ext cx="9017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ru-RU" sz="6000" b="1" dirty="0">
                <a:gradFill flip="none" rotWithShape="1">
                  <a:gsLst>
                    <a:gs pos="0">
                      <a:srgbClr val="53CCB6"/>
                    </a:gs>
                    <a:gs pos="73000">
                      <a:srgbClr val="23B0AA"/>
                    </a:gs>
                  </a:gsLst>
                  <a:lin ang="5400000" scaled="1"/>
                  <a:tileRect/>
                </a:gradFill>
                <a:latin typeface="Arial "/>
              </a:rPr>
              <a:t>4</a:t>
            </a:r>
          </a:p>
        </p:txBody>
      </p:sp>
      <p:pic>
        <p:nvPicPr>
          <p:cNvPr id="20" name="Рисунок 19" descr="Изображение выглядит как звезда, ночь, свет&#10;&#10;Автоматически созданное описание">
            <a:extLst>
              <a:ext uri="{FF2B5EF4-FFF2-40B4-BE49-F238E27FC236}">
                <a16:creationId xmlns:a16="http://schemas.microsoft.com/office/drawing/2014/main" id="{8D21A73D-8BE3-3C2C-3970-BAA142C7D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72" y="2658159"/>
            <a:ext cx="5049015" cy="50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4103E0B5-D098-0B98-DC11-1B71136A089E}"/>
              </a:ext>
            </a:extLst>
          </p:cNvPr>
          <p:cNvCxnSpPr>
            <a:cxnSpLocks/>
          </p:cNvCxnSpPr>
          <p:nvPr/>
        </p:nvCxnSpPr>
        <p:spPr>
          <a:xfrm>
            <a:off x="11672365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35B4DB69-984B-16B5-3E67-5A6B7C8B853D}"/>
              </a:ext>
            </a:extLst>
          </p:cNvPr>
          <p:cNvCxnSpPr>
            <a:cxnSpLocks/>
          </p:cNvCxnSpPr>
          <p:nvPr/>
        </p:nvCxnSpPr>
        <p:spPr>
          <a:xfrm>
            <a:off x="89727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A8CDD063-DFAF-F517-4453-5D3209A64CF9}"/>
              </a:ext>
            </a:extLst>
          </p:cNvPr>
          <p:cNvSpPr/>
          <p:nvPr/>
        </p:nvSpPr>
        <p:spPr>
          <a:xfrm>
            <a:off x="7093145" y="1255974"/>
            <a:ext cx="6151696" cy="6270627"/>
          </a:xfrm>
          <a:custGeom>
            <a:avLst/>
            <a:gdLst>
              <a:gd name="connsiteX0" fmla="*/ 391039 w 6156883"/>
              <a:gd name="connsiteY0" fmla="*/ 5900478 h 6188563"/>
              <a:gd name="connsiteX1" fmla="*/ 939679 w 6156883"/>
              <a:gd name="connsiteY1" fmla="*/ 3751638 h 6188563"/>
              <a:gd name="connsiteX2" fmla="*/ 4460119 w 6156883"/>
              <a:gd name="connsiteY2" fmla="*/ 3858318 h 6188563"/>
              <a:gd name="connsiteX3" fmla="*/ 4338199 w 6156883"/>
              <a:gd name="connsiteY3" fmla="*/ 1313238 h 6188563"/>
              <a:gd name="connsiteX4" fmla="*/ 5648839 w 6156883"/>
              <a:gd name="connsiteY4" fmla="*/ 231198 h 6188563"/>
              <a:gd name="connsiteX5" fmla="*/ 5740279 w 6156883"/>
              <a:gd name="connsiteY5" fmla="*/ 5748078 h 6188563"/>
              <a:gd name="connsiteX6" fmla="*/ 421519 w 6156883"/>
              <a:gd name="connsiteY6" fmla="*/ 5854758 h 6188563"/>
              <a:gd name="connsiteX7" fmla="*/ 391039 w 6156883"/>
              <a:gd name="connsiteY7" fmla="*/ 5900478 h 6188563"/>
              <a:gd name="connsiteX0" fmla="*/ 391039 w 6156883"/>
              <a:gd name="connsiteY0" fmla="*/ 5982542 h 6270627"/>
              <a:gd name="connsiteX1" fmla="*/ 939679 w 6156883"/>
              <a:gd name="connsiteY1" fmla="*/ 3833702 h 6270627"/>
              <a:gd name="connsiteX2" fmla="*/ 4460119 w 6156883"/>
              <a:gd name="connsiteY2" fmla="*/ 3940382 h 6270627"/>
              <a:gd name="connsiteX3" fmla="*/ 4338199 w 6156883"/>
              <a:gd name="connsiteY3" fmla="*/ 1395302 h 6270627"/>
              <a:gd name="connsiteX4" fmla="*/ 5648839 w 6156883"/>
              <a:gd name="connsiteY4" fmla="*/ 313262 h 6270627"/>
              <a:gd name="connsiteX5" fmla="*/ 5740279 w 6156883"/>
              <a:gd name="connsiteY5" fmla="*/ 5830142 h 6270627"/>
              <a:gd name="connsiteX6" fmla="*/ 421519 w 6156883"/>
              <a:gd name="connsiteY6" fmla="*/ 5936822 h 6270627"/>
              <a:gd name="connsiteX7" fmla="*/ 391039 w 6156883"/>
              <a:gd name="connsiteY7" fmla="*/ 5982542 h 6270627"/>
              <a:gd name="connsiteX0" fmla="*/ 391039 w 6156883"/>
              <a:gd name="connsiteY0" fmla="*/ 5982542 h 6270627"/>
              <a:gd name="connsiteX1" fmla="*/ 939679 w 6156883"/>
              <a:gd name="connsiteY1" fmla="*/ 3833702 h 6270627"/>
              <a:gd name="connsiteX2" fmla="*/ 4460119 w 6156883"/>
              <a:gd name="connsiteY2" fmla="*/ 3940382 h 6270627"/>
              <a:gd name="connsiteX3" fmla="*/ 4338199 w 6156883"/>
              <a:gd name="connsiteY3" fmla="*/ 1395302 h 6270627"/>
              <a:gd name="connsiteX4" fmla="*/ 5648839 w 6156883"/>
              <a:gd name="connsiteY4" fmla="*/ 313262 h 6270627"/>
              <a:gd name="connsiteX5" fmla="*/ 5740279 w 6156883"/>
              <a:gd name="connsiteY5" fmla="*/ 5830142 h 6270627"/>
              <a:gd name="connsiteX6" fmla="*/ 421519 w 6156883"/>
              <a:gd name="connsiteY6" fmla="*/ 5936822 h 6270627"/>
              <a:gd name="connsiteX7" fmla="*/ 391039 w 6156883"/>
              <a:gd name="connsiteY7" fmla="*/ 5982542 h 6270627"/>
              <a:gd name="connsiteX0" fmla="*/ 385852 w 6151696"/>
              <a:gd name="connsiteY0" fmla="*/ 5982542 h 6270627"/>
              <a:gd name="connsiteX1" fmla="*/ 807492 w 6151696"/>
              <a:gd name="connsiteY1" fmla="*/ 4138502 h 6270627"/>
              <a:gd name="connsiteX2" fmla="*/ 4454932 w 6151696"/>
              <a:gd name="connsiteY2" fmla="*/ 3940382 h 6270627"/>
              <a:gd name="connsiteX3" fmla="*/ 4333012 w 6151696"/>
              <a:gd name="connsiteY3" fmla="*/ 1395302 h 6270627"/>
              <a:gd name="connsiteX4" fmla="*/ 5643652 w 6151696"/>
              <a:gd name="connsiteY4" fmla="*/ 313262 h 6270627"/>
              <a:gd name="connsiteX5" fmla="*/ 5735092 w 6151696"/>
              <a:gd name="connsiteY5" fmla="*/ 5830142 h 6270627"/>
              <a:gd name="connsiteX6" fmla="*/ 416332 w 6151696"/>
              <a:gd name="connsiteY6" fmla="*/ 5936822 h 6270627"/>
              <a:gd name="connsiteX7" fmla="*/ 385852 w 6151696"/>
              <a:gd name="connsiteY7" fmla="*/ 5982542 h 6270627"/>
              <a:gd name="connsiteX0" fmla="*/ 385852 w 6151696"/>
              <a:gd name="connsiteY0" fmla="*/ 5982542 h 6270627"/>
              <a:gd name="connsiteX1" fmla="*/ 807492 w 6151696"/>
              <a:gd name="connsiteY1" fmla="*/ 4138502 h 6270627"/>
              <a:gd name="connsiteX2" fmla="*/ 4454932 w 6151696"/>
              <a:gd name="connsiteY2" fmla="*/ 3940382 h 6270627"/>
              <a:gd name="connsiteX3" fmla="*/ 4333012 w 6151696"/>
              <a:gd name="connsiteY3" fmla="*/ 1395302 h 6270627"/>
              <a:gd name="connsiteX4" fmla="*/ 5643652 w 6151696"/>
              <a:gd name="connsiteY4" fmla="*/ 313262 h 6270627"/>
              <a:gd name="connsiteX5" fmla="*/ 5735092 w 6151696"/>
              <a:gd name="connsiteY5" fmla="*/ 5830142 h 6270627"/>
              <a:gd name="connsiteX6" fmla="*/ 416332 w 6151696"/>
              <a:gd name="connsiteY6" fmla="*/ 5936822 h 6270627"/>
              <a:gd name="connsiteX7" fmla="*/ 385852 w 6151696"/>
              <a:gd name="connsiteY7" fmla="*/ 5982542 h 6270627"/>
              <a:gd name="connsiteX0" fmla="*/ 385852 w 6151696"/>
              <a:gd name="connsiteY0" fmla="*/ 5982542 h 6270627"/>
              <a:gd name="connsiteX1" fmla="*/ 807492 w 6151696"/>
              <a:gd name="connsiteY1" fmla="*/ 4138502 h 6270627"/>
              <a:gd name="connsiteX2" fmla="*/ 4454932 w 6151696"/>
              <a:gd name="connsiteY2" fmla="*/ 3940382 h 6270627"/>
              <a:gd name="connsiteX3" fmla="*/ 4333012 w 6151696"/>
              <a:gd name="connsiteY3" fmla="*/ 1395302 h 6270627"/>
              <a:gd name="connsiteX4" fmla="*/ 5643652 w 6151696"/>
              <a:gd name="connsiteY4" fmla="*/ 313262 h 6270627"/>
              <a:gd name="connsiteX5" fmla="*/ 5735092 w 6151696"/>
              <a:gd name="connsiteY5" fmla="*/ 5830142 h 6270627"/>
              <a:gd name="connsiteX6" fmla="*/ 416332 w 6151696"/>
              <a:gd name="connsiteY6" fmla="*/ 5936822 h 6270627"/>
              <a:gd name="connsiteX7" fmla="*/ 385852 w 6151696"/>
              <a:gd name="connsiteY7" fmla="*/ 5982542 h 6270627"/>
              <a:gd name="connsiteX0" fmla="*/ 385852 w 6151696"/>
              <a:gd name="connsiteY0" fmla="*/ 5982542 h 6270627"/>
              <a:gd name="connsiteX1" fmla="*/ 807492 w 6151696"/>
              <a:gd name="connsiteY1" fmla="*/ 4138502 h 6270627"/>
              <a:gd name="connsiteX2" fmla="*/ 4454932 w 6151696"/>
              <a:gd name="connsiteY2" fmla="*/ 3940382 h 6270627"/>
              <a:gd name="connsiteX3" fmla="*/ 4333012 w 6151696"/>
              <a:gd name="connsiteY3" fmla="*/ 1395302 h 6270627"/>
              <a:gd name="connsiteX4" fmla="*/ 5643652 w 6151696"/>
              <a:gd name="connsiteY4" fmla="*/ 313262 h 6270627"/>
              <a:gd name="connsiteX5" fmla="*/ 5735092 w 6151696"/>
              <a:gd name="connsiteY5" fmla="*/ 5830142 h 6270627"/>
              <a:gd name="connsiteX6" fmla="*/ 416332 w 6151696"/>
              <a:gd name="connsiteY6" fmla="*/ 5936822 h 6270627"/>
              <a:gd name="connsiteX7" fmla="*/ 385852 w 6151696"/>
              <a:gd name="connsiteY7" fmla="*/ 5982542 h 6270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51696" h="6270627">
                <a:moveTo>
                  <a:pt x="385852" y="5982542"/>
                </a:moveTo>
                <a:cubicBezTo>
                  <a:pt x="451045" y="5682822"/>
                  <a:pt x="-12928" y="4953842"/>
                  <a:pt x="807492" y="4138502"/>
                </a:cubicBezTo>
                <a:cubicBezTo>
                  <a:pt x="1627912" y="3323162"/>
                  <a:pt x="3867345" y="4397582"/>
                  <a:pt x="4454932" y="3940382"/>
                </a:cubicBezTo>
                <a:cubicBezTo>
                  <a:pt x="5042519" y="3483182"/>
                  <a:pt x="4607332" y="2563702"/>
                  <a:pt x="4333012" y="1395302"/>
                </a:cubicBezTo>
                <a:cubicBezTo>
                  <a:pt x="4058692" y="226902"/>
                  <a:pt x="5409972" y="-425878"/>
                  <a:pt x="5643652" y="313262"/>
                </a:cubicBezTo>
                <a:cubicBezTo>
                  <a:pt x="5877332" y="1052402"/>
                  <a:pt x="6606312" y="4892882"/>
                  <a:pt x="5735092" y="5830142"/>
                </a:cubicBezTo>
                <a:cubicBezTo>
                  <a:pt x="4863872" y="6767402"/>
                  <a:pt x="1300252" y="5913962"/>
                  <a:pt x="416332" y="5936822"/>
                </a:cubicBezTo>
                <a:cubicBezTo>
                  <a:pt x="-467588" y="5959682"/>
                  <a:pt x="320659" y="6282262"/>
                  <a:pt x="385852" y="5982542"/>
                </a:cubicBezTo>
                <a:close/>
              </a:path>
            </a:pathLst>
          </a:custGeom>
          <a:gradFill>
            <a:gsLst>
              <a:gs pos="0">
                <a:srgbClr val="53CCB6"/>
              </a:gs>
              <a:gs pos="100000">
                <a:srgbClr val="23B0A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238F7F40-B121-75A3-F3A4-EC74B489A72F}"/>
              </a:ext>
            </a:extLst>
          </p:cNvPr>
          <p:cNvCxnSpPr>
            <a:cxnSpLocks/>
          </p:cNvCxnSpPr>
          <p:nvPr/>
        </p:nvCxnSpPr>
        <p:spPr>
          <a:xfrm>
            <a:off x="6113394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04066CED-9284-0976-C50B-2D320D14F144}"/>
              </a:ext>
            </a:extLst>
          </p:cNvPr>
          <p:cNvCxnSpPr>
            <a:cxnSpLocks/>
          </p:cNvCxnSpPr>
          <p:nvPr/>
        </p:nvCxnSpPr>
        <p:spPr>
          <a:xfrm>
            <a:off x="328310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F036E21-70A9-D1E5-409D-2B315CF23668}"/>
              </a:ext>
            </a:extLst>
          </p:cNvPr>
          <p:cNvCxnSpPr>
            <a:cxnSpLocks/>
          </p:cNvCxnSpPr>
          <p:nvPr/>
        </p:nvCxnSpPr>
        <p:spPr>
          <a:xfrm>
            <a:off x="541338" y="0"/>
            <a:ext cx="0" cy="6858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2100;p62">
            <a:extLst>
              <a:ext uri="{FF2B5EF4-FFF2-40B4-BE49-F238E27FC236}">
                <a16:creationId xmlns:a16="http://schemas.microsoft.com/office/drawing/2014/main" id="{2F2E6E53-1EB7-90A1-D2F7-2C1F0AD6F7DF}"/>
              </a:ext>
            </a:extLst>
          </p:cNvPr>
          <p:cNvSpPr txBox="1"/>
          <p:nvPr/>
        </p:nvSpPr>
        <p:spPr>
          <a:xfrm>
            <a:off x="465297" y="320141"/>
            <a:ext cx="10532903" cy="56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32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ПОКАЗАНИЯ К ПРИМЕНЕНИЮ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19F6B94-6E10-9379-B734-D9577E097ACD}"/>
              </a:ext>
            </a:extLst>
          </p:cNvPr>
          <p:cNvGrpSpPr/>
          <p:nvPr/>
        </p:nvGrpSpPr>
        <p:grpSpPr>
          <a:xfrm>
            <a:off x="454097" y="1481018"/>
            <a:ext cx="7859030" cy="1664617"/>
            <a:chOff x="454097" y="1481018"/>
            <a:chExt cx="7859030" cy="16646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374A68-EF11-F44B-4A04-3147FBEF8268}"/>
                </a:ext>
              </a:extLst>
            </p:cNvPr>
            <p:cNvSpPr txBox="1"/>
            <p:nvPr/>
          </p:nvSpPr>
          <p:spPr>
            <a:xfrm>
              <a:off x="1427242" y="1502108"/>
              <a:ext cx="6885885" cy="1643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Способствует сглаживанию кожи </a:t>
              </a:r>
              <a:b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на участках с высоким фиброзным компонентом – рубцовые поражения </a:t>
              </a:r>
              <a:b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и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стрии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3F1258A-F5B8-B970-C535-E967FB24B0A8}"/>
                </a:ext>
              </a:extLst>
            </p:cNvPr>
            <p:cNvGrpSpPr/>
            <p:nvPr/>
          </p:nvGrpSpPr>
          <p:grpSpPr>
            <a:xfrm>
              <a:off x="454097" y="1481018"/>
              <a:ext cx="834068" cy="800467"/>
              <a:chOff x="567340" y="2398380"/>
              <a:chExt cx="834068" cy="800467"/>
            </a:xfrm>
          </p:grpSpPr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6C3739B8-684E-BDC7-C030-A85A782BC7C1}"/>
                  </a:ext>
                </a:extLst>
              </p:cNvPr>
              <p:cNvSpPr/>
              <p:nvPr/>
            </p:nvSpPr>
            <p:spPr>
              <a:xfrm>
                <a:off x="587375" y="2398380"/>
                <a:ext cx="799200" cy="800467"/>
              </a:xfrm>
              <a:prstGeom prst="ellipse">
                <a:avLst/>
              </a:prstGeom>
              <a:gradFill>
                <a:gsLst>
                  <a:gs pos="0">
                    <a:srgbClr val="53CCB6"/>
                  </a:gs>
                  <a:gs pos="100000">
                    <a:srgbClr val="23B0AA"/>
                  </a:gs>
                </a:gsLst>
                <a:lin ang="189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CFE979-CD8C-88BB-E4D5-0190FE05F39C}"/>
                  </a:ext>
                </a:extLst>
              </p:cNvPr>
              <p:cNvSpPr txBox="1"/>
              <p:nvPr/>
            </p:nvSpPr>
            <p:spPr>
              <a:xfrm>
                <a:off x="567340" y="2507073"/>
                <a:ext cx="8340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1</a:t>
                </a:r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0C61C3B-19F6-8087-F64D-9D5E4B4C249F}"/>
              </a:ext>
            </a:extLst>
          </p:cNvPr>
          <p:cNvGrpSpPr/>
          <p:nvPr/>
        </p:nvGrpSpPr>
        <p:grpSpPr>
          <a:xfrm>
            <a:off x="463622" y="3528226"/>
            <a:ext cx="7849505" cy="2440214"/>
            <a:chOff x="463622" y="3528226"/>
            <a:chExt cx="7849505" cy="244021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D359D5-4A2B-118D-5570-A34EA95D459F}"/>
                </a:ext>
              </a:extLst>
            </p:cNvPr>
            <p:cNvSpPr txBox="1"/>
            <p:nvPr/>
          </p:nvSpPr>
          <p:spPr>
            <a:xfrm>
              <a:off x="1427242" y="3549316"/>
              <a:ext cx="6885885" cy="2419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Восстанавливает и укрепляет структуру межклеточного матрикса при дефектах кожи, снижает воспаление, запускает выработку факторов роста, сокращает время заживления, нормализует рост рубцовой ткани</a:t>
              </a: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88C592F1-B8E9-97CE-3EBA-56317008E1D1}"/>
                </a:ext>
              </a:extLst>
            </p:cNvPr>
            <p:cNvGrpSpPr/>
            <p:nvPr/>
          </p:nvGrpSpPr>
          <p:grpSpPr>
            <a:xfrm>
              <a:off x="463622" y="3528226"/>
              <a:ext cx="834068" cy="800467"/>
              <a:chOff x="576865" y="2398380"/>
              <a:chExt cx="834068" cy="800467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FB5B0DEF-E24E-2130-0805-3C1799C1B14F}"/>
                  </a:ext>
                </a:extLst>
              </p:cNvPr>
              <p:cNvSpPr/>
              <p:nvPr/>
            </p:nvSpPr>
            <p:spPr>
              <a:xfrm>
                <a:off x="587375" y="2398380"/>
                <a:ext cx="799200" cy="800467"/>
              </a:xfrm>
              <a:prstGeom prst="ellipse">
                <a:avLst/>
              </a:prstGeom>
              <a:gradFill>
                <a:gsLst>
                  <a:gs pos="0">
                    <a:srgbClr val="53CCB6"/>
                  </a:gs>
                  <a:gs pos="100000">
                    <a:srgbClr val="23B0AA"/>
                  </a:gs>
                </a:gsLst>
                <a:lin ang="189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B5F961C-DAB6-5976-326E-F74C1E314952}"/>
                  </a:ext>
                </a:extLst>
              </p:cNvPr>
              <p:cNvSpPr txBox="1"/>
              <p:nvPr/>
            </p:nvSpPr>
            <p:spPr>
              <a:xfrm>
                <a:off x="576865" y="2507073"/>
                <a:ext cx="8340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2</a:t>
                </a: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2F43F26-9836-A359-F0A6-74A4980195C9}"/>
              </a:ext>
            </a:extLst>
          </p:cNvPr>
          <p:cNvGrpSpPr/>
          <p:nvPr/>
        </p:nvGrpSpPr>
        <p:grpSpPr>
          <a:xfrm>
            <a:off x="8115006" y="2153446"/>
            <a:ext cx="3878873" cy="4259608"/>
            <a:chOff x="-115535" y="1298602"/>
            <a:chExt cx="5837063" cy="6138564"/>
          </a:xfrm>
        </p:grpSpPr>
        <p:pic>
          <p:nvPicPr>
            <p:cNvPr id="25" name="Рисунок 2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484ED649-E4DE-33E4-6803-6BEDCA25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5584" y="1941995"/>
              <a:ext cx="4055944" cy="5163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Рисунок 25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EA7D2D60-01FF-A824-95F3-96EB8EC56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535" y="1298602"/>
              <a:ext cx="4322792" cy="6138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8" name="Рисунок 27" descr="Изображение выглядит как звезда, ночь, свет&#10;&#10;Автоматически созданное описание">
            <a:extLst>
              <a:ext uri="{FF2B5EF4-FFF2-40B4-BE49-F238E27FC236}">
                <a16:creationId xmlns:a16="http://schemas.microsoft.com/office/drawing/2014/main" id="{4F1A88A2-032B-80F8-74B8-C3C61A8BB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14" y="-1268534"/>
            <a:ext cx="5049015" cy="50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7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199</Words>
  <Application>Microsoft Office PowerPoint</Application>
  <PresentationFormat>Широкоэкранный</PresentationFormat>
  <Paragraphs>52</Paragraphs>
  <Slides>8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Милашова</dc:creator>
  <cp:lastModifiedBy>admin@bestmedical.pro</cp:lastModifiedBy>
  <cp:revision>3</cp:revision>
  <dcterms:created xsi:type="dcterms:W3CDTF">2024-09-06T08:03:28Z</dcterms:created>
  <dcterms:modified xsi:type="dcterms:W3CDTF">2026-04-21T08:50:26Z</dcterms:modified>
</cp:coreProperties>
</file>