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134805860" r:id="rId3"/>
    <p:sldId id="2134805769" r:id="rId4"/>
    <p:sldId id="2134805770" r:id="rId5"/>
    <p:sldId id="2134805862" r:id="rId6"/>
    <p:sldId id="2134805771" r:id="rId7"/>
    <p:sldId id="2134805772" r:id="rId8"/>
    <p:sldId id="2134805773" r:id="rId9"/>
    <p:sldId id="2134805774" r:id="rId10"/>
    <p:sldId id="2134805775" r:id="rId11"/>
    <p:sldId id="2134805776" r:id="rId12"/>
    <p:sldId id="2134805777" r:id="rId13"/>
    <p:sldId id="2134805778" r:id="rId14"/>
    <p:sldId id="2134805779" r:id="rId15"/>
    <p:sldId id="2134805780" r:id="rId16"/>
    <p:sldId id="2134805781" r:id="rId17"/>
    <p:sldId id="2134805782" r:id="rId18"/>
    <p:sldId id="2134805783" r:id="rId19"/>
    <p:sldId id="213480578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notesMaster" Target="notesMasters/notesMaster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6B7B2-87E9-4CD0-BFCD-0F05F49B9BF1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229FF-CD09-42D1-9310-3F68192B82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040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4A9FE-9C9B-4C31-A520-E8E6CCFA1D3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441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894BA-FA22-5902-6E9B-95D2FEDAE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1BFDB74-C7D1-C377-E3DA-EF4394016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3125B4-F3C9-D330-73F0-E98E7FB09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BACD2-6A4C-4B9E-9F56-228AB24C1A0D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08C50F-2B43-5E39-7787-CEB9429E4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3A83C-1F7B-BE51-66E4-73E32CA90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BE8E-F410-4103-A3AF-6D6BEE64C3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002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90387-1C6F-544B-CA6B-CA3CE1491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BA82FBA-A9FD-8D35-CA69-45945DE14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B00773-4DAC-F6C1-35B2-AEAC5C2A1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BACD2-6A4C-4B9E-9F56-228AB24C1A0D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DC2561-E277-2208-1390-B5EF55323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BB438A-26AB-7B9B-3BA5-183726249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BE8E-F410-4103-A3AF-6D6BEE64C3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558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C19A2E4-9048-1B57-0DFC-0A7FC3E3C2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FBDD38A-9F93-C12A-41AD-EC3C88F1E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598378-D3B8-361C-4CBE-CA87D4518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BACD2-6A4C-4B9E-9F56-228AB24C1A0D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020FE6-3F53-A584-253D-B9D8C7FA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A08DE5-DDC7-A51E-5F43-240E375DD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BE8E-F410-4103-A3AF-6D6BEE64C3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688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BE2B2E-B1CD-1EA7-2F03-84B7C6433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DAAE2C-CBD8-29DA-CD1B-1A436CE7C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8F1891-A890-F041-F813-B498F7B67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BACD2-6A4C-4B9E-9F56-228AB24C1A0D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4561D8-0278-2592-227E-E85F9EA5D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2FF75B-F00E-FC54-0F30-A01442178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BE8E-F410-4103-A3AF-6D6BEE64C3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409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A445D9-4B96-50BD-D735-AD1449E53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7FF32A-6AA7-31B4-8279-CF46C83CA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BA862B-BE2B-3879-0D70-7C38956E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BACD2-6A4C-4B9E-9F56-228AB24C1A0D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228109-4ADA-8AA5-C58F-338678446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2BD53C-5978-652E-F045-6AAF9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BE8E-F410-4103-A3AF-6D6BEE64C3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006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4B39D-1FC4-5F7E-2EC1-616FA59A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B04987-7E4F-E9BF-8C81-C1C367276A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CAD7B0-C63E-DCF8-7732-AE8FB9288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E272C3-EEA2-D0F8-27D9-8F1F2D7EF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BACD2-6A4C-4B9E-9F56-228AB24C1A0D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6FAC1E-5FF7-500B-EE84-C800EAD20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C39339-39D0-0664-15C3-6CB4C7359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BE8E-F410-4103-A3AF-6D6BEE64C3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058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7F88C2-9E26-FECB-61FC-866B40114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3A253D-A088-30DC-3756-E36192AF4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CC9AC1-BE02-C200-59A1-D5B86E722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50258AC-2B35-9B70-8213-05C066C1EB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875455-2DF1-F13A-29FA-7BF64717C9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72E798-3259-8529-4510-3655F26B8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BACD2-6A4C-4B9E-9F56-228AB24C1A0D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5AF34C7-8361-7E27-D771-36097CEBE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F47CB2-E6C4-C6A8-C829-19454F2C4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BE8E-F410-4103-A3AF-6D6BEE64C3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077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82D4E4-8205-86D2-96E9-E4E433F07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7F7B3D2-3E52-48F6-CD31-9FCBC0D06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BACD2-6A4C-4B9E-9F56-228AB24C1A0D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8BB952B-2546-D401-164F-8C6C68130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D47F12-5090-6EE0-B9D6-93D2AD94D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BE8E-F410-4103-A3AF-6D6BEE64C3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266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91BA2D6-CC32-27CA-E0F4-BD740DB83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BACD2-6A4C-4B9E-9F56-228AB24C1A0D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F5D6B5B-9564-9DEE-8CA8-0A864AAC1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B55A13-DBF0-C2F3-FD0C-E1F32BC3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BE8E-F410-4103-A3AF-6D6BEE64C3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951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EABB6-80DA-4988-3D77-5A6148A85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E81AC-BFD4-6EDC-7CC8-883CD3450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ACE205-B5DD-0747-2D77-D8E7079B5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978B28-5F9E-7297-7E73-A998C6477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BACD2-6A4C-4B9E-9F56-228AB24C1A0D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C517F3-E0FF-1159-EE51-654C42BA7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0ACB55-8218-0B2E-DAAD-4F758ADD9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BE8E-F410-4103-A3AF-6D6BEE64C3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956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B4C92A-2855-7877-ACDF-36CE238E1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54B8A7D-DA72-3572-60CE-4E024B968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A3A60E-94B1-0E54-E4A6-BA30E1A1D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9BC7C6-FCF3-DBB6-D9BB-092AEB773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BACD2-6A4C-4B9E-9F56-228AB24C1A0D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F67DEB-79FC-447F-9D17-2CCFA8ACE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8B5423-04F7-4C5D-EC5E-2AD54C03E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BE8E-F410-4103-A3AF-6D6BEE64C3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69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ADA1E-A90C-1253-520C-8D7A5CE87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9709D3-7CD8-48B7-2204-D0AA4B233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B22170-D90B-E0CE-07A8-0F1550C19B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FBACD2-6A4C-4B9E-9F56-228AB24C1A0D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676047-C553-F6C0-56A8-8DC2E2F49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66154D-C480-B1C0-FDF4-5DEDB75EE0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7EBE8E-F410-4103-A3AF-6D6BEE64C3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33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sv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sv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sv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sv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sv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7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sv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8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sv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9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sv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20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sv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21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sv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.png" /><Relationship Id="rId5" Type="http://schemas.openxmlformats.org/officeDocument/2006/relationships/image" Target="../media/image3.svg" /><Relationship Id="rId4" Type="http://schemas.openxmlformats.org/officeDocument/2006/relationships/image" Target="../media/image2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sv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7.xml" /><Relationship Id="rId6" Type="http://schemas.microsoft.com/office/2007/relationships/hdphoto" Target="../media/hdphoto1.wdp" /><Relationship Id="rId5" Type="http://schemas.openxmlformats.org/officeDocument/2006/relationships/image" Target="../media/image7.png" /><Relationship Id="rId4" Type="http://schemas.openxmlformats.org/officeDocument/2006/relationships/image" Target="../media/image3.sv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sv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sv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sv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sv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sv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55920-63D1-E8CD-D502-E9220205D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0505"/>
            <a:ext cx="9144000" cy="2387600"/>
          </a:xfrm>
        </p:spPr>
        <p:txBody>
          <a:bodyPr>
            <a:noAutofit/>
          </a:bodyPr>
          <a:lstStyle/>
          <a:p>
            <a:r>
              <a:rPr lang="ru-RU" sz="8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Протоколы </a:t>
            </a:r>
            <a:r>
              <a:rPr lang="en-US" sz="8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PLINEST</a:t>
            </a:r>
            <a:r>
              <a:rPr lang="ru-RU" sz="8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/</a:t>
            </a:r>
            <a:r>
              <a:rPr lang="en-US" sz="8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PLINEST FAST</a:t>
            </a:r>
            <a:endParaRPr lang="ru-RU" sz="8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495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Человеческое лиц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EE9D757-A407-F562-ABD5-CAF4558AB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714"/>
            <a:ext cx="12192000" cy="609728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5802BF1-E0B3-5EFF-9249-5045D04C7568}"/>
              </a:ext>
            </a:extLst>
          </p:cNvPr>
          <p:cNvSpPr/>
          <p:nvPr/>
        </p:nvSpPr>
        <p:spPr>
          <a:xfrm>
            <a:off x="0" y="-1"/>
            <a:ext cx="933449" cy="759751"/>
          </a:xfrm>
          <a:prstGeom prst="rect">
            <a:avLst/>
          </a:prstGeom>
          <a:solidFill>
            <a:srgbClr val="F59A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B9D7B0B-277F-6104-1E0D-ADF0EE30F9C1}"/>
              </a:ext>
            </a:extLst>
          </p:cNvPr>
          <p:cNvSpPr/>
          <p:nvPr/>
        </p:nvSpPr>
        <p:spPr>
          <a:xfrm>
            <a:off x="8384718" y="827851"/>
            <a:ext cx="3705682" cy="313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BE10D2-1706-EE6E-8D87-39AD5003C221}"/>
              </a:ext>
            </a:extLst>
          </p:cNvPr>
          <p:cNvSpPr txBox="1"/>
          <p:nvPr/>
        </p:nvSpPr>
        <p:spPr>
          <a:xfrm>
            <a:off x="6393536" y="390063"/>
            <a:ext cx="549366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>
                <a:solidFill>
                  <a:srgbClr val="F59A01"/>
                </a:solidFill>
                <a:latin typeface="Arial "/>
              </a:rPr>
              <a:t>ПРИОРБИТАЛЬНАЯ ЗОНА</a:t>
            </a:r>
            <a:endParaRPr lang="ru-RU" sz="2400" b="1" dirty="0">
              <a:solidFill>
                <a:srgbClr val="F59A01"/>
              </a:solidFill>
              <a:latin typeface="Arial 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B5109-A6BF-D00B-5AD2-9DDC6B9F3205}"/>
              </a:ext>
            </a:extLst>
          </p:cNvPr>
          <p:cNvSpPr txBox="1"/>
          <p:nvPr/>
        </p:nvSpPr>
        <p:spPr>
          <a:xfrm>
            <a:off x="6393536" y="759750"/>
            <a:ext cx="3296564" cy="27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400" i="1" dirty="0">
                <a:solidFill>
                  <a:srgbClr val="F59A01"/>
                </a:solidFill>
                <a:latin typeface="Arial "/>
              </a:rPr>
              <a:t>ВЕНЕЦИАНСКАЯ МАСКА</a:t>
            </a:r>
            <a:endParaRPr lang="ru-RU" sz="1400" b="1" i="1" dirty="0">
              <a:solidFill>
                <a:srgbClr val="F59A01"/>
              </a:solidFill>
              <a:latin typeface="Arial 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A6DE2CB-E76B-41D4-9394-358947850BC8}"/>
              </a:ext>
            </a:extLst>
          </p:cNvPr>
          <p:cNvSpPr/>
          <p:nvPr/>
        </p:nvSpPr>
        <p:spPr>
          <a:xfrm>
            <a:off x="84137" y="201680"/>
            <a:ext cx="765174" cy="4062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C9A65B-7A20-BADD-0E93-A278727AA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89" y="286578"/>
            <a:ext cx="236470" cy="236470"/>
          </a:xfrm>
          <a:prstGeom prst="rect">
            <a:avLst/>
          </a:prstGeom>
        </p:spPr>
      </p:pic>
      <p:sp>
        <p:nvSpPr>
          <p:cNvPr id="9" name="Прямоугольник 8">
            <a:hlinkClick r:id="" action="ppaction://noaction"/>
            <a:extLst>
              <a:ext uri="{FF2B5EF4-FFF2-40B4-BE49-F238E27FC236}">
                <a16:creationId xmlns:a16="http://schemas.microsoft.com/office/drawing/2014/main" id="{42DAD13B-39ED-0482-EA85-CC96838A05DD}"/>
              </a:ext>
            </a:extLst>
          </p:cNvPr>
          <p:cNvSpPr/>
          <p:nvPr/>
        </p:nvSpPr>
        <p:spPr>
          <a:xfrm>
            <a:off x="57976" y="176741"/>
            <a:ext cx="840549" cy="480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756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ческое лицо, снимок экрана, кожа&#10;&#10;Автоматически созданное описание">
            <a:extLst>
              <a:ext uri="{FF2B5EF4-FFF2-40B4-BE49-F238E27FC236}">
                <a16:creationId xmlns:a16="http://schemas.microsoft.com/office/drawing/2014/main" id="{911E8179-F8BE-5597-70D2-C465E2172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59750"/>
            <a:ext cx="12192000" cy="609696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381F344-D8D8-68DA-36BB-B8037FE0C7E7}"/>
              </a:ext>
            </a:extLst>
          </p:cNvPr>
          <p:cNvSpPr/>
          <p:nvPr/>
        </p:nvSpPr>
        <p:spPr>
          <a:xfrm>
            <a:off x="0" y="-1"/>
            <a:ext cx="857249" cy="759751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914C14-A9B1-6EF0-80C5-68A497DD2E30}"/>
              </a:ext>
            </a:extLst>
          </p:cNvPr>
          <p:cNvSpPr txBox="1"/>
          <p:nvPr/>
        </p:nvSpPr>
        <p:spPr>
          <a:xfrm>
            <a:off x="6393536" y="390063"/>
            <a:ext cx="549366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>
                <a:solidFill>
                  <a:srgbClr val="009FE3"/>
                </a:solidFill>
                <a:latin typeface="Arial "/>
              </a:rPr>
              <a:t>ПЕРИОРАЛЬНАЯ ЗОНА</a:t>
            </a:r>
            <a:endParaRPr lang="ru-RU" sz="2400" b="1" dirty="0">
              <a:solidFill>
                <a:srgbClr val="009FE3"/>
              </a:solidFill>
              <a:latin typeface="Arial 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CC92AFD-61F0-EA2B-856C-6F0EC372CC42}"/>
              </a:ext>
            </a:extLst>
          </p:cNvPr>
          <p:cNvSpPr/>
          <p:nvPr/>
        </p:nvSpPr>
        <p:spPr>
          <a:xfrm>
            <a:off x="8384718" y="802451"/>
            <a:ext cx="3502482" cy="313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2BC206-37D8-CDFC-2289-B37C59E5FEA9}"/>
              </a:ext>
            </a:extLst>
          </p:cNvPr>
          <p:cNvSpPr/>
          <p:nvPr/>
        </p:nvSpPr>
        <p:spPr>
          <a:xfrm>
            <a:off x="857249" y="759750"/>
            <a:ext cx="5340351" cy="4699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BF82E58-12D9-2339-A1D9-A8F96232AC80}"/>
              </a:ext>
            </a:extLst>
          </p:cNvPr>
          <p:cNvSpPr/>
          <p:nvPr/>
        </p:nvSpPr>
        <p:spPr>
          <a:xfrm>
            <a:off x="84137" y="201680"/>
            <a:ext cx="765174" cy="4062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7E631E-DE1E-9B91-2C99-F22D499E6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89" y="286578"/>
            <a:ext cx="236470" cy="236470"/>
          </a:xfrm>
          <a:prstGeom prst="rect">
            <a:avLst/>
          </a:prstGeom>
        </p:spPr>
      </p:pic>
      <p:sp>
        <p:nvSpPr>
          <p:cNvPr id="9" name="Прямоугольник 8">
            <a:hlinkClick r:id="" action="ppaction://noaction"/>
            <a:extLst>
              <a:ext uri="{FF2B5EF4-FFF2-40B4-BE49-F238E27FC236}">
                <a16:creationId xmlns:a16="http://schemas.microsoft.com/office/drawing/2014/main" id="{FDEF4B66-AF09-2362-CF48-43067CC21C8C}"/>
              </a:ext>
            </a:extLst>
          </p:cNvPr>
          <p:cNvSpPr/>
          <p:nvPr/>
        </p:nvSpPr>
        <p:spPr>
          <a:xfrm>
            <a:off x="57976" y="176741"/>
            <a:ext cx="840549" cy="480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432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палец, рука&#10;&#10;Автоматически созданное описание">
            <a:extLst>
              <a:ext uri="{FF2B5EF4-FFF2-40B4-BE49-F238E27FC236}">
                <a16:creationId xmlns:a16="http://schemas.microsoft.com/office/drawing/2014/main" id="{6CBE823A-4B8E-A2BD-D25E-55FDD39AD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710"/>
            <a:ext cx="12192000" cy="60972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100AD9B-0E9D-A60A-47B9-4F6FC54E354C}"/>
              </a:ext>
            </a:extLst>
          </p:cNvPr>
          <p:cNvSpPr/>
          <p:nvPr/>
        </p:nvSpPr>
        <p:spPr>
          <a:xfrm>
            <a:off x="0" y="-1"/>
            <a:ext cx="933449" cy="759751"/>
          </a:xfrm>
          <a:prstGeom prst="rect">
            <a:avLst/>
          </a:prstGeom>
          <a:solidFill>
            <a:srgbClr val="D803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5C3146-0B40-0DB2-B65A-670C016BE804}"/>
              </a:ext>
            </a:extLst>
          </p:cNvPr>
          <p:cNvSpPr txBox="1"/>
          <p:nvPr/>
        </p:nvSpPr>
        <p:spPr>
          <a:xfrm>
            <a:off x="6393536" y="390063"/>
            <a:ext cx="549366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>
                <a:solidFill>
                  <a:srgbClr val="D80339"/>
                </a:solidFill>
                <a:latin typeface="Arial "/>
              </a:rPr>
              <a:t>РУКИ</a:t>
            </a:r>
            <a:endParaRPr lang="ru-RU" sz="2400" b="1" dirty="0">
              <a:solidFill>
                <a:srgbClr val="D80339"/>
              </a:solidFill>
              <a:latin typeface="Arial 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DF5716C-2CFA-82E5-865F-A0F44105A93A}"/>
              </a:ext>
            </a:extLst>
          </p:cNvPr>
          <p:cNvSpPr/>
          <p:nvPr/>
        </p:nvSpPr>
        <p:spPr>
          <a:xfrm>
            <a:off x="8384718" y="827851"/>
            <a:ext cx="3502482" cy="313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8459DB5-625E-68D5-1B6D-D82B4380BD0F}"/>
              </a:ext>
            </a:extLst>
          </p:cNvPr>
          <p:cNvSpPr/>
          <p:nvPr/>
        </p:nvSpPr>
        <p:spPr>
          <a:xfrm>
            <a:off x="84137" y="201680"/>
            <a:ext cx="765174" cy="4062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B0C383-BA44-088C-BD47-F93166376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89" y="286578"/>
            <a:ext cx="236470" cy="236470"/>
          </a:xfrm>
          <a:prstGeom prst="rect">
            <a:avLst/>
          </a:prstGeom>
        </p:spPr>
      </p:pic>
      <p:sp>
        <p:nvSpPr>
          <p:cNvPr id="8" name="Прямоугольник 7">
            <a:hlinkClick r:id="" action="ppaction://noaction"/>
            <a:extLst>
              <a:ext uri="{FF2B5EF4-FFF2-40B4-BE49-F238E27FC236}">
                <a16:creationId xmlns:a16="http://schemas.microsoft.com/office/drawing/2014/main" id="{AE0A1BE8-0342-5480-3F77-8F6C22F1F415}"/>
              </a:ext>
            </a:extLst>
          </p:cNvPr>
          <p:cNvSpPr/>
          <p:nvPr/>
        </p:nvSpPr>
        <p:spPr>
          <a:xfrm>
            <a:off x="57976" y="176741"/>
            <a:ext cx="840549" cy="480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963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палец, гвоздь&#10;&#10;Автоматически созданное описание">
            <a:extLst>
              <a:ext uri="{FF2B5EF4-FFF2-40B4-BE49-F238E27FC236}">
                <a16:creationId xmlns:a16="http://schemas.microsoft.com/office/drawing/2014/main" id="{E9A6A568-0564-1030-0CFC-D869A13C2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392"/>
            <a:ext cx="12192000" cy="609760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2CE9C2B-8E7E-191C-8EEB-387AFA44FEEB}"/>
              </a:ext>
            </a:extLst>
          </p:cNvPr>
          <p:cNvSpPr/>
          <p:nvPr/>
        </p:nvSpPr>
        <p:spPr>
          <a:xfrm>
            <a:off x="0" y="-1"/>
            <a:ext cx="933449" cy="759751"/>
          </a:xfrm>
          <a:prstGeom prst="rect">
            <a:avLst/>
          </a:prstGeom>
          <a:solidFill>
            <a:srgbClr val="D803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147350-2090-29E2-3125-8B99F4A202BA}"/>
              </a:ext>
            </a:extLst>
          </p:cNvPr>
          <p:cNvSpPr txBox="1"/>
          <p:nvPr/>
        </p:nvSpPr>
        <p:spPr>
          <a:xfrm>
            <a:off x="6393536" y="390063"/>
            <a:ext cx="549366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>
                <a:solidFill>
                  <a:srgbClr val="D80339"/>
                </a:solidFill>
                <a:latin typeface="Arial "/>
              </a:rPr>
              <a:t>РУКА</a:t>
            </a:r>
            <a:endParaRPr lang="ru-RU" sz="2400" b="1" dirty="0">
              <a:solidFill>
                <a:srgbClr val="D80339"/>
              </a:solidFill>
              <a:latin typeface="Arial 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D7E3AA5-372D-E643-3DE0-99634C5A4022}"/>
              </a:ext>
            </a:extLst>
          </p:cNvPr>
          <p:cNvSpPr/>
          <p:nvPr/>
        </p:nvSpPr>
        <p:spPr>
          <a:xfrm>
            <a:off x="8384718" y="815151"/>
            <a:ext cx="3502482" cy="313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641B756-9C52-00F0-8BE8-275A6802A4AE}"/>
              </a:ext>
            </a:extLst>
          </p:cNvPr>
          <p:cNvSpPr/>
          <p:nvPr/>
        </p:nvSpPr>
        <p:spPr>
          <a:xfrm>
            <a:off x="84137" y="201680"/>
            <a:ext cx="765174" cy="4062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C4F332-74FA-8412-BBBC-51FFBBD5A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89" y="286578"/>
            <a:ext cx="236470" cy="236470"/>
          </a:xfrm>
          <a:prstGeom prst="rect">
            <a:avLst/>
          </a:prstGeom>
        </p:spPr>
      </p:pic>
      <p:sp>
        <p:nvSpPr>
          <p:cNvPr id="8" name="Прямоугольник 7">
            <a:hlinkClick r:id="" action="ppaction://noaction"/>
            <a:extLst>
              <a:ext uri="{FF2B5EF4-FFF2-40B4-BE49-F238E27FC236}">
                <a16:creationId xmlns:a16="http://schemas.microsoft.com/office/drawing/2014/main" id="{54D810B6-8BF5-8250-5929-FA11420C6D31}"/>
              </a:ext>
            </a:extLst>
          </p:cNvPr>
          <p:cNvSpPr/>
          <p:nvPr/>
        </p:nvSpPr>
        <p:spPr>
          <a:xfrm>
            <a:off x="57976" y="176741"/>
            <a:ext cx="840549" cy="480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457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свеч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95AEC63-1FA4-C18E-BA60-8EC39C07D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710"/>
            <a:ext cx="12192000" cy="60972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746D63F-EB58-AC20-A151-AE5B99AA7B3F}"/>
              </a:ext>
            </a:extLst>
          </p:cNvPr>
          <p:cNvSpPr/>
          <p:nvPr/>
        </p:nvSpPr>
        <p:spPr>
          <a:xfrm>
            <a:off x="0" y="-1"/>
            <a:ext cx="919160" cy="759751"/>
          </a:xfrm>
          <a:prstGeom prst="rect">
            <a:avLst/>
          </a:prstGeom>
          <a:solidFill>
            <a:srgbClr val="6500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5AC822-2766-00D7-6052-62B51D35AD29}"/>
              </a:ext>
            </a:extLst>
          </p:cNvPr>
          <p:cNvSpPr txBox="1"/>
          <p:nvPr/>
        </p:nvSpPr>
        <p:spPr>
          <a:xfrm>
            <a:off x="6393536" y="390063"/>
            <a:ext cx="549366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>
                <a:solidFill>
                  <a:srgbClr val="650028"/>
                </a:solidFill>
                <a:latin typeface="Arial "/>
              </a:rPr>
              <a:t>РУБЦЫ</a:t>
            </a:r>
            <a:endParaRPr lang="ru-RU" sz="2400" b="1" dirty="0">
              <a:solidFill>
                <a:srgbClr val="650028"/>
              </a:solidFill>
              <a:latin typeface="Arial 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8542074-9DA0-48C3-840A-508AF84B49CA}"/>
              </a:ext>
            </a:extLst>
          </p:cNvPr>
          <p:cNvSpPr/>
          <p:nvPr/>
        </p:nvSpPr>
        <p:spPr>
          <a:xfrm>
            <a:off x="8384718" y="853251"/>
            <a:ext cx="3502482" cy="313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FE07DDE-458F-DC2A-7D88-D6E3F1C762F6}"/>
              </a:ext>
            </a:extLst>
          </p:cNvPr>
          <p:cNvSpPr/>
          <p:nvPr/>
        </p:nvSpPr>
        <p:spPr>
          <a:xfrm>
            <a:off x="84137" y="201680"/>
            <a:ext cx="765174" cy="4062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9B1368-D2EA-D361-2248-FB97A8C2D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89" y="286578"/>
            <a:ext cx="236470" cy="236470"/>
          </a:xfrm>
          <a:prstGeom prst="rect">
            <a:avLst/>
          </a:prstGeom>
        </p:spPr>
      </p:pic>
      <p:sp>
        <p:nvSpPr>
          <p:cNvPr id="8" name="Прямоугольник 7">
            <a:hlinkClick r:id="" action="ppaction://noaction"/>
            <a:extLst>
              <a:ext uri="{FF2B5EF4-FFF2-40B4-BE49-F238E27FC236}">
                <a16:creationId xmlns:a16="http://schemas.microsoft.com/office/drawing/2014/main" id="{469FE226-D22C-FB32-139D-07D15631E8C0}"/>
              </a:ext>
            </a:extLst>
          </p:cNvPr>
          <p:cNvSpPr/>
          <p:nvPr/>
        </p:nvSpPr>
        <p:spPr>
          <a:xfrm>
            <a:off x="57976" y="176741"/>
            <a:ext cx="840549" cy="480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686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Человеческое лиц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7AF8C2F-40B8-D0EC-6767-BF2D89CA3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710"/>
            <a:ext cx="12192000" cy="60972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C089946-26AA-7DD6-1527-3E6048460056}"/>
              </a:ext>
            </a:extLst>
          </p:cNvPr>
          <p:cNvSpPr/>
          <p:nvPr/>
        </p:nvSpPr>
        <p:spPr>
          <a:xfrm>
            <a:off x="0" y="-1"/>
            <a:ext cx="933449" cy="759751"/>
          </a:xfrm>
          <a:prstGeom prst="rect">
            <a:avLst/>
          </a:prstGeom>
          <a:solidFill>
            <a:srgbClr val="2835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9155CE-0617-30BD-CB92-BDB7F4D26A14}"/>
              </a:ext>
            </a:extLst>
          </p:cNvPr>
          <p:cNvSpPr txBox="1"/>
          <p:nvPr/>
        </p:nvSpPr>
        <p:spPr>
          <a:xfrm>
            <a:off x="6393536" y="390063"/>
            <a:ext cx="549366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>
                <a:solidFill>
                  <a:srgbClr val="283583"/>
                </a:solidFill>
                <a:latin typeface="Arial "/>
              </a:rPr>
              <a:t>ТРИХОЛОГИЯ</a:t>
            </a:r>
            <a:endParaRPr lang="ru-RU" sz="2400" b="1" dirty="0">
              <a:solidFill>
                <a:srgbClr val="283583"/>
              </a:solidFill>
              <a:latin typeface="Arial 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C550329-FC5A-A308-76A7-2E9E01D46046}"/>
              </a:ext>
            </a:extLst>
          </p:cNvPr>
          <p:cNvSpPr/>
          <p:nvPr/>
        </p:nvSpPr>
        <p:spPr>
          <a:xfrm>
            <a:off x="8384718" y="853251"/>
            <a:ext cx="3502482" cy="313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740EF34-0189-E590-A447-8A4026B8D47E}"/>
              </a:ext>
            </a:extLst>
          </p:cNvPr>
          <p:cNvSpPr/>
          <p:nvPr/>
        </p:nvSpPr>
        <p:spPr>
          <a:xfrm>
            <a:off x="84137" y="201680"/>
            <a:ext cx="765174" cy="4062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510185-1FD1-D82F-E99C-90A1BC581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89" y="286578"/>
            <a:ext cx="236470" cy="236470"/>
          </a:xfrm>
          <a:prstGeom prst="rect">
            <a:avLst/>
          </a:prstGeom>
        </p:spPr>
      </p:pic>
      <p:sp>
        <p:nvSpPr>
          <p:cNvPr id="8" name="Прямоугольник 7">
            <a:hlinkClick r:id="" action="ppaction://noaction"/>
            <a:extLst>
              <a:ext uri="{FF2B5EF4-FFF2-40B4-BE49-F238E27FC236}">
                <a16:creationId xmlns:a16="http://schemas.microsoft.com/office/drawing/2014/main" id="{D875EA03-11F2-6A29-8323-68022D84C82A}"/>
              </a:ext>
            </a:extLst>
          </p:cNvPr>
          <p:cNvSpPr/>
          <p:nvPr/>
        </p:nvSpPr>
        <p:spPr>
          <a:xfrm>
            <a:off x="57976" y="176741"/>
            <a:ext cx="840549" cy="480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324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Человеческое лицо, кожа&#10;&#10;Автоматически созданное описание">
            <a:extLst>
              <a:ext uri="{FF2B5EF4-FFF2-40B4-BE49-F238E27FC236}">
                <a16:creationId xmlns:a16="http://schemas.microsoft.com/office/drawing/2014/main" id="{6E46940E-6E13-CE87-D362-13096A326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714"/>
            <a:ext cx="12192000" cy="609728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5052745-E1D8-11C6-51D5-741706C6B6E9}"/>
              </a:ext>
            </a:extLst>
          </p:cNvPr>
          <p:cNvSpPr/>
          <p:nvPr/>
        </p:nvSpPr>
        <p:spPr>
          <a:xfrm>
            <a:off x="0" y="-1"/>
            <a:ext cx="933449" cy="759751"/>
          </a:xfrm>
          <a:prstGeom prst="rect">
            <a:avLst/>
          </a:prstGeom>
          <a:solidFill>
            <a:srgbClr val="F293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1E1B1A-5A15-BF33-DD00-CAB8F76BB465}"/>
              </a:ext>
            </a:extLst>
          </p:cNvPr>
          <p:cNvSpPr txBox="1"/>
          <p:nvPr/>
        </p:nvSpPr>
        <p:spPr>
          <a:xfrm>
            <a:off x="6393536" y="390063"/>
            <a:ext cx="549366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>
                <a:gradFill flip="none" rotWithShape="1">
                  <a:gsLst>
                    <a:gs pos="50300">
                      <a:srgbClr val="ED8CB9"/>
                    </a:gs>
                    <a:gs pos="0">
                      <a:srgbClr val="6468AF"/>
                    </a:gs>
                    <a:gs pos="100000">
                      <a:srgbClr val="F2937E"/>
                    </a:gs>
                  </a:gsLst>
                  <a:lin ang="0" scaled="1"/>
                  <a:tileRect/>
                </a:gradFill>
                <a:latin typeface="Arial "/>
              </a:rPr>
              <a:t>С БОТУЛИНОТЕРАПИЕЙ (БТА)</a:t>
            </a:r>
            <a:endParaRPr lang="ru-RU" sz="2400" b="1" dirty="0">
              <a:gradFill flip="none" rotWithShape="1">
                <a:gsLst>
                  <a:gs pos="50300">
                    <a:srgbClr val="ED8CB9"/>
                  </a:gs>
                  <a:gs pos="0">
                    <a:srgbClr val="6468AF"/>
                  </a:gs>
                  <a:gs pos="100000">
                    <a:srgbClr val="F2937E"/>
                  </a:gs>
                </a:gsLst>
                <a:lin ang="0" scaled="1"/>
                <a:tileRect/>
              </a:gradFill>
              <a:latin typeface="Arial 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07B1A69-CA07-4E9A-3A0B-28B8AE47D1FC}"/>
              </a:ext>
            </a:extLst>
          </p:cNvPr>
          <p:cNvSpPr/>
          <p:nvPr/>
        </p:nvSpPr>
        <p:spPr>
          <a:xfrm>
            <a:off x="8384718" y="853251"/>
            <a:ext cx="3502482" cy="313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D540B27-6679-F11E-78B0-3A6E5F3570DF}"/>
              </a:ext>
            </a:extLst>
          </p:cNvPr>
          <p:cNvSpPr/>
          <p:nvPr/>
        </p:nvSpPr>
        <p:spPr>
          <a:xfrm>
            <a:off x="84137" y="201680"/>
            <a:ext cx="765174" cy="4062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8761B8-E8BA-94A6-3659-7741D0F92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89" y="286578"/>
            <a:ext cx="236470" cy="236470"/>
          </a:xfrm>
          <a:prstGeom prst="rect">
            <a:avLst/>
          </a:prstGeom>
        </p:spPr>
      </p:pic>
      <p:sp>
        <p:nvSpPr>
          <p:cNvPr id="8" name="Прямоугольник 7">
            <a:hlinkClick r:id="" action="ppaction://noaction"/>
            <a:extLst>
              <a:ext uri="{FF2B5EF4-FFF2-40B4-BE49-F238E27FC236}">
                <a16:creationId xmlns:a16="http://schemas.microsoft.com/office/drawing/2014/main" id="{51864579-79FE-FD45-7073-8C2E8AADAEF7}"/>
              </a:ext>
            </a:extLst>
          </p:cNvPr>
          <p:cNvSpPr/>
          <p:nvPr/>
        </p:nvSpPr>
        <p:spPr>
          <a:xfrm>
            <a:off x="57976" y="176741"/>
            <a:ext cx="840549" cy="480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523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ческое лицо, снимок экра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2D96E79-4579-AB05-A35D-03E6DFB02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731"/>
            <a:ext cx="12192000" cy="609696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B69E9B3-3FB1-C4F6-9285-AF93D662BA9B}"/>
              </a:ext>
            </a:extLst>
          </p:cNvPr>
          <p:cNvSpPr/>
          <p:nvPr/>
        </p:nvSpPr>
        <p:spPr>
          <a:xfrm>
            <a:off x="0" y="-1"/>
            <a:ext cx="933449" cy="773732"/>
          </a:xfrm>
          <a:prstGeom prst="rect">
            <a:avLst/>
          </a:prstGeom>
          <a:solidFill>
            <a:srgbClr val="F293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1C4266-CE78-8F35-1D74-FB80BCE87852}"/>
              </a:ext>
            </a:extLst>
          </p:cNvPr>
          <p:cNvSpPr txBox="1"/>
          <p:nvPr/>
        </p:nvSpPr>
        <p:spPr>
          <a:xfrm>
            <a:off x="6393536" y="390063"/>
            <a:ext cx="549366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>
                <a:gradFill flip="none" rotWithShape="1">
                  <a:gsLst>
                    <a:gs pos="50300">
                      <a:srgbClr val="ED8CB9"/>
                    </a:gs>
                    <a:gs pos="0">
                      <a:srgbClr val="6468AF"/>
                    </a:gs>
                    <a:gs pos="100000">
                      <a:srgbClr val="F2937E"/>
                    </a:gs>
                  </a:gsLst>
                  <a:lin ang="0" scaled="1"/>
                  <a:tileRect/>
                </a:gradFill>
                <a:latin typeface="Arial "/>
              </a:rPr>
              <a:t>С АППАРАТНЫМИ МЕТОДИКАМИ</a:t>
            </a:r>
            <a:endParaRPr lang="ru-RU" sz="2400" b="1" dirty="0">
              <a:gradFill flip="none" rotWithShape="1">
                <a:gsLst>
                  <a:gs pos="50300">
                    <a:srgbClr val="ED8CB9"/>
                  </a:gs>
                  <a:gs pos="0">
                    <a:srgbClr val="6468AF"/>
                  </a:gs>
                  <a:gs pos="100000">
                    <a:srgbClr val="F2937E"/>
                  </a:gs>
                </a:gsLst>
                <a:lin ang="0" scaled="1"/>
                <a:tileRect/>
              </a:gradFill>
              <a:latin typeface="Arial 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829AACD-F62B-1D9C-B038-71ADB1DB4CCA}"/>
              </a:ext>
            </a:extLst>
          </p:cNvPr>
          <p:cNvSpPr/>
          <p:nvPr/>
        </p:nvSpPr>
        <p:spPr>
          <a:xfrm>
            <a:off x="8140700" y="853251"/>
            <a:ext cx="3746500" cy="313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A9A3C43-7C49-CA58-8688-B612CA535F76}"/>
              </a:ext>
            </a:extLst>
          </p:cNvPr>
          <p:cNvSpPr/>
          <p:nvPr/>
        </p:nvSpPr>
        <p:spPr>
          <a:xfrm>
            <a:off x="84137" y="201680"/>
            <a:ext cx="765174" cy="4062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5B6009-2B3E-982E-4EC7-0E158F638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89" y="286578"/>
            <a:ext cx="236470" cy="236470"/>
          </a:xfrm>
          <a:prstGeom prst="rect">
            <a:avLst/>
          </a:prstGeom>
        </p:spPr>
      </p:pic>
      <p:sp>
        <p:nvSpPr>
          <p:cNvPr id="8" name="Прямоугольник 7">
            <a:hlinkClick r:id="" action="ppaction://noaction"/>
            <a:extLst>
              <a:ext uri="{FF2B5EF4-FFF2-40B4-BE49-F238E27FC236}">
                <a16:creationId xmlns:a16="http://schemas.microsoft.com/office/drawing/2014/main" id="{C83D0266-BF17-ADC6-54BD-6ACDBB39FC92}"/>
              </a:ext>
            </a:extLst>
          </p:cNvPr>
          <p:cNvSpPr/>
          <p:nvPr/>
        </p:nvSpPr>
        <p:spPr>
          <a:xfrm>
            <a:off x="57976" y="176741"/>
            <a:ext cx="840549" cy="480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638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ческое лицо, снимок экрана, ресница&#10;&#10;Автоматически созданное описание">
            <a:extLst>
              <a:ext uri="{FF2B5EF4-FFF2-40B4-BE49-F238E27FC236}">
                <a16:creationId xmlns:a16="http://schemas.microsoft.com/office/drawing/2014/main" id="{322A92BC-FD81-79D7-EC6E-BA00A1ED5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710"/>
            <a:ext cx="12192000" cy="60972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3622F42-F15B-DE59-29DA-9235FB85023D}"/>
              </a:ext>
            </a:extLst>
          </p:cNvPr>
          <p:cNvSpPr/>
          <p:nvPr/>
        </p:nvSpPr>
        <p:spPr>
          <a:xfrm>
            <a:off x="0" y="-1"/>
            <a:ext cx="881065" cy="759751"/>
          </a:xfrm>
          <a:prstGeom prst="rect">
            <a:avLst/>
          </a:prstGeom>
          <a:solidFill>
            <a:srgbClr val="F293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B5BBAF-A48F-6641-64D3-F27CE956AE18}"/>
              </a:ext>
            </a:extLst>
          </p:cNvPr>
          <p:cNvSpPr txBox="1"/>
          <p:nvPr/>
        </p:nvSpPr>
        <p:spPr>
          <a:xfrm>
            <a:off x="6393536" y="390063"/>
            <a:ext cx="549366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>
                <a:gradFill flip="none" rotWithShape="1">
                  <a:gsLst>
                    <a:gs pos="50300">
                      <a:srgbClr val="ED8CB9"/>
                    </a:gs>
                    <a:gs pos="0">
                      <a:srgbClr val="6468AF"/>
                    </a:gs>
                    <a:gs pos="100000">
                      <a:srgbClr val="F2937E"/>
                    </a:gs>
                  </a:gsLst>
                  <a:lin ang="0" scaled="1"/>
                  <a:tileRect/>
                </a:gradFill>
                <a:latin typeface="Arial "/>
              </a:rPr>
              <a:t>С КОНТУРНОЙ ПЛАСТИКОЙ</a:t>
            </a:r>
            <a:endParaRPr lang="ru-RU" sz="2400" b="1" dirty="0">
              <a:gradFill flip="none" rotWithShape="1">
                <a:gsLst>
                  <a:gs pos="50300">
                    <a:srgbClr val="ED8CB9"/>
                  </a:gs>
                  <a:gs pos="0">
                    <a:srgbClr val="6468AF"/>
                  </a:gs>
                  <a:gs pos="100000">
                    <a:srgbClr val="F2937E"/>
                  </a:gs>
                </a:gsLst>
                <a:lin ang="0" scaled="1"/>
                <a:tileRect/>
              </a:gradFill>
              <a:latin typeface="Arial 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33EAEA9-FC9E-EFD1-BF3D-735F16D29EAC}"/>
              </a:ext>
            </a:extLst>
          </p:cNvPr>
          <p:cNvSpPr/>
          <p:nvPr/>
        </p:nvSpPr>
        <p:spPr>
          <a:xfrm>
            <a:off x="8384718" y="853251"/>
            <a:ext cx="3502482" cy="313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2FDC2FD-6825-4705-1112-CEF1BEF80769}"/>
              </a:ext>
            </a:extLst>
          </p:cNvPr>
          <p:cNvSpPr/>
          <p:nvPr/>
        </p:nvSpPr>
        <p:spPr>
          <a:xfrm>
            <a:off x="84137" y="201680"/>
            <a:ext cx="765174" cy="4062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DCF2C0-85A5-88B7-2DDF-B86419992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89" y="286578"/>
            <a:ext cx="236470" cy="236470"/>
          </a:xfrm>
          <a:prstGeom prst="rect">
            <a:avLst/>
          </a:prstGeom>
        </p:spPr>
      </p:pic>
      <p:sp>
        <p:nvSpPr>
          <p:cNvPr id="8" name="Прямоугольник 7">
            <a:hlinkClick r:id="" action="ppaction://noaction"/>
            <a:extLst>
              <a:ext uri="{FF2B5EF4-FFF2-40B4-BE49-F238E27FC236}">
                <a16:creationId xmlns:a16="http://schemas.microsoft.com/office/drawing/2014/main" id="{02938AB7-6118-0D9C-4CDA-EDF42F89C5B5}"/>
              </a:ext>
            </a:extLst>
          </p:cNvPr>
          <p:cNvSpPr/>
          <p:nvPr/>
        </p:nvSpPr>
        <p:spPr>
          <a:xfrm>
            <a:off x="57976" y="176741"/>
            <a:ext cx="840549" cy="480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451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ческое лицо, снимок экрана, кожа&#10;&#10;Автоматически созданное описание">
            <a:extLst>
              <a:ext uri="{FF2B5EF4-FFF2-40B4-BE49-F238E27FC236}">
                <a16:creationId xmlns:a16="http://schemas.microsoft.com/office/drawing/2014/main" id="{2E4A07C4-A35D-BEC9-F443-437550C34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714"/>
            <a:ext cx="12192000" cy="609728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B986B88-2599-A3DB-DD29-42C7BA4702AF}"/>
              </a:ext>
            </a:extLst>
          </p:cNvPr>
          <p:cNvSpPr/>
          <p:nvPr/>
        </p:nvSpPr>
        <p:spPr>
          <a:xfrm>
            <a:off x="0" y="0"/>
            <a:ext cx="933449" cy="770383"/>
          </a:xfrm>
          <a:prstGeom prst="rect">
            <a:avLst/>
          </a:prstGeom>
          <a:solidFill>
            <a:srgbClr val="F293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4CBCB5-DA80-D751-071B-7A15C2BBE189}"/>
              </a:ext>
            </a:extLst>
          </p:cNvPr>
          <p:cNvSpPr txBox="1"/>
          <p:nvPr/>
        </p:nvSpPr>
        <p:spPr>
          <a:xfrm>
            <a:off x="6393536" y="390063"/>
            <a:ext cx="549366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>
                <a:gradFill flip="none" rotWithShape="1">
                  <a:gsLst>
                    <a:gs pos="50300">
                      <a:srgbClr val="ED8CB9"/>
                    </a:gs>
                    <a:gs pos="0">
                      <a:srgbClr val="6468AF"/>
                    </a:gs>
                    <a:gs pos="100000">
                      <a:srgbClr val="F2937E"/>
                    </a:gs>
                  </a:gsLst>
                  <a:lin ang="0" scaled="1"/>
                  <a:tileRect/>
                </a:gradFill>
                <a:latin typeface="Arial "/>
              </a:rPr>
              <a:t>С ПЛАСТИЧЕСКОЙ ХИРУРГИЕЙ</a:t>
            </a:r>
            <a:endParaRPr lang="ru-RU" sz="2400" b="1" dirty="0">
              <a:gradFill flip="none" rotWithShape="1">
                <a:gsLst>
                  <a:gs pos="50300">
                    <a:srgbClr val="ED8CB9"/>
                  </a:gs>
                  <a:gs pos="0">
                    <a:srgbClr val="6468AF"/>
                  </a:gs>
                  <a:gs pos="100000">
                    <a:srgbClr val="F2937E"/>
                  </a:gs>
                </a:gsLst>
                <a:lin ang="0" scaled="1"/>
                <a:tileRect/>
              </a:gradFill>
              <a:latin typeface="Arial 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E48BF0E-1D61-0B3B-528F-141D26067DFF}"/>
              </a:ext>
            </a:extLst>
          </p:cNvPr>
          <p:cNvSpPr/>
          <p:nvPr/>
        </p:nvSpPr>
        <p:spPr>
          <a:xfrm>
            <a:off x="8384718" y="853251"/>
            <a:ext cx="3502482" cy="313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6DE9548-652D-6CA5-0B7D-C49F33B6D98F}"/>
              </a:ext>
            </a:extLst>
          </p:cNvPr>
          <p:cNvSpPr/>
          <p:nvPr/>
        </p:nvSpPr>
        <p:spPr>
          <a:xfrm>
            <a:off x="933449" y="759750"/>
            <a:ext cx="5155287" cy="4699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7C5E2A4-82CA-D560-39F1-AE69AA4824C0}"/>
              </a:ext>
            </a:extLst>
          </p:cNvPr>
          <p:cNvSpPr/>
          <p:nvPr/>
        </p:nvSpPr>
        <p:spPr>
          <a:xfrm>
            <a:off x="84137" y="201680"/>
            <a:ext cx="765174" cy="4062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A62326-005A-3356-D962-79357CA19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89" y="286578"/>
            <a:ext cx="236470" cy="236470"/>
          </a:xfrm>
          <a:prstGeom prst="rect">
            <a:avLst/>
          </a:prstGeom>
        </p:spPr>
      </p:pic>
      <p:sp>
        <p:nvSpPr>
          <p:cNvPr id="9" name="Прямоугольник 8">
            <a:hlinkClick r:id="" action="ppaction://noaction"/>
            <a:extLst>
              <a:ext uri="{FF2B5EF4-FFF2-40B4-BE49-F238E27FC236}">
                <a16:creationId xmlns:a16="http://schemas.microsoft.com/office/drawing/2014/main" id="{8BD67137-290D-6D8C-DFEF-151C781A6573}"/>
              </a:ext>
            </a:extLst>
          </p:cNvPr>
          <p:cNvSpPr/>
          <p:nvPr/>
        </p:nvSpPr>
        <p:spPr>
          <a:xfrm>
            <a:off x="57976" y="176741"/>
            <a:ext cx="840549" cy="480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37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Человеческое лицо, кожа&#10;&#10;Автоматически созданное описание">
            <a:extLst>
              <a:ext uri="{FF2B5EF4-FFF2-40B4-BE49-F238E27FC236}">
                <a16:creationId xmlns:a16="http://schemas.microsoft.com/office/drawing/2014/main" id="{D03AC84B-55F9-9CF5-867E-5FE1528A9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9751"/>
            <a:ext cx="12192000" cy="609824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6875EDC-FCD9-A241-9806-3C09A8A9E001}"/>
              </a:ext>
            </a:extLst>
          </p:cNvPr>
          <p:cNvSpPr/>
          <p:nvPr/>
        </p:nvSpPr>
        <p:spPr>
          <a:xfrm>
            <a:off x="0" y="-1"/>
            <a:ext cx="933449" cy="759751"/>
          </a:xfrm>
          <a:prstGeom prst="rect">
            <a:avLst/>
          </a:prstGeom>
          <a:solidFill>
            <a:srgbClr val="EAAD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F3506E-1586-F67A-01BE-BC46AE0D1E6E}"/>
              </a:ext>
            </a:extLst>
          </p:cNvPr>
          <p:cNvSpPr txBox="1"/>
          <p:nvPr/>
        </p:nvSpPr>
        <p:spPr>
          <a:xfrm>
            <a:off x="6393536" y="390063"/>
            <a:ext cx="476976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EAADBD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МОЛОДОЙ ПАЦИЕНТ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3395613-3BCA-298B-6AD8-0EEF96131A91}"/>
              </a:ext>
            </a:extLst>
          </p:cNvPr>
          <p:cNvSpPr/>
          <p:nvPr/>
        </p:nvSpPr>
        <p:spPr>
          <a:xfrm>
            <a:off x="8384718" y="827851"/>
            <a:ext cx="3705682" cy="313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A2F25E2-942D-6BB1-A8DF-FE618658308B}"/>
              </a:ext>
            </a:extLst>
          </p:cNvPr>
          <p:cNvSpPr/>
          <p:nvPr/>
        </p:nvSpPr>
        <p:spPr>
          <a:xfrm>
            <a:off x="84137" y="201680"/>
            <a:ext cx="765174" cy="4062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6735A8-9C14-E90E-CD87-D367357AF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489" y="286578"/>
            <a:ext cx="236470" cy="236470"/>
          </a:xfrm>
          <a:prstGeom prst="rect">
            <a:avLst/>
          </a:prstGeom>
        </p:spPr>
      </p:pic>
      <p:sp>
        <p:nvSpPr>
          <p:cNvPr id="11" name="Прямоугольник 10">
            <a:hlinkClick r:id="" action="ppaction://noaction"/>
            <a:extLst>
              <a:ext uri="{FF2B5EF4-FFF2-40B4-BE49-F238E27FC236}">
                <a16:creationId xmlns:a16="http://schemas.microsoft.com/office/drawing/2014/main" id="{25D48119-4937-116C-C8BF-161903345B72}"/>
              </a:ext>
            </a:extLst>
          </p:cNvPr>
          <p:cNvSpPr/>
          <p:nvPr/>
        </p:nvSpPr>
        <p:spPr>
          <a:xfrm>
            <a:off x="57976" y="176741"/>
            <a:ext cx="840549" cy="480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>
            <a:hlinkClick r:id="" action="ppaction://noaction"/>
            <a:extLst>
              <a:ext uri="{FF2B5EF4-FFF2-40B4-BE49-F238E27FC236}">
                <a16:creationId xmlns:a16="http://schemas.microsoft.com/office/drawing/2014/main" id="{52A38C12-1FB6-7B9F-8C79-22E4AA62F623}"/>
              </a:ext>
            </a:extLst>
          </p:cNvPr>
          <p:cNvSpPr/>
          <p:nvPr/>
        </p:nvSpPr>
        <p:spPr>
          <a:xfrm>
            <a:off x="48450" y="149821"/>
            <a:ext cx="840549" cy="480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Изображение выглядит как Человеческое лицо, портрет, шея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E272BAD-C8DA-A400-053A-A6E44FA1F1D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6" t="40134" r="38052" b="53593"/>
          <a:stretch>
            <a:fillRect/>
          </a:stretch>
        </p:blipFill>
        <p:spPr>
          <a:xfrm rot="21419357">
            <a:off x="3559521" y="3203381"/>
            <a:ext cx="876183" cy="472813"/>
          </a:xfrm>
          <a:custGeom>
            <a:avLst/>
            <a:gdLst>
              <a:gd name="connsiteX0" fmla="*/ 578709 w 907628"/>
              <a:gd name="connsiteY0" fmla="*/ 0 h 441217"/>
              <a:gd name="connsiteX1" fmla="*/ 711875 w 907628"/>
              <a:gd name="connsiteY1" fmla="*/ 7004 h 441217"/>
              <a:gd name="connsiteX2" fmla="*/ 867071 w 907628"/>
              <a:gd name="connsiteY2" fmla="*/ 78755 h 441217"/>
              <a:gd name="connsiteX3" fmla="*/ 906290 w 907628"/>
              <a:gd name="connsiteY3" fmla="*/ 179378 h 441217"/>
              <a:gd name="connsiteX4" fmla="*/ 907628 w 907628"/>
              <a:gd name="connsiteY4" fmla="*/ 274831 h 441217"/>
              <a:gd name="connsiteX5" fmla="*/ 838211 w 907628"/>
              <a:gd name="connsiteY5" fmla="*/ 325229 h 441217"/>
              <a:gd name="connsiteX6" fmla="*/ 750436 w 907628"/>
              <a:gd name="connsiteY6" fmla="*/ 361945 h 441217"/>
              <a:gd name="connsiteX7" fmla="*/ 672007 w 907628"/>
              <a:gd name="connsiteY7" fmla="*/ 402331 h 441217"/>
              <a:gd name="connsiteX8" fmla="*/ 565042 w 907628"/>
              <a:gd name="connsiteY8" fmla="*/ 441217 h 441217"/>
              <a:gd name="connsiteX9" fmla="*/ 476098 w 907628"/>
              <a:gd name="connsiteY9" fmla="*/ 439718 h 441217"/>
              <a:gd name="connsiteX10" fmla="*/ 387320 w 907628"/>
              <a:gd name="connsiteY10" fmla="*/ 435049 h 441217"/>
              <a:gd name="connsiteX11" fmla="*/ 228122 w 907628"/>
              <a:gd name="connsiteY11" fmla="*/ 439393 h 441217"/>
              <a:gd name="connsiteX12" fmla="*/ 129500 w 907628"/>
              <a:gd name="connsiteY12" fmla="*/ 440565 h 441217"/>
              <a:gd name="connsiteX13" fmla="*/ 42723 w 907628"/>
              <a:gd name="connsiteY13" fmla="*/ 397848 h 441217"/>
              <a:gd name="connsiteX14" fmla="*/ 0 w 907628"/>
              <a:gd name="connsiteY14" fmla="*/ 303399 h 441217"/>
              <a:gd name="connsiteX15" fmla="*/ 5170 w 907628"/>
              <a:gd name="connsiteY15" fmla="*/ 205110 h 441217"/>
              <a:gd name="connsiteX16" fmla="*/ 89104 w 907628"/>
              <a:gd name="connsiteY16" fmla="*/ 120501 h 441217"/>
              <a:gd name="connsiteX17" fmla="*/ 168034 w 907628"/>
              <a:gd name="connsiteY17" fmla="*/ 70603 h 441217"/>
              <a:gd name="connsiteX18" fmla="*/ 380297 w 907628"/>
              <a:gd name="connsiteY18" fmla="*/ 24538 h 44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07628" h="441217">
                <a:moveTo>
                  <a:pt x="578709" y="0"/>
                </a:moveTo>
                <a:lnTo>
                  <a:pt x="711875" y="7004"/>
                </a:lnTo>
                <a:lnTo>
                  <a:pt x="867071" y="78755"/>
                </a:lnTo>
                <a:lnTo>
                  <a:pt x="906290" y="179378"/>
                </a:lnTo>
                <a:lnTo>
                  <a:pt x="907628" y="274831"/>
                </a:lnTo>
                <a:lnTo>
                  <a:pt x="838211" y="325229"/>
                </a:lnTo>
                <a:lnTo>
                  <a:pt x="750436" y="361945"/>
                </a:lnTo>
                <a:lnTo>
                  <a:pt x="672007" y="402331"/>
                </a:lnTo>
                <a:lnTo>
                  <a:pt x="565042" y="441217"/>
                </a:lnTo>
                <a:lnTo>
                  <a:pt x="476098" y="439718"/>
                </a:lnTo>
                <a:lnTo>
                  <a:pt x="387320" y="435049"/>
                </a:lnTo>
                <a:lnTo>
                  <a:pt x="228122" y="439393"/>
                </a:lnTo>
                <a:lnTo>
                  <a:pt x="129500" y="440565"/>
                </a:lnTo>
                <a:lnTo>
                  <a:pt x="42723" y="397848"/>
                </a:lnTo>
                <a:lnTo>
                  <a:pt x="0" y="303399"/>
                </a:lnTo>
                <a:lnTo>
                  <a:pt x="5170" y="205110"/>
                </a:lnTo>
                <a:lnTo>
                  <a:pt x="89104" y="120501"/>
                </a:lnTo>
                <a:lnTo>
                  <a:pt x="168034" y="70603"/>
                </a:lnTo>
                <a:lnTo>
                  <a:pt x="380297" y="24538"/>
                </a:lnTo>
                <a:close/>
              </a:path>
            </a:pathLst>
          </a:cu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59717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Человеческое лицо, кожа&#10;&#10;Автоматически созданное описание">
            <a:extLst>
              <a:ext uri="{FF2B5EF4-FFF2-40B4-BE49-F238E27FC236}">
                <a16:creationId xmlns:a16="http://schemas.microsoft.com/office/drawing/2014/main" id="{2532625A-9388-F007-0996-56518EE08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714"/>
            <a:ext cx="12192000" cy="609728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CD465FE-28EA-8725-E443-68E9C0292BA8}"/>
              </a:ext>
            </a:extLst>
          </p:cNvPr>
          <p:cNvSpPr/>
          <p:nvPr/>
        </p:nvSpPr>
        <p:spPr>
          <a:xfrm>
            <a:off x="0" y="-1"/>
            <a:ext cx="933449" cy="759751"/>
          </a:xfrm>
          <a:prstGeom prst="rect">
            <a:avLst/>
          </a:prstGeom>
          <a:solidFill>
            <a:srgbClr val="EAAD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213C7-B8F8-2CEC-0F5D-FB88240523BC}"/>
              </a:ext>
            </a:extLst>
          </p:cNvPr>
          <p:cNvSpPr txBox="1"/>
          <p:nvPr/>
        </p:nvSpPr>
        <p:spPr>
          <a:xfrm>
            <a:off x="6393536" y="390063"/>
            <a:ext cx="476976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>
                <a:solidFill>
                  <a:srgbClr val="EAADBD"/>
                </a:solidFill>
                <a:latin typeface="Arial "/>
              </a:rPr>
              <a:t>МОЛОДОЙ ПАЦИЕНТ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1662E91-A7AC-B8B6-FB4B-47DDB50FBC38}"/>
              </a:ext>
            </a:extLst>
          </p:cNvPr>
          <p:cNvSpPr/>
          <p:nvPr/>
        </p:nvSpPr>
        <p:spPr>
          <a:xfrm>
            <a:off x="8384718" y="827851"/>
            <a:ext cx="3705682" cy="313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26BC351-F72E-29A1-E454-E5071D2169DD}"/>
              </a:ext>
            </a:extLst>
          </p:cNvPr>
          <p:cNvSpPr/>
          <p:nvPr/>
        </p:nvSpPr>
        <p:spPr>
          <a:xfrm>
            <a:off x="0" y="-1"/>
            <a:ext cx="933449" cy="759751"/>
          </a:xfrm>
          <a:prstGeom prst="rect">
            <a:avLst/>
          </a:prstGeom>
          <a:solidFill>
            <a:srgbClr val="EAAD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D667ADA-7FCA-08BD-7B16-E62869E951CD}"/>
              </a:ext>
            </a:extLst>
          </p:cNvPr>
          <p:cNvSpPr/>
          <p:nvPr/>
        </p:nvSpPr>
        <p:spPr>
          <a:xfrm>
            <a:off x="84137" y="201680"/>
            <a:ext cx="765174" cy="4062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489ADF-8212-8599-E96D-2C35F8FC9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89" y="286578"/>
            <a:ext cx="236470" cy="236470"/>
          </a:xfrm>
          <a:prstGeom prst="rect">
            <a:avLst/>
          </a:prstGeom>
        </p:spPr>
      </p:pic>
      <p:sp>
        <p:nvSpPr>
          <p:cNvPr id="9" name="Прямоугольник 8">
            <a:hlinkClick r:id="" action="ppaction://noaction"/>
            <a:extLst>
              <a:ext uri="{FF2B5EF4-FFF2-40B4-BE49-F238E27FC236}">
                <a16:creationId xmlns:a16="http://schemas.microsoft.com/office/drawing/2014/main" id="{F60F4D54-0A71-0170-F049-0FB72A8C155D}"/>
              </a:ext>
            </a:extLst>
          </p:cNvPr>
          <p:cNvSpPr/>
          <p:nvPr/>
        </p:nvSpPr>
        <p:spPr>
          <a:xfrm>
            <a:off x="57976" y="176741"/>
            <a:ext cx="840549" cy="480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605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ческое лицо, снимок экрана, кожа&#10;&#10;Автоматически созданное описание">
            <a:extLst>
              <a:ext uri="{FF2B5EF4-FFF2-40B4-BE49-F238E27FC236}">
                <a16:creationId xmlns:a16="http://schemas.microsoft.com/office/drawing/2014/main" id="{2B799090-5998-110C-98B0-D41443C3B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714"/>
            <a:ext cx="12192000" cy="609728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0ACB463-6F38-20D3-DA9E-1CFCEA9E0DFD}"/>
              </a:ext>
            </a:extLst>
          </p:cNvPr>
          <p:cNvSpPr/>
          <p:nvPr/>
        </p:nvSpPr>
        <p:spPr>
          <a:xfrm>
            <a:off x="0" y="-1"/>
            <a:ext cx="938213" cy="759751"/>
          </a:xfrm>
          <a:prstGeom prst="rect">
            <a:avLst/>
          </a:prstGeom>
          <a:solidFill>
            <a:srgbClr val="56B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BF91EF-37E3-451B-1A02-B93BE1EECC3B}"/>
              </a:ext>
            </a:extLst>
          </p:cNvPr>
          <p:cNvSpPr txBox="1"/>
          <p:nvPr/>
        </p:nvSpPr>
        <p:spPr>
          <a:xfrm>
            <a:off x="6393536" y="390063"/>
            <a:ext cx="476976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dirty="0">
                <a:solidFill>
                  <a:srgbClr val="56BDB9"/>
                </a:solidFill>
                <a:latin typeface="Arial "/>
              </a:rPr>
              <a:t>ANTI-AGE</a:t>
            </a:r>
            <a:endParaRPr lang="ru-RU" sz="2400" dirty="0">
              <a:solidFill>
                <a:srgbClr val="56BDB9"/>
              </a:solidFill>
              <a:latin typeface="Arial 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31A2163-117D-1ACD-2E6A-B37A28A70864}"/>
              </a:ext>
            </a:extLst>
          </p:cNvPr>
          <p:cNvSpPr/>
          <p:nvPr/>
        </p:nvSpPr>
        <p:spPr>
          <a:xfrm>
            <a:off x="8384718" y="815151"/>
            <a:ext cx="3705682" cy="313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D822DC4-CB4C-8B45-4C56-8609DFF2AEA4}"/>
              </a:ext>
            </a:extLst>
          </p:cNvPr>
          <p:cNvSpPr/>
          <p:nvPr/>
        </p:nvSpPr>
        <p:spPr>
          <a:xfrm>
            <a:off x="938213" y="759750"/>
            <a:ext cx="5157787" cy="4699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10DC399-A30E-138E-0C22-8309EFC1D8D2}"/>
              </a:ext>
            </a:extLst>
          </p:cNvPr>
          <p:cNvSpPr/>
          <p:nvPr/>
        </p:nvSpPr>
        <p:spPr>
          <a:xfrm>
            <a:off x="84137" y="201680"/>
            <a:ext cx="765174" cy="4062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CC753F-EF24-373C-FAB9-7F91FDB53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89" y="286578"/>
            <a:ext cx="236470" cy="236470"/>
          </a:xfrm>
          <a:prstGeom prst="rect">
            <a:avLst/>
          </a:prstGeom>
        </p:spPr>
      </p:pic>
      <p:sp>
        <p:nvSpPr>
          <p:cNvPr id="13" name="Прямоугольник 12">
            <a:hlinkClick r:id="" action="ppaction://noaction"/>
            <a:extLst>
              <a:ext uri="{FF2B5EF4-FFF2-40B4-BE49-F238E27FC236}">
                <a16:creationId xmlns:a16="http://schemas.microsoft.com/office/drawing/2014/main" id="{4AAD062F-DA24-3972-4E0E-006FA5FC2B3F}"/>
              </a:ext>
            </a:extLst>
          </p:cNvPr>
          <p:cNvSpPr/>
          <p:nvPr/>
        </p:nvSpPr>
        <p:spPr>
          <a:xfrm>
            <a:off x="57976" y="176741"/>
            <a:ext cx="840549" cy="480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Изображение выглядит как Человеческое лицо, человек, кожа, ресница&#10;&#10;Автоматически созданное описание">
            <a:extLst>
              <a:ext uri="{FF2B5EF4-FFF2-40B4-BE49-F238E27FC236}">
                <a16:creationId xmlns:a16="http://schemas.microsoft.com/office/drawing/2014/main" id="{074A41FA-AB4F-1EFB-2C35-0893C79006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808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59" t="31270" r="35825" b="50146"/>
          <a:stretch/>
        </p:blipFill>
        <p:spPr>
          <a:xfrm>
            <a:off x="3482976" y="2467344"/>
            <a:ext cx="946149" cy="545732"/>
          </a:xfrm>
          <a:custGeom>
            <a:avLst/>
            <a:gdLst>
              <a:gd name="connsiteX0" fmla="*/ 438150 w 1035050"/>
              <a:gd name="connsiteY0" fmla="*/ 0 h 800100"/>
              <a:gd name="connsiteX1" fmla="*/ 800100 w 1035050"/>
              <a:gd name="connsiteY1" fmla="*/ 12700 h 800100"/>
              <a:gd name="connsiteX2" fmla="*/ 882650 w 1035050"/>
              <a:gd name="connsiteY2" fmla="*/ 69850 h 800100"/>
              <a:gd name="connsiteX3" fmla="*/ 1035050 w 1035050"/>
              <a:gd name="connsiteY3" fmla="*/ 298450 h 800100"/>
              <a:gd name="connsiteX4" fmla="*/ 984250 w 1035050"/>
              <a:gd name="connsiteY4" fmla="*/ 508000 h 800100"/>
              <a:gd name="connsiteX5" fmla="*/ 831850 w 1035050"/>
              <a:gd name="connsiteY5" fmla="*/ 774700 h 800100"/>
              <a:gd name="connsiteX6" fmla="*/ 603250 w 1035050"/>
              <a:gd name="connsiteY6" fmla="*/ 793750 h 800100"/>
              <a:gd name="connsiteX7" fmla="*/ 298450 w 1035050"/>
              <a:gd name="connsiteY7" fmla="*/ 800100 h 800100"/>
              <a:gd name="connsiteX8" fmla="*/ 222250 w 1035050"/>
              <a:gd name="connsiteY8" fmla="*/ 736600 h 800100"/>
              <a:gd name="connsiteX9" fmla="*/ 0 w 1035050"/>
              <a:gd name="connsiteY9" fmla="*/ 342900 h 800100"/>
              <a:gd name="connsiteX10" fmla="*/ 82550 w 1035050"/>
              <a:gd name="connsiteY10" fmla="*/ 15875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35050" h="800100">
                <a:moveTo>
                  <a:pt x="438150" y="0"/>
                </a:moveTo>
                <a:lnTo>
                  <a:pt x="800100" y="12700"/>
                </a:lnTo>
                <a:lnTo>
                  <a:pt x="882650" y="69850"/>
                </a:lnTo>
                <a:lnTo>
                  <a:pt x="1035050" y="298450"/>
                </a:lnTo>
                <a:lnTo>
                  <a:pt x="984250" y="508000"/>
                </a:lnTo>
                <a:lnTo>
                  <a:pt x="831850" y="774700"/>
                </a:lnTo>
                <a:lnTo>
                  <a:pt x="603250" y="793750"/>
                </a:lnTo>
                <a:lnTo>
                  <a:pt x="298450" y="800100"/>
                </a:lnTo>
                <a:lnTo>
                  <a:pt x="222250" y="736600"/>
                </a:lnTo>
                <a:lnTo>
                  <a:pt x="0" y="342900"/>
                </a:lnTo>
                <a:lnTo>
                  <a:pt x="82550" y="158750"/>
                </a:lnTo>
                <a:close/>
              </a:path>
            </a:pathLst>
          </a:cu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2522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ческое лицо, снимок экрана, кожа&#10;&#10;Автоматически созданное описание">
            <a:extLst>
              <a:ext uri="{FF2B5EF4-FFF2-40B4-BE49-F238E27FC236}">
                <a16:creationId xmlns:a16="http://schemas.microsoft.com/office/drawing/2014/main" id="{2B799090-5998-110C-98B0-D41443C3B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714"/>
            <a:ext cx="12192000" cy="6097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BF91EF-37E3-451B-1A02-B93BE1EECC3B}"/>
              </a:ext>
            </a:extLst>
          </p:cNvPr>
          <p:cNvSpPr txBox="1"/>
          <p:nvPr/>
        </p:nvSpPr>
        <p:spPr>
          <a:xfrm>
            <a:off x="6393536" y="390063"/>
            <a:ext cx="476976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BDB9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  <a:t>ANTI-AGE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56BDB9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31A2163-117D-1ACD-2E6A-B37A28A70864}"/>
              </a:ext>
            </a:extLst>
          </p:cNvPr>
          <p:cNvSpPr/>
          <p:nvPr/>
        </p:nvSpPr>
        <p:spPr>
          <a:xfrm>
            <a:off x="8384718" y="815151"/>
            <a:ext cx="3705682" cy="313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D822DC4-CB4C-8B45-4C56-8609DFF2AEA4}"/>
              </a:ext>
            </a:extLst>
          </p:cNvPr>
          <p:cNvSpPr/>
          <p:nvPr/>
        </p:nvSpPr>
        <p:spPr>
          <a:xfrm>
            <a:off x="938213" y="759750"/>
            <a:ext cx="5157787" cy="4699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A8115CE-DF67-612D-1060-0A22522D5E40}"/>
              </a:ext>
            </a:extLst>
          </p:cNvPr>
          <p:cNvSpPr/>
          <p:nvPr/>
        </p:nvSpPr>
        <p:spPr>
          <a:xfrm>
            <a:off x="0" y="-1"/>
            <a:ext cx="938213" cy="759751"/>
          </a:xfrm>
          <a:prstGeom prst="rect">
            <a:avLst/>
          </a:prstGeom>
          <a:solidFill>
            <a:srgbClr val="56B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1FAC29-73BE-20A1-9513-A7674BA4425B}"/>
              </a:ext>
            </a:extLst>
          </p:cNvPr>
          <p:cNvSpPr/>
          <p:nvPr/>
        </p:nvSpPr>
        <p:spPr>
          <a:xfrm>
            <a:off x="84137" y="201680"/>
            <a:ext cx="765174" cy="4062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FA1D45-C380-828E-7346-517055E66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89" y="286578"/>
            <a:ext cx="236470" cy="236470"/>
          </a:xfrm>
          <a:prstGeom prst="rect">
            <a:avLst/>
          </a:prstGeom>
        </p:spPr>
      </p:pic>
      <p:sp>
        <p:nvSpPr>
          <p:cNvPr id="14" name="Прямоугольник 13">
            <a:hlinkClick r:id="" action="ppaction://noaction"/>
            <a:extLst>
              <a:ext uri="{FF2B5EF4-FFF2-40B4-BE49-F238E27FC236}">
                <a16:creationId xmlns:a16="http://schemas.microsoft.com/office/drawing/2014/main" id="{9161A2FB-9F4A-E5FC-7286-C029D02112D1}"/>
              </a:ext>
            </a:extLst>
          </p:cNvPr>
          <p:cNvSpPr/>
          <p:nvPr/>
        </p:nvSpPr>
        <p:spPr>
          <a:xfrm>
            <a:off x="57976" y="176741"/>
            <a:ext cx="840549" cy="480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162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ческое лицо, снимок экрана, кожа&#10;&#10;Автоматически созданное описание">
            <a:extLst>
              <a:ext uri="{FF2B5EF4-FFF2-40B4-BE49-F238E27FC236}">
                <a16:creationId xmlns:a16="http://schemas.microsoft.com/office/drawing/2014/main" id="{51B5A921-5EA7-7155-F2D8-58BAA29B0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031"/>
            <a:ext cx="12192000" cy="609696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C53B32F-7053-D18B-5527-FD75FBA4657B}"/>
              </a:ext>
            </a:extLst>
          </p:cNvPr>
          <p:cNvSpPr/>
          <p:nvPr/>
        </p:nvSpPr>
        <p:spPr>
          <a:xfrm>
            <a:off x="0" y="-1"/>
            <a:ext cx="933450" cy="759751"/>
          </a:xfrm>
          <a:prstGeom prst="rect">
            <a:avLst/>
          </a:prstGeom>
          <a:solidFill>
            <a:srgbClr val="56BD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BD7A9B-7F70-4DD3-8AB7-29D5510FF76B}"/>
              </a:ext>
            </a:extLst>
          </p:cNvPr>
          <p:cNvSpPr txBox="1"/>
          <p:nvPr/>
        </p:nvSpPr>
        <p:spPr>
          <a:xfrm>
            <a:off x="6393536" y="390063"/>
            <a:ext cx="549366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dirty="0">
                <a:solidFill>
                  <a:srgbClr val="56BDB9"/>
                </a:solidFill>
                <a:latin typeface="Arial "/>
              </a:rPr>
              <a:t>ANTI-AGE     </a:t>
            </a:r>
            <a:r>
              <a:rPr lang="en-US" sz="2400" b="1" dirty="0">
                <a:solidFill>
                  <a:srgbClr val="56BDB9"/>
                </a:solidFill>
                <a:latin typeface="Arial "/>
              </a:rPr>
              <a:t>FULL-FACE</a:t>
            </a:r>
            <a:endParaRPr lang="ru-RU" sz="2400" b="1" dirty="0">
              <a:solidFill>
                <a:srgbClr val="56BDB9"/>
              </a:solidFill>
              <a:latin typeface="Arial 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2B2CD03-19C7-12BF-1302-C87F887AF724}"/>
              </a:ext>
            </a:extLst>
          </p:cNvPr>
          <p:cNvSpPr/>
          <p:nvPr/>
        </p:nvSpPr>
        <p:spPr>
          <a:xfrm>
            <a:off x="8384718" y="815151"/>
            <a:ext cx="3705682" cy="313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05FC6A4-63C3-FC53-EA86-61F7DBD1FE70}"/>
              </a:ext>
            </a:extLst>
          </p:cNvPr>
          <p:cNvSpPr/>
          <p:nvPr/>
        </p:nvSpPr>
        <p:spPr>
          <a:xfrm>
            <a:off x="933450" y="759750"/>
            <a:ext cx="5251450" cy="4699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C53D20DF-903A-D74B-DC3E-B7BEC2F49408}"/>
              </a:ext>
            </a:extLst>
          </p:cNvPr>
          <p:cNvSpPr/>
          <p:nvPr/>
        </p:nvSpPr>
        <p:spPr>
          <a:xfrm>
            <a:off x="84137" y="201680"/>
            <a:ext cx="765174" cy="4062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C0BD9C9-E0F8-92C0-BE88-F1996FDA9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89" y="286578"/>
            <a:ext cx="236470" cy="236470"/>
          </a:xfrm>
          <a:prstGeom prst="rect">
            <a:avLst/>
          </a:prstGeom>
        </p:spPr>
      </p:pic>
      <p:sp>
        <p:nvSpPr>
          <p:cNvPr id="13" name="Прямоугольник 12">
            <a:hlinkClick r:id="" action="ppaction://noaction"/>
            <a:extLst>
              <a:ext uri="{FF2B5EF4-FFF2-40B4-BE49-F238E27FC236}">
                <a16:creationId xmlns:a16="http://schemas.microsoft.com/office/drawing/2014/main" id="{CA31CC63-E001-FEB7-2FBC-80679C46FBA7}"/>
              </a:ext>
            </a:extLst>
          </p:cNvPr>
          <p:cNvSpPr/>
          <p:nvPr/>
        </p:nvSpPr>
        <p:spPr>
          <a:xfrm>
            <a:off x="57976" y="176741"/>
            <a:ext cx="840549" cy="480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295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Человеческое лицо, кожа&#10;&#10;Автоматически созданное описание">
            <a:extLst>
              <a:ext uri="{FF2B5EF4-FFF2-40B4-BE49-F238E27FC236}">
                <a16:creationId xmlns:a16="http://schemas.microsoft.com/office/drawing/2014/main" id="{F13CC8B8-D6B9-4B92-308A-6F873D141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710"/>
            <a:ext cx="12192000" cy="609729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DA38CA-E658-73B5-8661-1191EAF0BD4D}"/>
              </a:ext>
            </a:extLst>
          </p:cNvPr>
          <p:cNvSpPr/>
          <p:nvPr/>
        </p:nvSpPr>
        <p:spPr>
          <a:xfrm>
            <a:off x="0" y="-1"/>
            <a:ext cx="933449" cy="759751"/>
          </a:xfrm>
          <a:prstGeom prst="rect">
            <a:avLst/>
          </a:prstGeom>
          <a:solidFill>
            <a:srgbClr val="9B49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DAE2891-E597-6EA7-13AF-ECF849979294}"/>
              </a:ext>
            </a:extLst>
          </p:cNvPr>
          <p:cNvSpPr/>
          <p:nvPr/>
        </p:nvSpPr>
        <p:spPr>
          <a:xfrm>
            <a:off x="6393536" y="827851"/>
            <a:ext cx="5696864" cy="313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AA45C0-F2B8-BCFF-198F-4F15D4026F51}"/>
              </a:ext>
            </a:extLst>
          </p:cNvPr>
          <p:cNvSpPr txBox="1"/>
          <p:nvPr/>
        </p:nvSpPr>
        <p:spPr>
          <a:xfrm>
            <a:off x="6393536" y="390063"/>
            <a:ext cx="5493664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>
                <a:solidFill>
                  <a:srgbClr val="9B496F"/>
                </a:solidFill>
                <a:latin typeface="Arial "/>
              </a:rPr>
              <a:t>ОТЕЧНО-ДЕФОРМАЦИОННЫЙ И</a:t>
            </a:r>
            <a:br>
              <a:rPr lang="ru-RU" sz="2400" dirty="0">
                <a:solidFill>
                  <a:srgbClr val="9B496F"/>
                </a:solidFill>
                <a:latin typeface="Arial "/>
              </a:rPr>
            </a:br>
            <a:r>
              <a:rPr lang="ru-RU" sz="2400" dirty="0">
                <a:solidFill>
                  <a:srgbClr val="9B496F"/>
                </a:solidFill>
                <a:latin typeface="Arial "/>
              </a:rPr>
              <a:t>КОМБИНИРОВАННЫЙ ТИПЫ</a:t>
            </a:r>
            <a:endParaRPr lang="ru-RU" sz="2400" b="1" dirty="0">
              <a:solidFill>
                <a:srgbClr val="9B496F"/>
              </a:solidFill>
              <a:latin typeface="Arial 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4452C6D-FFA0-7752-7024-25C9980316EB}"/>
              </a:ext>
            </a:extLst>
          </p:cNvPr>
          <p:cNvSpPr/>
          <p:nvPr/>
        </p:nvSpPr>
        <p:spPr>
          <a:xfrm>
            <a:off x="84137" y="201680"/>
            <a:ext cx="765174" cy="4062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0CC44B-B38F-3DBF-5E65-64FAA19E6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89" y="286578"/>
            <a:ext cx="236470" cy="236470"/>
          </a:xfrm>
          <a:prstGeom prst="rect">
            <a:avLst/>
          </a:prstGeom>
        </p:spPr>
      </p:pic>
      <p:sp>
        <p:nvSpPr>
          <p:cNvPr id="12" name="Прямоугольник 11">
            <a:hlinkClick r:id="" action="ppaction://noaction"/>
            <a:extLst>
              <a:ext uri="{FF2B5EF4-FFF2-40B4-BE49-F238E27FC236}">
                <a16:creationId xmlns:a16="http://schemas.microsoft.com/office/drawing/2014/main" id="{CCF1B0AB-C658-2023-5911-6ECD4EAD920E}"/>
              </a:ext>
            </a:extLst>
          </p:cNvPr>
          <p:cNvSpPr/>
          <p:nvPr/>
        </p:nvSpPr>
        <p:spPr>
          <a:xfrm>
            <a:off x="57976" y="176741"/>
            <a:ext cx="840549" cy="480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668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ческое лицо, снимок экрана, кожа&#10;&#10;Автоматически созданное описание">
            <a:extLst>
              <a:ext uri="{FF2B5EF4-FFF2-40B4-BE49-F238E27FC236}">
                <a16:creationId xmlns:a16="http://schemas.microsoft.com/office/drawing/2014/main" id="{185C85DE-44D3-040C-3753-EBA6EFAF4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714"/>
            <a:ext cx="12192000" cy="609728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07EED67-5555-6275-0177-9E9734065273}"/>
              </a:ext>
            </a:extLst>
          </p:cNvPr>
          <p:cNvSpPr/>
          <p:nvPr/>
        </p:nvSpPr>
        <p:spPr>
          <a:xfrm>
            <a:off x="0" y="-1"/>
            <a:ext cx="933449" cy="759751"/>
          </a:xfrm>
          <a:prstGeom prst="rect">
            <a:avLst/>
          </a:prstGeom>
          <a:solidFill>
            <a:srgbClr val="9B49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CC38BA7-13F3-3643-38ED-686F9EB1647A}"/>
              </a:ext>
            </a:extLst>
          </p:cNvPr>
          <p:cNvSpPr/>
          <p:nvPr/>
        </p:nvSpPr>
        <p:spPr>
          <a:xfrm>
            <a:off x="8384718" y="815151"/>
            <a:ext cx="3705682" cy="313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019C04-6570-F03E-E0BA-3B2A2A8826B0}"/>
              </a:ext>
            </a:extLst>
          </p:cNvPr>
          <p:cNvSpPr txBox="1"/>
          <p:nvPr/>
        </p:nvSpPr>
        <p:spPr>
          <a:xfrm>
            <a:off x="6393536" y="390063"/>
            <a:ext cx="549366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>
                <a:solidFill>
                  <a:srgbClr val="9B496F"/>
                </a:solidFill>
                <a:latin typeface="Arial "/>
              </a:rPr>
              <a:t>УСТАЛЫЙ МОРФО ТИП</a:t>
            </a:r>
            <a:endParaRPr lang="ru-RU" sz="2400" b="1" dirty="0">
              <a:solidFill>
                <a:srgbClr val="9B496F"/>
              </a:solidFill>
              <a:latin typeface="Arial 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1F686-BB53-5A36-518A-48CE2545755A}"/>
              </a:ext>
            </a:extLst>
          </p:cNvPr>
          <p:cNvSpPr txBox="1"/>
          <p:nvPr/>
        </p:nvSpPr>
        <p:spPr>
          <a:xfrm>
            <a:off x="6393536" y="759750"/>
            <a:ext cx="2293264" cy="27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400" i="1" dirty="0">
                <a:solidFill>
                  <a:srgbClr val="9B496F"/>
                </a:solidFill>
                <a:latin typeface="Arial "/>
              </a:rPr>
              <a:t>ЭКСПРЕСС ПРОТОКОЛ</a:t>
            </a:r>
            <a:endParaRPr lang="ru-RU" sz="1400" b="1" i="1" dirty="0">
              <a:solidFill>
                <a:srgbClr val="9B496F"/>
              </a:solidFill>
              <a:latin typeface="Arial 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C1E383B-BDD8-9468-42D6-EE2E118422CC}"/>
              </a:ext>
            </a:extLst>
          </p:cNvPr>
          <p:cNvSpPr/>
          <p:nvPr/>
        </p:nvSpPr>
        <p:spPr>
          <a:xfrm>
            <a:off x="84137" y="201680"/>
            <a:ext cx="765174" cy="4062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50AF1C-4A0D-FC8D-96D4-766BBBEA8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89" y="286578"/>
            <a:ext cx="236470" cy="236470"/>
          </a:xfrm>
          <a:prstGeom prst="rect">
            <a:avLst/>
          </a:prstGeom>
        </p:spPr>
      </p:pic>
      <p:sp>
        <p:nvSpPr>
          <p:cNvPr id="9" name="Прямоугольник 8">
            <a:hlinkClick r:id="" action="ppaction://noaction"/>
            <a:extLst>
              <a:ext uri="{FF2B5EF4-FFF2-40B4-BE49-F238E27FC236}">
                <a16:creationId xmlns:a16="http://schemas.microsoft.com/office/drawing/2014/main" id="{11B4724B-E13F-C908-5179-657655B7697C}"/>
              </a:ext>
            </a:extLst>
          </p:cNvPr>
          <p:cNvSpPr/>
          <p:nvPr/>
        </p:nvSpPr>
        <p:spPr>
          <a:xfrm>
            <a:off x="57976" y="176741"/>
            <a:ext cx="840549" cy="480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345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Человеческое лицо, снимок экрана, бровь&#10;&#10;Автоматически созданное описание">
            <a:extLst>
              <a:ext uri="{FF2B5EF4-FFF2-40B4-BE49-F238E27FC236}">
                <a16:creationId xmlns:a16="http://schemas.microsoft.com/office/drawing/2014/main" id="{AB15FAE9-FA45-528A-B906-42E374624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392"/>
            <a:ext cx="12192000" cy="609760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BD60EC9-D257-7BD2-11D3-E65B4E39D78D}"/>
              </a:ext>
            </a:extLst>
          </p:cNvPr>
          <p:cNvSpPr/>
          <p:nvPr/>
        </p:nvSpPr>
        <p:spPr>
          <a:xfrm>
            <a:off x="0" y="-1"/>
            <a:ext cx="933449" cy="759751"/>
          </a:xfrm>
          <a:prstGeom prst="rect">
            <a:avLst/>
          </a:prstGeom>
          <a:solidFill>
            <a:srgbClr val="9B49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25FB4-98D3-1AEC-3422-3C47691C0439}"/>
              </a:ext>
            </a:extLst>
          </p:cNvPr>
          <p:cNvSpPr txBox="1"/>
          <p:nvPr/>
        </p:nvSpPr>
        <p:spPr>
          <a:xfrm>
            <a:off x="6393536" y="390063"/>
            <a:ext cx="549366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>
                <a:solidFill>
                  <a:srgbClr val="9B496F"/>
                </a:solidFill>
                <a:latin typeface="Arial "/>
              </a:rPr>
              <a:t>УСТАЛЫЙ МОРФО ТИП</a:t>
            </a:r>
            <a:endParaRPr lang="ru-RU" sz="2400" b="1" dirty="0">
              <a:solidFill>
                <a:srgbClr val="9B496F"/>
              </a:solidFill>
              <a:latin typeface="Arial 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B20F8B-5CC2-842E-CFED-1E18CA116F0D}"/>
              </a:ext>
            </a:extLst>
          </p:cNvPr>
          <p:cNvSpPr/>
          <p:nvPr/>
        </p:nvSpPr>
        <p:spPr>
          <a:xfrm>
            <a:off x="8384718" y="827851"/>
            <a:ext cx="3705682" cy="313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F91F6CA-12E1-C934-F195-BB3A1B537290}"/>
              </a:ext>
            </a:extLst>
          </p:cNvPr>
          <p:cNvSpPr/>
          <p:nvPr/>
        </p:nvSpPr>
        <p:spPr>
          <a:xfrm>
            <a:off x="84137" y="201680"/>
            <a:ext cx="765174" cy="4062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79D867-C1BE-A641-AE15-B966FC14B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8489" y="286578"/>
            <a:ext cx="236470" cy="236470"/>
          </a:xfrm>
          <a:prstGeom prst="rect">
            <a:avLst/>
          </a:prstGeom>
        </p:spPr>
      </p:pic>
      <p:sp>
        <p:nvSpPr>
          <p:cNvPr id="8" name="Прямоугольник 7">
            <a:hlinkClick r:id="" action="ppaction://noaction"/>
            <a:extLst>
              <a:ext uri="{FF2B5EF4-FFF2-40B4-BE49-F238E27FC236}">
                <a16:creationId xmlns:a16="http://schemas.microsoft.com/office/drawing/2014/main" id="{D18D6B88-358E-438A-7262-C5E2B82C25B3}"/>
              </a:ext>
            </a:extLst>
          </p:cNvPr>
          <p:cNvSpPr/>
          <p:nvPr/>
        </p:nvSpPr>
        <p:spPr>
          <a:xfrm>
            <a:off x="57976" y="176741"/>
            <a:ext cx="840549" cy="4804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5850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51</Words>
  <Application>Microsoft Office PowerPoint</Application>
  <PresentationFormat>Широкоэкранный</PresentationFormat>
  <Paragraphs>22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Протоколы PLINEST/PLINEST FAST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Протоколы PLINEST/PLINEST FAST</dc:title>
  <dc:creator>Анастасия Вавилина</dc:creator>
  <cp:lastModifiedBy>admin@bestmedical.pro</cp:lastModifiedBy>
  <cp:revision>2</cp:revision>
  <dcterms:created xsi:type="dcterms:W3CDTF">2024-09-04T06:12:00Z</dcterms:created>
  <dcterms:modified xsi:type="dcterms:W3CDTF">2025-10-14T12:43:06Z</dcterms:modified>
</cp:coreProperties>
</file>